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47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2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6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4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58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2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5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0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11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4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10000">
              <a:srgbClr val="F8B049"/>
            </a:gs>
            <a:gs pos="32000">
              <a:srgbClr val="F8B049"/>
            </a:gs>
            <a:gs pos="51000">
              <a:srgbClr val="FEE7F2"/>
            </a:gs>
            <a:gs pos="39000">
              <a:srgbClr val="F952A0">
                <a:alpha val="0"/>
                <a:lumMod val="0"/>
              </a:srgbClr>
            </a:gs>
            <a:gs pos="26000">
              <a:srgbClr val="C50849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7435-BA53-4BEE-8FAC-39371924AC9C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DE7D-17CF-4EC7-9258-13F44C51E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7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9512" y="1988840"/>
            <a:ext cx="8892480" cy="212365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¿QUE LE PONGO EN LA MOCHILA? 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IDEAS PARA UNA </a:t>
            </a:r>
          </a:p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BUENA "MERENDILLA" ESCOLAR</a:t>
            </a:r>
            <a:endParaRPr lang="es-E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33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18" y="16381"/>
            <a:ext cx="1585681" cy="11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5157192"/>
            <a:ext cx="5904656" cy="1143000"/>
          </a:xfrm>
        </p:spPr>
        <p:txBody>
          <a:bodyPr>
            <a:normAutofit/>
          </a:bodyPr>
          <a:lstStyle/>
          <a:p>
            <a:r>
              <a:rPr lang="es-ES" sz="2800" dirty="0"/>
              <a:t>Carmen de la Torre Cecilia</a:t>
            </a:r>
            <a:r>
              <a:rPr lang="es-ES" sz="2800" dirty="0" smtClean="0"/>
              <a:t>. Pediatra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100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Queso fresco / Fresas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000" cy="5067317"/>
          </a:xfrm>
        </p:spPr>
      </p:pic>
    </p:spTree>
    <p:extLst>
      <p:ext uri="{BB962C8B-B14F-4D97-AF65-F5344CB8AC3E}">
        <p14:creationId xmlns:p14="http://schemas.microsoft.com/office/powerpoint/2010/main" val="198841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Queso fresco / Nueces / Colines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000" cy="5082074"/>
          </a:xfrm>
        </p:spPr>
      </p:pic>
    </p:spTree>
    <p:extLst>
      <p:ext uri="{BB962C8B-B14F-4D97-AF65-F5344CB8AC3E}">
        <p14:creationId xmlns:p14="http://schemas.microsoft.com/office/powerpoint/2010/main" val="1268193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Tortitas de maíz  / Mandarina /Agua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000" cy="4916947"/>
          </a:xfrm>
        </p:spPr>
      </p:pic>
    </p:spTree>
    <p:extLst>
      <p:ext uri="{BB962C8B-B14F-4D97-AF65-F5344CB8AC3E}">
        <p14:creationId xmlns:p14="http://schemas.microsoft.com/office/powerpoint/2010/main" val="21173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Yogurt / Manzana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96000" cy="5082074"/>
          </a:xfrm>
        </p:spPr>
      </p:pic>
    </p:spTree>
    <p:extLst>
      <p:ext uri="{BB962C8B-B14F-4D97-AF65-F5344CB8AC3E}">
        <p14:creationId xmlns:p14="http://schemas.microsoft.com/office/powerpoint/2010/main" val="2326189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8" y="4581128"/>
            <a:ext cx="2243743" cy="2304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195737" cy="232317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581128"/>
            <a:ext cx="2195736" cy="227687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"/>
            <a:ext cx="2195736" cy="23231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" y="2323174"/>
            <a:ext cx="2241406" cy="2304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55" y="2301425"/>
            <a:ext cx="2438811" cy="232574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66" y="2323173"/>
            <a:ext cx="2287399" cy="22579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55" y="4631856"/>
            <a:ext cx="2438811" cy="22261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73" y="4581128"/>
            <a:ext cx="2309691" cy="227687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77" y="0"/>
            <a:ext cx="2305887" cy="232317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2293443"/>
            <a:ext cx="2195735" cy="228768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"/>
            <a:ext cx="2465130" cy="23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Bocadillo de atún y pepino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8532008" cy="5090258"/>
          </a:xfrm>
        </p:spPr>
      </p:pic>
    </p:spTree>
    <p:extLst>
      <p:ext uri="{BB962C8B-B14F-4D97-AF65-F5344CB8AC3E}">
        <p14:creationId xmlns:p14="http://schemas.microsoft.com/office/powerpoint/2010/main" val="3629620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Bocadillo de jamón con tomate/ Agua 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68552"/>
          </a:xfrm>
        </p:spPr>
      </p:pic>
    </p:spTree>
    <p:extLst>
      <p:ext uri="{BB962C8B-B14F-4D97-AF65-F5344CB8AC3E}">
        <p14:creationId xmlns:p14="http://schemas.microsoft.com/office/powerpoint/2010/main" val="1059025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Bocadillo de queso / Zanahoria/ Agua 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000" cy="5010242"/>
          </a:xfrm>
        </p:spPr>
      </p:pic>
    </p:spTree>
    <p:extLst>
      <p:ext uri="{BB962C8B-B14F-4D97-AF65-F5344CB8AC3E}">
        <p14:creationId xmlns:p14="http://schemas.microsoft.com/office/powerpoint/2010/main" val="262005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3333CC"/>
                </a:solidFill>
                <a:latin typeface="AR BLANCA" panose="02000000000000000000" pitchFamily="2" charset="0"/>
              </a:rPr>
              <a:t>Brick</a:t>
            </a:r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 de leche / Plátano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496000" cy="4948340"/>
          </a:xfrm>
        </p:spPr>
      </p:pic>
    </p:spTree>
    <p:extLst>
      <p:ext uri="{BB962C8B-B14F-4D97-AF65-F5344CB8AC3E}">
        <p14:creationId xmlns:p14="http://schemas.microsoft.com/office/powerpoint/2010/main" val="4088886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3333CC"/>
                </a:solidFill>
                <a:latin typeface="AR BLANCA" panose="02000000000000000000" pitchFamily="2" charset="0"/>
              </a:rPr>
              <a:t>Brick</a:t>
            </a:r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 de leche / Dátiles / Zanahoria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000" cy="4979186"/>
          </a:xfrm>
        </p:spPr>
      </p:pic>
    </p:spTree>
    <p:extLst>
      <p:ext uri="{BB962C8B-B14F-4D97-AF65-F5344CB8AC3E}">
        <p14:creationId xmlns:p14="http://schemas.microsoft.com/office/powerpoint/2010/main" val="263620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Huevo duro / Mandarina / Frutos secos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000" cy="4992127"/>
          </a:xfrm>
        </p:spPr>
      </p:pic>
    </p:spTree>
    <p:extLst>
      <p:ext uri="{BB962C8B-B14F-4D97-AF65-F5344CB8AC3E}">
        <p14:creationId xmlns:p14="http://schemas.microsoft.com/office/powerpoint/2010/main" val="2085756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Pan con aceite, chocolate negro / Anacardos crudos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000" cy="5036701"/>
          </a:xfrm>
        </p:spPr>
      </p:pic>
    </p:spTree>
    <p:extLst>
      <p:ext uri="{BB962C8B-B14F-4D97-AF65-F5344CB8AC3E}">
        <p14:creationId xmlns:p14="http://schemas.microsoft.com/office/powerpoint/2010/main" val="2859369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33CC"/>
                </a:solidFill>
                <a:latin typeface="AR BLANCA" panose="02000000000000000000" pitchFamily="2" charset="0"/>
              </a:rPr>
              <a:t>Pan con aceite y queso / Manzana / Agua</a:t>
            </a:r>
            <a:endParaRPr lang="es-ES" dirty="0">
              <a:solidFill>
                <a:srgbClr val="3333CC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000" cy="5175320"/>
          </a:xfrm>
        </p:spPr>
      </p:pic>
    </p:spTree>
    <p:extLst>
      <p:ext uri="{BB962C8B-B14F-4D97-AF65-F5344CB8AC3E}">
        <p14:creationId xmlns:p14="http://schemas.microsoft.com/office/powerpoint/2010/main" val="4182600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99</Words>
  <Application>Microsoft Office PowerPoint</Application>
  <PresentationFormat>Presentación en pantalla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Carmen de la Torre Cecilia. Pediatra</vt:lpstr>
      <vt:lpstr>Bocadillo de atún y pepino</vt:lpstr>
      <vt:lpstr>Bocadillo de jamón con tomate/ Agua </vt:lpstr>
      <vt:lpstr>Bocadillo de queso / Zanahoria/ Agua </vt:lpstr>
      <vt:lpstr>Brick de leche / Plátano</vt:lpstr>
      <vt:lpstr>Brick de leche / Dátiles / Zanahoria</vt:lpstr>
      <vt:lpstr>Huevo duro / Mandarina / Frutos secos</vt:lpstr>
      <vt:lpstr>Pan con aceite, chocolate negro / Anacardos crudos</vt:lpstr>
      <vt:lpstr>Pan con aceite y queso / Manzana / Agua</vt:lpstr>
      <vt:lpstr>Queso fresco / Fresas</vt:lpstr>
      <vt:lpstr>Queso fresco / Nueces / Colines</vt:lpstr>
      <vt:lpstr>Tortitas de maíz  / Mandarina /Agua</vt:lpstr>
      <vt:lpstr>Yogurt / Manzana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serra</dc:creator>
  <cp:lastModifiedBy>serra</cp:lastModifiedBy>
  <cp:revision>12</cp:revision>
  <dcterms:created xsi:type="dcterms:W3CDTF">2019-03-27T19:41:22Z</dcterms:created>
  <dcterms:modified xsi:type="dcterms:W3CDTF">2019-04-02T11:00:57Z</dcterms:modified>
</cp:coreProperties>
</file>