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28.png" ContentType="image/png"/>
  <Override PartName="/ppt/media/image1.jpeg" ContentType="image/jpeg"/>
  <Override PartName="/ppt/media/image8.png" ContentType="image/png"/>
  <Override PartName="/ppt/media/image2.jpeg" ContentType="image/jpeg"/>
  <Override PartName="/ppt/media/image5.png" ContentType="image/png"/>
  <Override PartName="/ppt/media/image3.jpeg" ContentType="image/jpeg"/>
  <Override PartName="/ppt/media/image4.jpeg" ContentType="image/jpeg"/>
  <Override PartName="/ppt/media/image34.jpeg" ContentType="image/jpeg"/>
  <Override PartName="/ppt/media/image6.png" ContentType="image/png"/>
  <Override PartName="/ppt/media/image7.png" ContentType="image/png"/>
  <Override PartName="/ppt/media/image9.png" ContentType="image/png"/>
  <Override PartName="/ppt/media/image10.png" ContentType="image/png"/>
  <Override PartName="/ppt/media/image11.png" ContentType="image/png"/>
  <Override PartName="/ppt/media/image12.jpeg" ContentType="image/jpe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jpeg" ContentType="image/jpeg"/>
  <Override PartName="/ppt/media/image19.png" ContentType="image/png"/>
  <Override PartName="/ppt/media/image20.png" ContentType="image/png"/>
  <Override PartName="/ppt/media/image21.png" ContentType="image/png"/>
  <Override PartName="/ppt/media/image22.png" ContentType="image/png"/>
  <Override PartName="/ppt/media/image23.png" ContentType="image/png"/>
  <Override PartName="/ppt/media/image24.png" ContentType="image/png"/>
  <Override PartName="/ppt/media/image27.png" ContentType="image/png"/>
  <Override PartName="/ppt/media/image25.jpeg" ContentType="image/jpeg"/>
  <Override PartName="/ppt/media/image26.png" ContentType="image/png"/>
  <Override PartName="/ppt/media/image29.png" ContentType="image/png"/>
  <Override PartName="/ppt/media/image30.png" ContentType="image/png"/>
  <Override PartName="/ppt/media/image31.png" ContentType="image/png"/>
  <Override PartName="/ppt/media/image32.png" ContentType="image/png"/>
  <Override PartName="/ppt/media/image33.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s-ES" sz="4800" spc="-1" strike="noStrike">
                <a:solidFill>
                  <a:srgbClr val="000000"/>
                </a:solidFill>
                <a:latin typeface="Arial"/>
              </a:rPr>
              <a:t>Pulse para desplazar la página</a:t>
            </a:r>
            <a:endParaRPr b="0" lang="es-ES" sz="4800" spc="-1" strike="noStrike">
              <a:solidFill>
                <a:srgbClr val="000000"/>
              </a:solidFill>
              <a:latin typeface="Arial"/>
            </a:endParaRPr>
          </a:p>
        </p:txBody>
      </p:sp>
      <p:sp>
        <p:nvSpPr>
          <p:cNvPr id="79" name="PlaceHolder 2"/>
          <p:cNvSpPr>
            <a:spLocks noGrp="1"/>
          </p:cNvSpPr>
          <p:nvPr>
            <p:ph type="body"/>
          </p:nvPr>
        </p:nvSpPr>
        <p:spPr>
          <a:xfrm>
            <a:off x="756000" y="5078520"/>
            <a:ext cx="6047640" cy="4811040"/>
          </a:xfrm>
          <a:prstGeom prst="rect">
            <a:avLst/>
          </a:prstGeom>
        </p:spPr>
        <p:txBody>
          <a:bodyPr lIns="0" rIns="0" tIns="0" bIns="0">
            <a:noAutofit/>
          </a:bodyPr>
          <a:p>
            <a:r>
              <a:rPr b="0" lang="es-ES" sz="2000" spc="-1" strike="noStrike">
                <a:latin typeface="Arial"/>
              </a:rPr>
              <a:t>Pulse para editar el formato de las notas</a:t>
            </a:r>
            <a:endParaRPr b="0" lang="es-ES" sz="2000" spc="-1" strike="noStrike">
              <a:latin typeface="Arial"/>
            </a:endParaRPr>
          </a:p>
        </p:txBody>
      </p:sp>
      <p:sp>
        <p:nvSpPr>
          <p:cNvPr id="80" name="PlaceHolder 3"/>
          <p:cNvSpPr>
            <a:spLocks noGrp="1"/>
          </p:cNvSpPr>
          <p:nvPr>
            <p:ph type="hdr"/>
          </p:nvPr>
        </p:nvSpPr>
        <p:spPr>
          <a:xfrm>
            <a:off x="0" y="0"/>
            <a:ext cx="3280680" cy="534240"/>
          </a:xfrm>
          <a:prstGeom prst="rect">
            <a:avLst/>
          </a:prstGeom>
        </p:spPr>
        <p:txBody>
          <a:bodyPr lIns="0" rIns="0" tIns="0" bIns="0">
            <a:noAutofit/>
          </a:bodyPr>
          <a:p>
            <a:r>
              <a:rPr b="0" lang="es-ES" sz="1400" spc="-1" strike="noStrike">
                <a:latin typeface="Times New Roman"/>
              </a:rPr>
              <a:t>&lt;cabecera&gt;</a:t>
            </a:r>
            <a:endParaRPr b="0" lang="es-ES" sz="1400" spc="-1" strike="noStrike">
              <a:latin typeface="Times New Roman"/>
            </a:endParaRPr>
          </a:p>
        </p:txBody>
      </p:sp>
      <p:sp>
        <p:nvSpPr>
          <p:cNvPr id="81" name="PlaceHolder 4"/>
          <p:cNvSpPr>
            <a:spLocks noGrp="1"/>
          </p:cNvSpPr>
          <p:nvPr>
            <p:ph type="dt"/>
          </p:nvPr>
        </p:nvSpPr>
        <p:spPr>
          <a:xfrm>
            <a:off x="4278960" y="0"/>
            <a:ext cx="3280680" cy="534240"/>
          </a:xfrm>
          <a:prstGeom prst="rect">
            <a:avLst/>
          </a:prstGeom>
        </p:spPr>
        <p:txBody>
          <a:bodyPr lIns="0" rIns="0" tIns="0" bIns="0">
            <a:noAutofit/>
          </a:bodyPr>
          <a:p>
            <a:pPr algn="r"/>
            <a:r>
              <a:rPr b="0" lang="es-ES" sz="1400" spc="-1" strike="noStrike">
                <a:latin typeface="Times New Roman"/>
              </a:rPr>
              <a:t>&lt;fecha/hora&gt;</a:t>
            </a:r>
            <a:endParaRPr b="0" lang="es-ES" sz="1400" spc="-1" strike="noStrike">
              <a:latin typeface="Times New Roman"/>
            </a:endParaRPr>
          </a:p>
        </p:txBody>
      </p:sp>
      <p:sp>
        <p:nvSpPr>
          <p:cNvPr id="82" name="PlaceHolder 5"/>
          <p:cNvSpPr>
            <a:spLocks noGrp="1"/>
          </p:cNvSpPr>
          <p:nvPr>
            <p:ph type="ftr"/>
          </p:nvPr>
        </p:nvSpPr>
        <p:spPr>
          <a:xfrm>
            <a:off x="0" y="10157400"/>
            <a:ext cx="3280680" cy="534240"/>
          </a:xfrm>
          <a:prstGeom prst="rect">
            <a:avLst/>
          </a:prstGeom>
        </p:spPr>
        <p:txBody>
          <a:bodyPr lIns="0" rIns="0" tIns="0" bIns="0" anchor="b">
            <a:noAutofit/>
          </a:bodyPr>
          <a:p>
            <a:r>
              <a:rPr b="0" lang="es-ES" sz="1400" spc="-1" strike="noStrike">
                <a:latin typeface="Times New Roman"/>
              </a:rPr>
              <a:t>&lt;pie de página&gt;</a:t>
            </a:r>
            <a:endParaRPr b="0" lang="es-ES" sz="1400" spc="-1" strike="noStrike">
              <a:latin typeface="Times New Roman"/>
            </a:endParaRPr>
          </a:p>
        </p:txBody>
      </p:sp>
      <p:sp>
        <p:nvSpPr>
          <p:cNvPr id="8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84C4C145-2AF3-45FC-A353-6C21E6190BAC}" type="slidenum">
              <a:rPr b="0" lang="es-ES" sz="1400" spc="-1" strike="noStrike">
                <a:latin typeface="Times New Roman"/>
              </a:rPr>
              <a:t>&lt;número&gt;</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sldImg"/>
          </p:nvPr>
        </p:nvSpPr>
        <p:spPr>
          <a:xfrm>
            <a:off x="1371600" y="1143000"/>
            <a:ext cx="4114440" cy="3085920"/>
          </a:xfrm>
          <a:prstGeom prst="rect">
            <a:avLst/>
          </a:prstGeom>
        </p:spPr>
      </p:sp>
      <p:sp>
        <p:nvSpPr>
          <p:cNvPr id="109" name="PlaceHolder 2"/>
          <p:cNvSpPr>
            <a:spLocks noGrp="1"/>
          </p:cNvSpPr>
          <p:nvPr>
            <p:ph type="body"/>
          </p:nvPr>
        </p:nvSpPr>
        <p:spPr>
          <a:xfrm>
            <a:off x="685800" y="4400640"/>
            <a:ext cx="5486040" cy="3600000"/>
          </a:xfrm>
          <a:prstGeom prst="rect">
            <a:avLst/>
          </a:prstGeom>
        </p:spPr>
        <p:txBody>
          <a:bodyPr>
            <a:noAutofit/>
          </a:bodyPr>
          <a:p>
            <a:endParaRPr b="0" lang="es-ES" sz="2000" spc="-1" strike="noStrike">
              <a:latin typeface="Arial"/>
            </a:endParaRPr>
          </a:p>
        </p:txBody>
      </p:sp>
      <p:sp>
        <p:nvSpPr>
          <p:cNvPr id="110" name="TextShape 3"/>
          <p:cNvSpPr txBox="1"/>
          <p:nvPr/>
        </p:nvSpPr>
        <p:spPr>
          <a:xfrm>
            <a:off x="0" y="0"/>
            <a:ext cx="2971440" cy="458280"/>
          </a:xfrm>
          <a:prstGeom prst="rect">
            <a:avLst/>
          </a:prstGeom>
          <a:noFill/>
          <a:ln>
            <a:noFill/>
          </a:ln>
        </p:spPr>
        <p:txBody>
          <a:bodyPr>
            <a:noAutofit/>
          </a:bodyPr>
          <a:p>
            <a:endParaRPr b="0" lang="es-ES" sz="2400" spc="-1" strike="noStrike">
              <a:latin typeface="Times New Roman"/>
            </a:endParaRPr>
          </a:p>
        </p:txBody>
      </p:sp>
      <p:sp>
        <p:nvSpPr>
          <p:cNvPr id="111" name="TextShape 4"/>
          <p:cNvSpPr txBox="1"/>
          <p:nvPr/>
        </p:nvSpPr>
        <p:spPr>
          <a:xfrm>
            <a:off x="3884760" y="0"/>
            <a:ext cx="2971440" cy="458280"/>
          </a:xfrm>
          <a:prstGeom prst="rect">
            <a:avLst/>
          </a:prstGeom>
          <a:noFill/>
          <a:ln>
            <a:noFill/>
          </a:ln>
        </p:spPr>
        <p:txBody>
          <a:bodyPr>
            <a:noAutofit/>
          </a:bodyPr>
          <a:p>
            <a:pPr algn="r">
              <a:lnSpc>
                <a:spcPct val="100000"/>
              </a:lnSpc>
            </a:pPr>
            <a:fld id="{69BE9982-B8A7-4463-A99A-3217E9D43D96}" type="datetime">
              <a:rPr b="0" lang="es-ES" sz="1200" spc="-1" strike="noStrike">
                <a:solidFill>
                  <a:srgbClr val="000000"/>
                </a:solidFill>
                <a:latin typeface="+mn-lt"/>
              </a:rPr>
              <a:t>22/03/20</a:t>
            </a:fld>
            <a:r>
              <a:rPr b="0" lang="es-ES" sz="1200" spc="-1" strike="noStrike">
                <a:solidFill>
                  <a:srgbClr val="000000"/>
                </a:solidFill>
                <a:latin typeface="+mn-lt"/>
              </a:rPr>
              <a:t> </a:t>
            </a:r>
            <a:fld id="{682CE8A3-3D96-4AE0-BE77-97091F2D49D1}" type="datetime12">
              <a:rPr b="0" lang="es-ES" sz="1200" spc="-1" strike="noStrike">
                <a:solidFill>
                  <a:srgbClr val="000000"/>
                </a:solidFill>
                <a:latin typeface="+mn-lt"/>
              </a:rPr>
              <a:t>07:13 PM</a:t>
            </a:fld>
            <a:endParaRPr b="0" lang="es-ES" sz="1200" spc="-1" strike="noStrike">
              <a:latin typeface="Times New Roman"/>
            </a:endParaRPr>
          </a:p>
        </p:txBody>
      </p:sp>
      <p:sp>
        <p:nvSpPr>
          <p:cNvPr id="112" name="TextShape 5"/>
          <p:cNvSpPr txBox="1"/>
          <p:nvPr/>
        </p:nvSpPr>
        <p:spPr>
          <a:xfrm>
            <a:off x="0" y="8685360"/>
            <a:ext cx="6171840" cy="456840"/>
          </a:xfrm>
          <a:prstGeom prst="rect">
            <a:avLst/>
          </a:prstGeom>
          <a:noFill/>
          <a:ln>
            <a:noFill/>
          </a:ln>
        </p:spPr>
        <p:txBody>
          <a:bodyPr anchor="b">
            <a:noAutofit/>
          </a:bodyPr>
          <a:p>
            <a:pPr>
              <a:lnSpc>
                <a:spcPct val="100000"/>
              </a:lnSpc>
            </a:pPr>
            <a:r>
              <a:rPr b="0" lang="es-ES" sz="500" spc="-1" strike="noStrike">
                <a:solidFill>
                  <a:srgbClr val="000000"/>
                </a:solidFill>
                <a:latin typeface="+mn-lt"/>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Times New Roman"/>
            </a:endParaRPr>
          </a:p>
          <a:p>
            <a:pPr>
              <a:lnSpc>
                <a:spcPct val="100000"/>
              </a:lnSpc>
            </a:pPr>
            <a:r>
              <a:rPr b="0" lang="es-ES" sz="500" spc="-1" strike="noStrike">
                <a:solidFill>
                  <a:srgbClr val="000000"/>
                </a:solidFill>
                <a:latin typeface="+mn-lt"/>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mn-lt"/>
              </a:rPr>
              <a:t>MICROSOFT NO FACILITA GARANTÍAS EXPRESAS, IMPLÍCITAS O ESTATUTORIAS EN RELACIÓN A LA INFORMACIÓN CONTENIDA EN ESTA PRESENTACIÓN.</a:t>
            </a:r>
            <a:endParaRPr b="0" lang="es-ES" sz="500" spc="-1" strike="noStrike">
              <a:latin typeface="Times New Roman"/>
            </a:endParaRPr>
          </a:p>
          <a:p>
            <a:pPr>
              <a:lnSpc>
                <a:spcPct val="100000"/>
              </a:lnSpc>
            </a:pPr>
            <a:endParaRPr b="0" lang="es-ES" sz="500" spc="-1" strike="noStrike">
              <a:latin typeface="Times New Roman"/>
            </a:endParaRPr>
          </a:p>
        </p:txBody>
      </p:sp>
      <p:sp>
        <p:nvSpPr>
          <p:cNvPr id="113" name="TextShape 6"/>
          <p:cNvSpPr txBox="1"/>
          <p:nvPr/>
        </p:nvSpPr>
        <p:spPr>
          <a:xfrm>
            <a:off x="6172200" y="8685360"/>
            <a:ext cx="684000" cy="456840"/>
          </a:xfrm>
          <a:prstGeom prst="rect">
            <a:avLst/>
          </a:prstGeom>
          <a:noFill/>
          <a:ln>
            <a:noFill/>
          </a:ln>
        </p:spPr>
        <p:txBody>
          <a:bodyPr anchor="b">
            <a:noAutofit/>
          </a:bodyPr>
          <a:p>
            <a:pPr algn="r">
              <a:lnSpc>
                <a:spcPct val="100000"/>
              </a:lnSpc>
            </a:pPr>
            <a:fld id="{DBD9D343-149C-4A8D-9CA1-35FAE06A9FEB}" type="slidenum">
              <a:rPr b="0" lang="es-ES" sz="1200" spc="-1" strike="noStrike">
                <a:solidFill>
                  <a:srgbClr val="000000"/>
                </a:solidFill>
                <a:latin typeface="Calibri"/>
              </a:rPr>
              <a:t>&lt;número&gt;</a:t>
            </a:fld>
            <a:endParaRPr b="0" lang="es-E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25"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6"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2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9"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1"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33"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4"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5"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6"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7"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8"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43"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45"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4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48"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52"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3"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4"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4"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5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8"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60"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1"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2"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64"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5"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67"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9"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0"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72"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3"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4"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5"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6"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7"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6"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8"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1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1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9"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80880" y="221760"/>
            <a:ext cx="8381520" cy="681480"/>
          </a:xfrm>
          <a:prstGeom prst="rect">
            <a:avLst/>
          </a:prstGeom>
        </p:spPr>
        <p:txBody>
          <a:bodyPr lIns="0" rIns="0" tIns="0" bIns="0" anchor="ctr">
            <a:spAutoFit/>
          </a:bodyPr>
          <a:p>
            <a:endParaRPr b="0" lang="es-ES" sz="4800" spc="-1" strike="noStrike">
              <a:solidFill>
                <a:srgbClr val="000000"/>
              </a:solidFill>
              <a:latin typeface="Arial"/>
            </a:endParaRPr>
          </a:p>
        </p:txBody>
      </p:sp>
      <p:sp>
        <p:nvSpPr>
          <p:cNvPr id="2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2"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3"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slideLayout" Target="../slideLayouts/slideLayout13.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20"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480" cy="848880"/>
          </a:xfrm>
          <a:prstGeom prst="rect">
            <a:avLst/>
          </a:prstGeom>
          <a:ln>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noAutofit/>
          </a:bodyPr>
          <a:p>
            <a:r>
              <a:rPr b="0" lang="es-ES" sz="4800" spc="-1" strike="noStrike">
                <a:solidFill>
                  <a:srgbClr val="000000"/>
                </a:solidFill>
                <a:latin typeface="Arial"/>
              </a:rPr>
              <a:t>Pulse para editar el formato del texto de título</a:t>
            </a:r>
            <a:endParaRPr b="0" lang="es-ES" sz="4800" spc="-1" strike="noStrike">
              <a:solidFill>
                <a:srgbClr val="000000"/>
              </a:solidFill>
              <a:latin typeface="Arial"/>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Calibri"/>
              </a:rPr>
              <a:t>Pulse para editar el formato de esquema del texto</a:t>
            </a:r>
            <a:endParaRPr b="0" lang="es-E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Calibri"/>
              </a:rPr>
              <a:t>Segundo nivel del esquema</a:t>
            </a:r>
            <a:endParaRPr b="0" lang="es-E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ES" sz="2400" spc="-1" strike="noStrike">
                <a:solidFill>
                  <a:srgbClr val="000000"/>
                </a:solidFill>
                <a:latin typeface="Calibri"/>
              </a:rPr>
              <a:t>Tercer nivel del esquema</a:t>
            </a:r>
            <a:endParaRPr b="0" lang="es-E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ES" sz="2400" spc="-1" strike="noStrike">
                <a:solidFill>
                  <a:srgbClr val="000000"/>
                </a:solidFill>
                <a:latin typeface="Calibri"/>
              </a:rPr>
              <a:t>Cuarto nivel del esquema</a:t>
            </a:r>
            <a:endParaRPr b="0" lang="es-ES" sz="24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480" cy="848880"/>
          </a:xfrm>
          <a:prstGeom prst="rect">
            <a:avLst/>
          </a:prstGeom>
          <a:ln>
            <a:noFill/>
          </a:ln>
        </p:spPr>
      </p:pic>
      <p:sp>
        <p:nvSpPr>
          <p:cNvPr id="40" name="PlaceHolder 1"/>
          <p:cNvSpPr>
            <a:spLocks noGrp="1"/>
          </p:cNvSpPr>
          <p:nvPr>
            <p:ph type="title"/>
          </p:nvPr>
        </p:nvSpPr>
        <p:spPr>
          <a:xfrm>
            <a:off x="380880" y="230040"/>
            <a:ext cx="8381520" cy="664920"/>
          </a:xfrm>
          <a:prstGeom prst="rect">
            <a:avLst/>
          </a:prstGeom>
        </p:spPr>
        <p:txBody>
          <a:bodyPr lIns="0" rIns="0" tIns="0" bIns="0">
            <a:noAutofit/>
          </a:bodyPr>
          <a:p>
            <a:pPr>
              <a:lnSpc>
                <a:spcPct val="90000"/>
              </a:lnSpc>
            </a:pPr>
            <a:r>
              <a:rPr b="0" lang="es-ES" sz="4800" spc="-151" strike="noStrike">
                <a:solidFill>
                  <a:srgbClr val="161d32"/>
                </a:solidFill>
                <a:latin typeface="Calibri"/>
              </a:rPr>
              <a:t>Haga clic para modificar el estilo de título del patrón</a:t>
            </a:r>
            <a:endParaRPr b="0" lang="es-ES" sz="4800" spc="-1" strike="noStrike">
              <a:solidFill>
                <a:srgbClr val="000000"/>
              </a:solidFill>
              <a:latin typeface="Arial"/>
            </a:endParaRPr>
          </a:p>
        </p:txBody>
      </p:sp>
      <p:sp>
        <p:nvSpPr>
          <p:cNvPr id="41" name="PlaceHolder 2"/>
          <p:cNvSpPr>
            <a:spLocks noGrp="1"/>
          </p:cNvSpPr>
          <p:nvPr>
            <p:ph type="body"/>
          </p:nvPr>
        </p:nvSpPr>
        <p:spPr>
          <a:xfrm>
            <a:off x="380880" y="1413000"/>
            <a:ext cx="8381520" cy="2210400"/>
          </a:xfrm>
          <a:prstGeom prst="rect">
            <a:avLst/>
          </a:prstGeom>
        </p:spPr>
        <p:txBody>
          <a:bodyPr lIns="0" rIns="0" tIns="0" bIns="0">
            <a:noAutofit/>
          </a:bodyPr>
          <a:p>
            <a:pPr marL="396720" indent="-396360">
              <a:lnSpc>
                <a:spcPct val="90000"/>
              </a:lnSpc>
              <a:spcBef>
                <a:spcPts val="641"/>
              </a:spcBef>
              <a:buSzPct val="100051"/>
              <a:buBlip>
                <a:blip r:embed="rId4"/>
              </a:buBlip>
            </a:pPr>
            <a:r>
              <a:rPr b="0" lang="es-ES" sz="3200" spc="-1" strike="noStrike">
                <a:solidFill>
                  <a:srgbClr val="000000"/>
                </a:solidFill>
                <a:latin typeface="Calibri"/>
              </a:rPr>
              <a:t>Haga clic para modificar el estilo de texto del patrón</a:t>
            </a:r>
            <a:endParaRPr b="0" lang="es-ES" sz="3200" spc="-1" strike="noStrike">
              <a:solidFill>
                <a:srgbClr val="000000"/>
              </a:solidFill>
              <a:latin typeface="Calibri"/>
            </a:endParaRPr>
          </a:p>
          <a:p>
            <a:pPr lvl="1" marL="914400" indent="-396360">
              <a:lnSpc>
                <a:spcPct val="90000"/>
              </a:lnSpc>
              <a:spcBef>
                <a:spcPts val="561"/>
              </a:spcBef>
              <a:buSzPct val="100014"/>
              <a:buBlip>
                <a:blip r:embed="rId5"/>
              </a:buBlip>
            </a:pPr>
            <a:r>
              <a:rPr b="0" lang="es-ES" sz="2800" spc="-1" strike="noStrike">
                <a:solidFill>
                  <a:srgbClr val="000000"/>
                </a:solidFill>
                <a:latin typeface="Calibri"/>
              </a:rPr>
              <a:t>Segundo nivel</a:t>
            </a:r>
            <a:endParaRPr b="0" lang="es-ES" sz="2800" spc="-1" strike="noStrike">
              <a:solidFill>
                <a:srgbClr val="000000"/>
              </a:solidFill>
              <a:latin typeface="Calibri"/>
            </a:endParaRPr>
          </a:p>
          <a:p>
            <a:pPr lvl="2" marL="1258920" indent="-344160">
              <a:lnSpc>
                <a:spcPct val="90000"/>
              </a:lnSpc>
              <a:spcBef>
                <a:spcPts val="479"/>
              </a:spcBef>
              <a:buSzPct val="100000"/>
              <a:buBlip>
                <a:blip r:embed="rId6"/>
              </a:buBlip>
            </a:pPr>
            <a:r>
              <a:rPr b="0" lang="es-ES" sz="2400" spc="-1" strike="noStrike">
                <a:solidFill>
                  <a:srgbClr val="000000"/>
                </a:solidFill>
                <a:latin typeface="Calibri"/>
              </a:rPr>
              <a:t>Tercer nivel</a:t>
            </a:r>
            <a:endParaRPr b="0" lang="es-ES" sz="2400" spc="-1" strike="noStrike">
              <a:solidFill>
                <a:srgbClr val="000000"/>
              </a:solidFill>
              <a:latin typeface="Calibri"/>
            </a:endParaRPr>
          </a:p>
          <a:p>
            <a:pPr lvl="3" marL="1604880" indent="-345600">
              <a:lnSpc>
                <a:spcPct val="90000"/>
              </a:lnSpc>
              <a:spcBef>
                <a:spcPts val="479"/>
              </a:spcBef>
              <a:buSzPct val="100000"/>
              <a:buBlip>
                <a:blip r:embed="rId7"/>
              </a:buBlip>
            </a:pPr>
            <a:r>
              <a:rPr b="0" lang="es-ES" sz="2400" spc="-1" strike="noStrike">
                <a:solidFill>
                  <a:srgbClr val="000000"/>
                </a:solidFill>
                <a:latin typeface="Calibri"/>
              </a:rPr>
              <a:t>Cuarto nivel</a:t>
            </a:r>
            <a:endParaRPr b="0" lang="es-ES" sz="2400" spc="-1" strike="noStrike">
              <a:solidFill>
                <a:srgbClr val="000000"/>
              </a:solidFill>
              <a:latin typeface="Calibri"/>
            </a:endParaRPr>
          </a:p>
          <a:p>
            <a:pPr lvl="4" marL="1941480" indent="-336240">
              <a:lnSpc>
                <a:spcPct val="90000"/>
              </a:lnSpc>
              <a:spcBef>
                <a:spcPts val="479"/>
              </a:spcBef>
              <a:buSzPct val="100000"/>
              <a:buBlip>
                <a:blip r:embed="rId8"/>
              </a:buBlip>
            </a:pPr>
            <a:r>
              <a:rPr b="0" lang="es-ES" sz="2400" spc="-1" strike="noStrike">
                <a:solidFill>
                  <a:srgbClr val="000000"/>
                </a:solidFill>
                <a:latin typeface="Calibri"/>
              </a:rPr>
              <a:t>Quinto nivel</a:t>
            </a:r>
            <a:endParaRPr b="0" lang="es-E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Lst>
</p:sldMaster>
</file>

<file path=ppt/slides/_rels/slide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image" Target="../media/image12.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jpeg"/><Relationship Id="rId7"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image" Target="../media/image21.png"/><Relationship Id="rId4" Type="http://schemas.openxmlformats.org/officeDocument/2006/relationships/image" Target="../media/image22.png"/><Relationship Id="rId5" Type="http://schemas.openxmlformats.org/officeDocument/2006/relationships/image" Target="../media/image23.png"/><Relationship Id="rId6" Type="http://schemas.openxmlformats.org/officeDocument/2006/relationships/image" Target="../media/image24.png"/><Relationship Id="rId7" Type="http://schemas.openxmlformats.org/officeDocument/2006/relationships/image" Target="../media/image25.jpeg"/><Relationship Id="rId8"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6.png"/><Relationship Id="rId2" Type="http://schemas.openxmlformats.org/officeDocument/2006/relationships/image" Target="../media/image27.png"/><Relationship Id="rId3" Type="http://schemas.openxmlformats.org/officeDocument/2006/relationships/image" Target="../media/image28.png"/><Relationship Id="rId4" Type="http://schemas.openxmlformats.org/officeDocument/2006/relationships/image" Target="../media/image29.png"/><Relationship Id="rId5" Type="http://schemas.openxmlformats.org/officeDocument/2006/relationships/image" Target="../media/image30.png"/><Relationship Id="rId6" Type="http://schemas.openxmlformats.org/officeDocument/2006/relationships/image" Target="../media/image31.png"/><Relationship Id="rId7" Type="http://schemas.openxmlformats.org/officeDocument/2006/relationships/image" Target="../media/image32.png"/><Relationship Id="rId8" Type="http://schemas.openxmlformats.org/officeDocument/2006/relationships/image" Target="../media/image33.png"/><Relationship Id="rId9" Type="http://schemas.openxmlformats.org/officeDocument/2006/relationships/image" Target="../media/image34.jpeg"/><Relationship Id="rId10"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Imagen 3" descr=""/>
          <p:cNvPicPr/>
          <p:nvPr/>
        </p:nvPicPr>
        <p:blipFill>
          <a:blip r:embed="rId1"/>
          <a:stretch/>
        </p:blipFill>
        <p:spPr>
          <a:xfrm>
            <a:off x="7524720" y="6330960"/>
            <a:ext cx="1447560" cy="447480"/>
          </a:xfrm>
          <a:prstGeom prst="rect">
            <a:avLst/>
          </a:prstGeom>
          <a:ln>
            <a:noFill/>
          </a:ln>
        </p:spPr>
      </p:pic>
      <p:pic>
        <p:nvPicPr>
          <p:cNvPr id="85" name="Imagen 4" descr=""/>
          <p:cNvPicPr/>
          <p:nvPr/>
        </p:nvPicPr>
        <p:blipFill>
          <a:blip r:embed="rId2"/>
          <a:stretch/>
        </p:blipFill>
        <p:spPr>
          <a:xfrm>
            <a:off x="7559640" y="235080"/>
            <a:ext cx="1439640" cy="882360"/>
          </a:xfrm>
          <a:prstGeom prst="rect">
            <a:avLst/>
          </a:prstGeom>
          <a:ln>
            <a:noFill/>
          </a:ln>
        </p:spPr>
      </p:pic>
      <p:sp>
        <p:nvSpPr>
          <p:cNvPr id="86" name="CustomShape 1"/>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87" name="CustomShape 2"/>
          <p:cNvSpPr/>
          <p:nvPr/>
        </p:nvSpPr>
        <p:spPr>
          <a:xfrm>
            <a:off x="960480" y="1644480"/>
            <a:ext cx="7222680" cy="760680"/>
          </a:xfrm>
          <a:prstGeom prst="rect">
            <a:avLst/>
          </a:prstGeom>
          <a:noFill/>
          <a:ln w="12600">
            <a:solidFill>
              <a:schemeClr val="tx1"/>
            </a:solidFill>
            <a:miter/>
          </a:ln>
        </p:spPr>
        <p:style>
          <a:lnRef idx="0"/>
          <a:fillRef idx="0"/>
          <a:effectRef idx="0"/>
          <a:fontRef idx="minor"/>
        </p:style>
        <p:txBody>
          <a:bodyPr lIns="90000" rIns="90000" tIns="45000" bIns="45000">
            <a:spAutoFit/>
          </a:bodyPr>
          <a:p>
            <a:pPr algn="ctr">
              <a:lnSpc>
                <a:spcPct val="100000"/>
              </a:lnSpc>
              <a:spcBef>
                <a:spcPts val="2200"/>
              </a:spcBef>
            </a:pPr>
            <a:r>
              <a:rPr b="1" lang="es-ES" sz="4400" spc="-1" strike="noStrike">
                <a:solidFill>
                  <a:srgbClr val="000000"/>
                </a:solidFill>
                <a:latin typeface="Arial"/>
              </a:rPr>
              <a:t>Autoridad Responsable</a:t>
            </a:r>
            <a:endParaRPr b="0" lang="es-ES" sz="4400" spc="-1" strike="noStrike">
              <a:latin typeface="Arial"/>
            </a:endParaRPr>
          </a:p>
        </p:txBody>
      </p:sp>
      <p:sp>
        <p:nvSpPr>
          <p:cNvPr id="88" name="CustomShape 3"/>
          <p:cNvSpPr/>
          <p:nvPr/>
        </p:nvSpPr>
        <p:spPr>
          <a:xfrm>
            <a:off x="1397160" y="3887640"/>
            <a:ext cx="6246360" cy="8218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2400" spc="-1" strike="noStrike">
                <a:solidFill>
                  <a:srgbClr val="000000"/>
                </a:solidFill>
                <a:latin typeface="Arial"/>
              </a:rPr>
              <a:t>José Emilio Callejas Pozo. </a:t>
            </a:r>
            <a:r>
              <a:rPr b="0" lang="es-ES" sz="2000" spc="-1" strike="noStrike">
                <a:solidFill>
                  <a:srgbClr val="000000"/>
                </a:solidFill>
                <a:latin typeface="Arial"/>
              </a:rPr>
              <a:t>Pediatra</a:t>
            </a:r>
            <a:endParaRPr b="0" lang="es-ES" sz="2000" spc="-1" strike="noStrike">
              <a:latin typeface="Arial"/>
            </a:endParaRPr>
          </a:p>
          <a:p>
            <a:pPr>
              <a:lnSpc>
                <a:spcPct val="100000"/>
              </a:lnSpc>
            </a:pPr>
            <a:r>
              <a:rPr b="0" lang="es-ES" sz="2400" spc="-1" strike="noStrike">
                <a:solidFill>
                  <a:srgbClr val="000000"/>
                </a:solidFill>
                <a:latin typeface="Arial"/>
              </a:rPr>
              <a:t>Dolores Hernandez Morillas. </a:t>
            </a:r>
            <a:r>
              <a:rPr b="0" lang="es-ES" sz="2000" spc="-1" strike="noStrike">
                <a:solidFill>
                  <a:srgbClr val="000000"/>
                </a:solidFill>
                <a:latin typeface="Arial"/>
              </a:rPr>
              <a:t>Pediatra</a:t>
            </a:r>
            <a:endParaRPr b="0" lang="es-ES" sz="2000" spc="-1" strike="noStrike">
              <a:latin typeface="Arial"/>
            </a:endParaRPr>
          </a:p>
        </p:txBody>
      </p:sp>
      <p:pic>
        <p:nvPicPr>
          <p:cNvPr id="89" name="Imagen 3" descr=""/>
          <p:cNvPicPr/>
          <p:nvPr/>
        </p:nvPicPr>
        <p:blipFill>
          <a:blip r:embed="rId3"/>
          <a:stretch/>
        </p:blipFill>
        <p:spPr>
          <a:xfrm>
            <a:off x="7107480" y="4614120"/>
            <a:ext cx="1891800" cy="125964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665280" y="345960"/>
            <a:ext cx="6018480" cy="902880"/>
          </a:xfrm>
          <a:prstGeom prst="rect">
            <a:avLst/>
          </a:prstGeom>
          <a:noFill/>
          <a:ln>
            <a:noFill/>
          </a:ln>
        </p:spPr>
        <p:txBody>
          <a:bodyPr lIns="0" rIns="0" tIns="0" bIns="0">
            <a:noAutofit/>
          </a:bodyPr>
          <a:p>
            <a:pPr>
              <a:lnSpc>
                <a:spcPct val="90000"/>
              </a:lnSpc>
            </a:pPr>
            <a:r>
              <a:rPr b="0" lang="es-ES" sz="4800" spc="-151" strike="noStrike">
                <a:solidFill>
                  <a:srgbClr val="000000"/>
                </a:solidFill>
                <a:latin typeface="Calibri"/>
              </a:rPr>
              <a:t> </a:t>
            </a:r>
            <a:r>
              <a:rPr b="0" lang="es-ES" sz="4800" spc="-151" strike="noStrike">
                <a:solidFill>
                  <a:srgbClr val="000000"/>
                </a:solidFill>
                <a:latin typeface="Calibri"/>
              </a:rPr>
              <a:t>Tipos de estilo educativo</a:t>
            </a:r>
            <a:endParaRPr b="0" lang="es-ES" sz="4800" spc="-1" strike="noStrike">
              <a:solidFill>
                <a:srgbClr val="000000"/>
              </a:solidFill>
              <a:latin typeface="Arial"/>
            </a:endParaRPr>
          </a:p>
        </p:txBody>
      </p:sp>
      <p:pic>
        <p:nvPicPr>
          <p:cNvPr id="91" name="Imagen 3" descr=""/>
          <p:cNvPicPr/>
          <p:nvPr/>
        </p:nvPicPr>
        <p:blipFill>
          <a:blip r:embed="rId1"/>
          <a:stretch/>
        </p:blipFill>
        <p:spPr>
          <a:xfrm>
            <a:off x="7524720" y="6330960"/>
            <a:ext cx="1447560" cy="447480"/>
          </a:xfrm>
          <a:prstGeom prst="rect">
            <a:avLst/>
          </a:prstGeom>
          <a:ln>
            <a:noFill/>
          </a:ln>
        </p:spPr>
      </p:pic>
      <p:pic>
        <p:nvPicPr>
          <p:cNvPr id="92" name="Imagen 4" descr=""/>
          <p:cNvPicPr/>
          <p:nvPr/>
        </p:nvPicPr>
        <p:blipFill>
          <a:blip r:embed="rId2"/>
          <a:stretch/>
        </p:blipFill>
        <p:spPr>
          <a:xfrm>
            <a:off x="7559640" y="235080"/>
            <a:ext cx="1439640" cy="882360"/>
          </a:xfrm>
          <a:prstGeom prst="rect">
            <a:avLst/>
          </a:prstGeom>
          <a:ln>
            <a:noFill/>
          </a:ln>
        </p:spPr>
      </p:pic>
      <p:sp>
        <p:nvSpPr>
          <p:cNvPr id="93"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94" name="TextShape 3"/>
          <p:cNvSpPr txBox="1"/>
          <p:nvPr/>
        </p:nvSpPr>
        <p:spPr>
          <a:xfrm>
            <a:off x="867960" y="1696320"/>
            <a:ext cx="5612760" cy="2461680"/>
          </a:xfrm>
          <a:prstGeom prst="rect">
            <a:avLst/>
          </a:prstGeom>
          <a:noFill/>
          <a:ln>
            <a:noFill/>
          </a:ln>
        </p:spPr>
        <p:txBody>
          <a:bodyPr lIns="0" rIns="0" tIns="0" bIns="0">
            <a:noAutofit/>
          </a:bodyPr>
          <a:p>
            <a:pPr marL="396720" indent="-396360">
              <a:lnSpc>
                <a:spcPct val="125000"/>
              </a:lnSpc>
              <a:spcBef>
                <a:spcPts val="601"/>
              </a:spcBef>
              <a:buSzPct val="100000"/>
              <a:buBlip>
                <a:blip r:embed="rId3"/>
              </a:buBlip>
            </a:pPr>
            <a:r>
              <a:rPr b="0" lang="es-ES" sz="4000" spc="-1" strike="noStrike">
                <a:solidFill>
                  <a:srgbClr val="000000"/>
                </a:solidFill>
                <a:latin typeface="Calibri"/>
              </a:rPr>
              <a:t>Educativo autoritario</a:t>
            </a:r>
            <a:endParaRPr b="0" lang="es-ES" sz="4000" spc="-1" strike="noStrike">
              <a:solidFill>
                <a:srgbClr val="000000"/>
              </a:solidFill>
              <a:latin typeface="Calibri"/>
            </a:endParaRPr>
          </a:p>
          <a:p>
            <a:pPr marL="396720" indent="-396360">
              <a:lnSpc>
                <a:spcPct val="125000"/>
              </a:lnSpc>
              <a:spcBef>
                <a:spcPts val="601"/>
              </a:spcBef>
              <a:buSzPct val="100000"/>
              <a:buBlip>
                <a:blip r:embed="rId4"/>
              </a:buBlip>
            </a:pPr>
            <a:r>
              <a:rPr b="0" lang="es-ES" sz="4000" spc="-1" strike="noStrike">
                <a:solidFill>
                  <a:srgbClr val="000000"/>
                </a:solidFill>
                <a:latin typeface="Calibri"/>
              </a:rPr>
              <a:t>Educativo responsable</a:t>
            </a:r>
            <a:endParaRPr b="0" lang="es-ES" sz="4000" spc="-1" strike="noStrike">
              <a:solidFill>
                <a:srgbClr val="000000"/>
              </a:solidFill>
              <a:latin typeface="Calibri"/>
            </a:endParaRPr>
          </a:p>
          <a:p>
            <a:pPr marL="396720" indent="-396360">
              <a:lnSpc>
                <a:spcPct val="125000"/>
              </a:lnSpc>
              <a:spcBef>
                <a:spcPts val="601"/>
              </a:spcBef>
              <a:buSzPct val="100000"/>
              <a:buBlip>
                <a:blip r:embed="rId5"/>
              </a:buBlip>
            </a:pPr>
            <a:r>
              <a:rPr b="0" lang="es-ES" sz="4000" spc="-1" strike="noStrike">
                <a:solidFill>
                  <a:srgbClr val="000000"/>
                </a:solidFill>
                <a:latin typeface="Calibri"/>
              </a:rPr>
              <a:t>Educativo permisivo</a:t>
            </a:r>
            <a:endParaRPr b="0" lang="es-ES" sz="4000" spc="-1" strike="noStrike">
              <a:solidFill>
                <a:srgbClr val="000000"/>
              </a:solidFill>
              <a:latin typeface="Calibri"/>
            </a:endParaRPr>
          </a:p>
        </p:txBody>
      </p:sp>
      <p:pic>
        <p:nvPicPr>
          <p:cNvPr id="95" name="Imagen 10" descr=""/>
          <p:cNvPicPr/>
          <p:nvPr/>
        </p:nvPicPr>
        <p:blipFill>
          <a:blip r:embed="rId6"/>
          <a:stretch/>
        </p:blipFill>
        <p:spPr>
          <a:xfrm>
            <a:off x="7107480" y="4614120"/>
            <a:ext cx="1891800" cy="1259640"/>
          </a:xfrm>
          <a:prstGeom prst="rect">
            <a:avLst/>
          </a:prstGeom>
          <a:ln>
            <a:noFill/>
          </a:ln>
        </p:spPr>
      </p:pic>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665280" y="345960"/>
            <a:ext cx="6108840" cy="1329120"/>
          </a:xfrm>
          <a:prstGeom prst="rect">
            <a:avLst/>
          </a:prstGeom>
          <a:noFill/>
          <a:ln>
            <a:noFill/>
          </a:ln>
        </p:spPr>
        <p:txBody>
          <a:bodyPr lIns="0" rIns="0" tIns="0" bIns="0">
            <a:noAutofit/>
          </a:bodyPr>
          <a:p>
            <a:pPr>
              <a:lnSpc>
                <a:spcPct val="90000"/>
              </a:lnSpc>
            </a:pPr>
            <a:r>
              <a:rPr b="0" lang="es-ES" sz="4800" spc="-151" strike="noStrike">
                <a:solidFill>
                  <a:srgbClr val="000000"/>
                </a:solidFill>
                <a:latin typeface="Calibri"/>
              </a:rPr>
              <a:t> </a:t>
            </a:r>
            <a:r>
              <a:rPr b="0" lang="es-ES" sz="4800" spc="-151" strike="noStrike">
                <a:solidFill>
                  <a:srgbClr val="000000"/>
                </a:solidFill>
                <a:latin typeface="Calibri"/>
              </a:rPr>
              <a:t>Cómo ejercer la autoridad</a:t>
            </a:r>
            <a:endParaRPr b="0" lang="es-ES" sz="4800" spc="-1" strike="noStrike">
              <a:solidFill>
                <a:srgbClr val="000000"/>
              </a:solidFill>
              <a:latin typeface="Arial"/>
            </a:endParaRPr>
          </a:p>
        </p:txBody>
      </p:sp>
      <p:pic>
        <p:nvPicPr>
          <p:cNvPr id="97" name="Imagen 3" descr=""/>
          <p:cNvPicPr/>
          <p:nvPr/>
        </p:nvPicPr>
        <p:blipFill>
          <a:blip r:embed="rId1"/>
          <a:stretch/>
        </p:blipFill>
        <p:spPr>
          <a:xfrm>
            <a:off x="7524720" y="6330960"/>
            <a:ext cx="1447560" cy="447480"/>
          </a:xfrm>
          <a:prstGeom prst="rect">
            <a:avLst/>
          </a:prstGeom>
          <a:ln>
            <a:noFill/>
          </a:ln>
        </p:spPr>
      </p:pic>
      <p:pic>
        <p:nvPicPr>
          <p:cNvPr id="98" name="Imagen 4" descr=""/>
          <p:cNvPicPr/>
          <p:nvPr/>
        </p:nvPicPr>
        <p:blipFill>
          <a:blip r:embed="rId2"/>
          <a:stretch/>
        </p:blipFill>
        <p:spPr>
          <a:xfrm>
            <a:off x="7559640" y="235080"/>
            <a:ext cx="1439640" cy="882360"/>
          </a:xfrm>
          <a:prstGeom prst="rect">
            <a:avLst/>
          </a:prstGeom>
          <a:ln>
            <a:noFill/>
          </a:ln>
        </p:spPr>
      </p:pic>
      <p:sp>
        <p:nvSpPr>
          <p:cNvPr id="99"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100" name="TextShape 3"/>
          <p:cNvSpPr txBox="1"/>
          <p:nvPr/>
        </p:nvSpPr>
        <p:spPr>
          <a:xfrm>
            <a:off x="777960" y="1411920"/>
            <a:ext cx="7257960" cy="4790160"/>
          </a:xfrm>
          <a:prstGeom prst="rect">
            <a:avLst/>
          </a:prstGeom>
          <a:noFill/>
          <a:ln>
            <a:noFill/>
          </a:ln>
        </p:spPr>
        <p:txBody>
          <a:bodyPr lIns="0" rIns="0" tIns="0" bIns="0">
            <a:noAutofit/>
          </a:bodyPr>
          <a:p>
            <a:pPr marL="396720" indent="-396360">
              <a:lnSpc>
                <a:spcPct val="125000"/>
              </a:lnSpc>
              <a:spcBef>
                <a:spcPts val="601"/>
              </a:spcBef>
              <a:buSzPct val="100000"/>
              <a:buBlip>
                <a:blip r:embed="rId3"/>
              </a:buBlip>
            </a:pPr>
            <a:r>
              <a:rPr b="0" lang="es-ES" sz="4000" spc="-1" strike="noStrike">
                <a:solidFill>
                  <a:srgbClr val="000000"/>
                </a:solidFill>
                <a:latin typeface="Calibri"/>
              </a:rPr>
              <a:t>Ser coherentes </a:t>
            </a:r>
            <a:endParaRPr b="0" lang="es-ES" sz="4000" spc="-1" strike="noStrike">
              <a:solidFill>
                <a:srgbClr val="000000"/>
              </a:solidFill>
              <a:latin typeface="Calibri"/>
            </a:endParaRPr>
          </a:p>
          <a:p>
            <a:pPr marL="396720" indent="-396360">
              <a:lnSpc>
                <a:spcPct val="125000"/>
              </a:lnSpc>
              <a:spcBef>
                <a:spcPts val="601"/>
              </a:spcBef>
              <a:buSzPct val="100000"/>
              <a:buBlip>
                <a:blip r:embed="rId4"/>
              </a:buBlip>
            </a:pPr>
            <a:r>
              <a:rPr b="0" lang="es-ES" sz="4000" spc="-1" strike="noStrike">
                <a:solidFill>
                  <a:srgbClr val="000000"/>
                </a:solidFill>
                <a:latin typeface="Calibri"/>
              </a:rPr>
              <a:t>Respuestas de padre y madre en la misma línea</a:t>
            </a:r>
            <a:endParaRPr b="0" lang="es-ES" sz="4000" spc="-1" strike="noStrike">
              <a:solidFill>
                <a:srgbClr val="000000"/>
              </a:solidFill>
              <a:latin typeface="Calibri"/>
            </a:endParaRPr>
          </a:p>
          <a:p>
            <a:pPr marL="396720" indent="-396360">
              <a:lnSpc>
                <a:spcPct val="125000"/>
              </a:lnSpc>
              <a:spcBef>
                <a:spcPts val="601"/>
              </a:spcBef>
              <a:buSzPct val="100000"/>
              <a:buBlip>
                <a:blip r:embed="rId5"/>
              </a:buBlip>
            </a:pPr>
            <a:r>
              <a:rPr b="0" lang="es-ES" sz="4000" spc="-1" strike="noStrike">
                <a:solidFill>
                  <a:srgbClr val="000000"/>
                </a:solidFill>
                <a:latin typeface="Calibri"/>
              </a:rPr>
              <a:t>Enseñar valores positivos</a:t>
            </a:r>
            <a:endParaRPr b="0" lang="es-ES" sz="4000" spc="-1" strike="noStrike">
              <a:solidFill>
                <a:srgbClr val="000000"/>
              </a:solidFill>
              <a:latin typeface="Calibri"/>
            </a:endParaRPr>
          </a:p>
          <a:p>
            <a:pPr marL="396720" indent="-396360">
              <a:lnSpc>
                <a:spcPct val="125000"/>
              </a:lnSpc>
              <a:spcBef>
                <a:spcPts val="601"/>
              </a:spcBef>
              <a:buSzPct val="100000"/>
              <a:buBlip>
                <a:blip r:embed="rId6"/>
              </a:buBlip>
            </a:pPr>
            <a:r>
              <a:rPr b="0" lang="es-ES" sz="4000" spc="-1" strike="noStrike">
                <a:solidFill>
                  <a:srgbClr val="000000"/>
                </a:solidFill>
                <a:latin typeface="Calibri"/>
              </a:rPr>
              <a:t>Fomentar la responsabilidad</a:t>
            </a:r>
            <a:endParaRPr b="0" lang="es-ES" sz="4000" spc="-1" strike="noStrike">
              <a:solidFill>
                <a:srgbClr val="000000"/>
              </a:solidFill>
              <a:latin typeface="Calibri"/>
            </a:endParaRPr>
          </a:p>
        </p:txBody>
      </p:sp>
      <p:pic>
        <p:nvPicPr>
          <p:cNvPr id="101" name="Imagen 10" descr=""/>
          <p:cNvPicPr/>
          <p:nvPr/>
        </p:nvPicPr>
        <p:blipFill>
          <a:blip r:embed="rId7"/>
          <a:stretch/>
        </p:blipFill>
        <p:spPr>
          <a:xfrm>
            <a:off x="7107480" y="4614120"/>
            <a:ext cx="1891800" cy="1259640"/>
          </a:xfrm>
          <a:prstGeom prst="rect">
            <a:avLst/>
          </a:prstGeom>
          <a:ln>
            <a:noFill/>
          </a:ln>
        </p:spPr>
      </p:pic>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665280" y="345960"/>
            <a:ext cx="6108840" cy="664560"/>
          </a:xfrm>
          <a:prstGeom prst="rect">
            <a:avLst/>
          </a:prstGeom>
          <a:noFill/>
          <a:ln>
            <a:noFill/>
          </a:ln>
        </p:spPr>
        <p:txBody>
          <a:bodyPr lIns="0" rIns="0" tIns="0" bIns="0">
            <a:noAutofit/>
          </a:bodyPr>
          <a:p>
            <a:pPr>
              <a:lnSpc>
                <a:spcPct val="90000"/>
              </a:lnSpc>
            </a:pPr>
            <a:r>
              <a:rPr b="0" lang="es-ES" sz="4800" spc="-151" strike="noStrike">
                <a:solidFill>
                  <a:srgbClr val="000000"/>
                </a:solidFill>
                <a:latin typeface="Calibri"/>
              </a:rPr>
              <a:t> </a:t>
            </a:r>
            <a:r>
              <a:rPr b="0" lang="es-ES" sz="4800" spc="-151" strike="noStrike">
                <a:solidFill>
                  <a:srgbClr val="000000"/>
                </a:solidFill>
                <a:latin typeface="Calibri"/>
              </a:rPr>
              <a:t>Autoridad positiva</a:t>
            </a:r>
            <a:endParaRPr b="0" lang="es-ES" sz="4800" spc="-1" strike="noStrike">
              <a:solidFill>
                <a:srgbClr val="000000"/>
              </a:solidFill>
              <a:latin typeface="Arial"/>
            </a:endParaRPr>
          </a:p>
        </p:txBody>
      </p:sp>
      <p:pic>
        <p:nvPicPr>
          <p:cNvPr id="103" name="Imagen 3" descr=""/>
          <p:cNvPicPr/>
          <p:nvPr/>
        </p:nvPicPr>
        <p:blipFill>
          <a:blip r:embed="rId1"/>
          <a:stretch/>
        </p:blipFill>
        <p:spPr>
          <a:xfrm>
            <a:off x="7524720" y="6330960"/>
            <a:ext cx="1447560" cy="447480"/>
          </a:xfrm>
          <a:prstGeom prst="rect">
            <a:avLst/>
          </a:prstGeom>
          <a:ln>
            <a:noFill/>
          </a:ln>
        </p:spPr>
      </p:pic>
      <p:pic>
        <p:nvPicPr>
          <p:cNvPr id="104" name="Imagen 4" descr=""/>
          <p:cNvPicPr/>
          <p:nvPr/>
        </p:nvPicPr>
        <p:blipFill>
          <a:blip r:embed="rId2"/>
          <a:stretch/>
        </p:blipFill>
        <p:spPr>
          <a:xfrm>
            <a:off x="7559640" y="235080"/>
            <a:ext cx="1439640" cy="882360"/>
          </a:xfrm>
          <a:prstGeom prst="rect">
            <a:avLst/>
          </a:prstGeom>
          <a:ln>
            <a:noFill/>
          </a:ln>
        </p:spPr>
      </p:pic>
      <p:sp>
        <p:nvSpPr>
          <p:cNvPr id="105"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106" name="TextShape 3"/>
          <p:cNvSpPr txBox="1"/>
          <p:nvPr/>
        </p:nvSpPr>
        <p:spPr>
          <a:xfrm>
            <a:off x="777960" y="1411920"/>
            <a:ext cx="7257960" cy="4282200"/>
          </a:xfrm>
          <a:prstGeom prst="rect">
            <a:avLst/>
          </a:prstGeom>
          <a:noFill/>
          <a:ln>
            <a:noFill/>
          </a:ln>
        </p:spPr>
        <p:txBody>
          <a:bodyPr lIns="0" rIns="0" tIns="0" bIns="0">
            <a:noAutofit/>
          </a:bodyPr>
          <a:p>
            <a:pPr marL="396720" indent="-396360">
              <a:lnSpc>
                <a:spcPct val="114000"/>
              </a:lnSpc>
              <a:spcBef>
                <a:spcPts val="601"/>
              </a:spcBef>
              <a:buSzPct val="100051"/>
              <a:buBlip>
                <a:blip r:embed="rId3"/>
              </a:buBlip>
            </a:pPr>
            <a:r>
              <a:rPr b="0" lang="es-ES" sz="3200" spc="-1" strike="noStrike">
                <a:solidFill>
                  <a:srgbClr val="000000"/>
                </a:solidFill>
                <a:latin typeface="Calibri"/>
              </a:rPr>
              <a:t>Objetivos: pocos, claros y compartidos con la pareja.</a:t>
            </a:r>
            <a:endParaRPr b="0" lang="es-ES" sz="3200" spc="-1" strike="noStrike">
              <a:solidFill>
                <a:srgbClr val="000000"/>
              </a:solidFill>
              <a:latin typeface="Calibri"/>
            </a:endParaRPr>
          </a:p>
          <a:p>
            <a:pPr marL="396720" indent="-396360">
              <a:lnSpc>
                <a:spcPct val="114000"/>
              </a:lnSpc>
              <a:spcBef>
                <a:spcPts val="601"/>
              </a:spcBef>
              <a:buSzPct val="100051"/>
              <a:buBlip>
                <a:blip r:embed="rId4"/>
              </a:buBlip>
            </a:pPr>
            <a:r>
              <a:rPr b="0" lang="es-ES" sz="3200" spc="-1" strike="noStrike">
                <a:solidFill>
                  <a:srgbClr val="000000"/>
                </a:solidFill>
                <a:latin typeface="Calibri"/>
              </a:rPr>
              <a:t>Darles instrucciones concretas.</a:t>
            </a:r>
            <a:endParaRPr b="0" lang="es-ES" sz="3200" spc="-1" strike="noStrike">
              <a:solidFill>
                <a:srgbClr val="000000"/>
              </a:solidFill>
              <a:latin typeface="Calibri"/>
            </a:endParaRPr>
          </a:p>
          <a:p>
            <a:pPr marL="396720" indent="-396360">
              <a:lnSpc>
                <a:spcPct val="114000"/>
              </a:lnSpc>
              <a:spcBef>
                <a:spcPts val="601"/>
              </a:spcBef>
              <a:buSzPct val="100051"/>
              <a:buBlip>
                <a:blip r:embed="rId5"/>
              </a:buBlip>
            </a:pPr>
            <a:r>
              <a:rPr b="0" lang="es-ES" sz="3200" spc="-1" strike="noStrike">
                <a:solidFill>
                  <a:srgbClr val="000000"/>
                </a:solidFill>
                <a:latin typeface="Calibri"/>
              </a:rPr>
              <a:t>Valorar los esfuerzos por mejorar.</a:t>
            </a:r>
            <a:endParaRPr b="0" lang="es-ES" sz="3200" spc="-1" strike="noStrike">
              <a:solidFill>
                <a:srgbClr val="000000"/>
              </a:solidFill>
              <a:latin typeface="Calibri"/>
            </a:endParaRPr>
          </a:p>
          <a:p>
            <a:pPr marL="396720" indent="-396360">
              <a:lnSpc>
                <a:spcPct val="114000"/>
              </a:lnSpc>
              <a:spcBef>
                <a:spcPts val="601"/>
              </a:spcBef>
              <a:buSzPct val="100051"/>
              <a:buBlip>
                <a:blip r:embed="rId6"/>
              </a:buBlip>
            </a:pPr>
            <a:r>
              <a:rPr b="0" lang="es-ES" sz="3200" spc="-1" strike="noStrike">
                <a:solidFill>
                  <a:srgbClr val="000000"/>
                </a:solidFill>
                <a:latin typeface="Calibri"/>
              </a:rPr>
              <a:t>Dar ejemplo.</a:t>
            </a:r>
            <a:endParaRPr b="0" lang="es-ES" sz="3200" spc="-1" strike="noStrike">
              <a:solidFill>
                <a:srgbClr val="000000"/>
              </a:solidFill>
              <a:latin typeface="Calibri"/>
            </a:endParaRPr>
          </a:p>
          <a:p>
            <a:pPr marL="396720" indent="-396360">
              <a:lnSpc>
                <a:spcPct val="114000"/>
              </a:lnSpc>
              <a:spcBef>
                <a:spcPts val="601"/>
              </a:spcBef>
              <a:buSzPct val="100051"/>
              <a:buBlip>
                <a:blip r:embed="rId7"/>
              </a:buBlip>
            </a:pPr>
            <a:r>
              <a:rPr b="0" lang="es-ES" sz="3200" spc="-1" strike="noStrike">
                <a:solidFill>
                  <a:srgbClr val="000000"/>
                </a:solidFill>
                <a:latin typeface="Calibri"/>
              </a:rPr>
              <a:t>Confiar en nuestro hijo.</a:t>
            </a:r>
            <a:endParaRPr b="0" lang="es-ES" sz="3200" spc="-1" strike="noStrike">
              <a:solidFill>
                <a:srgbClr val="000000"/>
              </a:solidFill>
              <a:latin typeface="Calibri"/>
            </a:endParaRPr>
          </a:p>
          <a:p>
            <a:pPr marL="396720" indent="-396360">
              <a:lnSpc>
                <a:spcPct val="114000"/>
              </a:lnSpc>
              <a:spcBef>
                <a:spcPts val="601"/>
              </a:spcBef>
              <a:buSzPct val="100051"/>
              <a:buBlip>
                <a:blip r:embed="rId8"/>
              </a:buBlip>
            </a:pPr>
            <a:r>
              <a:rPr b="0" lang="es-ES" sz="3200" spc="-1" strike="noStrike">
                <a:solidFill>
                  <a:srgbClr val="000000"/>
                </a:solidFill>
                <a:latin typeface="Calibri"/>
              </a:rPr>
              <a:t>Reconocer los errores propios.</a:t>
            </a:r>
            <a:endParaRPr b="0" lang="es-ES" sz="3200" spc="-1" strike="noStrike">
              <a:solidFill>
                <a:srgbClr val="000000"/>
              </a:solidFill>
              <a:latin typeface="Calibri"/>
            </a:endParaRPr>
          </a:p>
        </p:txBody>
      </p:sp>
      <p:pic>
        <p:nvPicPr>
          <p:cNvPr id="107" name="Imagen 10" descr=""/>
          <p:cNvPicPr/>
          <p:nvPr/>
        </p:nvPicPr>
        <p:blipFill>
          <a:blip r:embed="rId9"/>
          <a:stretch/>
        </p:blipFill>
        <p:spPr>
          <a:xfrm>
            <a:off x="7107480" y="4614120"/>
            <a:ext cx="1891800" cy="1259640"/>
          </a:xfrm>
          <a:prstGeom prst="rect">
            <a:avLst/>
          </a:prstGeom>
          <a:ln>
            <a:noFill/>
          </a:ln>
        </p:spPr>
      </p:pic>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86</TotalTime>
  <Application>LibreOffice/6.2.4.2$Windows_x86 LibreOffice_project/2412653d852ce75f65fbfa83fb7e7b669a126d64</Application>
  <Words>286</Words>
  <Paragraphs>43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2020-03-22T19:13:47Z</dcterms:modified>
  <cp:revision>13</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9</vt:i4>
  </property>
</Properties>
</file>