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7"/>
  </p:notesMasterIdLst>
  <p:sldIdLst>
    <p:sldId id="256" r:id="rId3"/>
    <p:sldId id="257" r:id="rId4"/>
    <p:sldId id="258" r:id="rId5"/>
    <p:sldId id="259"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8" name="PlaceHolder 1"/>
          <p:cNvSpPr>
            <a:spLocks noGrp="1" noRot="1" noChangeAspect="1"/>
          </p:cNvSpPr>
          <p:nvPr>
            <p:ph type="sldImg"/>
          </p:nvPr>
        </p:nvSpPr>
        <p:spPr>
          <a:xfrm>
            <a:off x="216000" y="812520"/>
            <a:ext cx="7127280" cy="4008960"/>
          </a:xfrm>
          <a:prstGeom prst="rect">
            <a:avLst/>
          </a:prstGeom>
        </p:spPr>
        <p:txBody>
          <a:bodyPr lIns="0" tIns="0" rIns="0" bIns="0" anchor="ctr"/>
          <a:lstStyle/>
          <a:p>
            <a:pPr algn="ctr"/>
            <a:r>
              <a:rPr lang="es-ES" sz="4400" b="0" strike="noStrike" spc="-1">
                <a:latin typeface="Arial"/>
              </a:rPr>
              <a:t>Pulse para desplazar la página</a:t>
            </a:r>
          </a:p>
        </p:txBody>
      </p:sp>
      <p:sp>
        <p:nvSpPr>
          <p:cNvPr id="79" name="PlaceHolder 2"/>
          <p:cNvSpPr>
            <a:spLocks noGrp="1"/>
          </p:cNvSpPr>
          <p:nvPr>
            <p:ph type="body"/>
          </p:nvPr>
        </p:nvSpPr>
        <p:spPr>
          <a:xfrm>
            <a:off x="756000" y="5078520"/>
            <a:ext cx="6047640" cy="4811040"/>
          </a:xfrm>
          <a:prstGeom prst="rect">
            <a:avLst/>
          </a:prstGeom>
        </p:spPr>
        <p:txBody>
          <a:bodyPr lIns="0" tIns="0" rIns="0" bIns="0"/>
          <a:lstStyle/>
          <a:p>
            <a:r>
              <a:rPr lang="es-ES" sz="2000" b="0" strike="noStrike" spc="-1">
                <a:latin typeface="Arial"/>
              </a:rPr>
              <a:t>Pulse para editar el formato de las notas</a:t>
            </a:r>
          </a:p>
        </p:txBody>
      </p:sp>
      <p:sp>
        <p:nvSpPr>
          <p:cNvPr id="80" name="PlaceHolder 3"/>
          <p:cNvSpPr>
            <a:spLocks noGrp="1"/>
          </p:cNvSpPr>
          <p:nvPr>
            <p:ph type="hdr"/>
          </p:nvPr>
        </p:nvSpPr>
        <p:spPr>
          <a:xfrm>
            <a:off x="0" y="0"/>
            <a:ext cx="3280680" cy="534240"/>
          </a:xfrm>
          <a:prstGeom prst="rect">
            <a:avLst/>
          </a:prstGeom>
        </p:spPr>
        <p:txBody>
          <a:bodyPr lIns="0" tIns="0" rIns="0" bIns="0"/>
          <a:lstStyle/>
          <a:p>
            <a:r>
              <a:rPr lang="es-ES" sz="1400" b="0" strike="noStrike" spc="-1">
                <a:latin typeface="Times New Roman"/>
              </a:rPr>
              <a:t>&lt;cabecera&gt;</a:t>
            </a:r>
          </a:p>
        </p:txBody>
      </p:sp>
      <p:sp>
        <p:nvSpPr>
          <p:cNvPr id="81" name="PlaceHolder 4"/>
          <p:cNvSpPr>
            <a:spLocks noGrp="1"/>
          </p:cNvSpPr>
          <p:nvPr>
            <p:ph type="dt"/>
          </p:nvPr>
        </p:nvSpPr>
        <p:spPr>
          <a:xfrm>
            <a:off x="4278960" y="0"/>
            <a:ext cx="3280680" cy="534240"/>
          </a:xfrm>
          <a:prstGeom prst="rect">
            <a:avLst/>
          </a:prstGeom>
        </p:spPr>
        <p:txBody>
          <a:bodyPr lIns="0" tIns="0" rIns="0" bIns="0"/>
          <a:lstStyle/>
          <a:p>
            <a:pPr algn="r"/>
            <a:r>
              <a:rPr lang="es-ES" sz="1400" b="0" strike="noStrike" spc="-1">
                <a:latin typeface="Times New Roman"/>
              </a:rPr>
              <a:t>&lt;fecha/hora&gt;</a:t>
            </a:r>
          </a:p>
        </p:txBody>
      </p:sp>
      <p:sp>
        <p:nvSpPr>
          <p:cNvPr id="82" name="PlaceHolder 5"/>
          <p:cNvSpPr>
            <a:spLocks noGrp="1"/>
          </p:cNvSpPr>
          <p:nvPr>
            <p:ph type="ftr"/>
          </p:nvPr>
        </p:nvSpPr>
        <p:spPr>
          <a:xfrm>
            <a:off x="0" y="10157400"/>
            <a:ext cx="3280680" cy="534240"/>
          </a:xfrm>
          <a:prstGeom prst="rect">
            <a:avLst/>
          </a:prstGeom>
        </p:spPr>
        <p:txBody>
          <a:bodyPr lIns="0" tIns="0" rIns="0" bIns="0" anchor="b"/>
          <a:lstStyle/>
          <a:p>
            <a:r>
              <a:rPr lang="es-ES" sz="1400" b="0" strike="noStrike" spc="-1">
                <a:latin typeface="Times New Roman"/>
              </a:rPr>
              <a:t>&lt;pie de página&gt;</a:t>
            </a:r>
          </a:p>
        </p:txBody>
      </p:sp>
      <p:sp>
        <p:nvSpPr>
          <p:cNvPr id="83" name="PlaceHolder 6"/>
          <p:cNvSpPr>
            <a:spLocks noGrp="1"/>
          </p:cNvSpPr>
          <p:nvPr>
            <p:ph type="sldNum"/>
          </p:nvPr>
        </p:nvSpPr>
        <p:spPr>
          <a:xfrm>
            <a:off x="4278960" y="10157400"/>
            <a:ext cx="3280680" cy="534240"/>
          </a:xfrm>
          <a:prstGeom prst="rect">
            <a:avLst/>
          </a:prstGeom>
        </p:spPr>
        <p:txBody>
          <a:bodyPr lIns="0" tIns="0" rIns="0" bIns="0" anchor="b"/>
          <a:lstStyle/>
          <a:p>
            <a:pPr algn="r"/>
            <a:fld id="{E3E523FD-C18E-44F5-991B-BBF014D5B942}" type="slidenum">
              <a:rPr lang="es-ES" sz="1400" b="0" strike="noStrike" spc="-1">
                <a:latin typeface="Times New Roman"/>
              </a:rPr>
              <a:t>‹Nº›</a:t>
            </a:fld>
            <a:endParaRPr lang="es-ES" sz="1400" b="0" strike="noStrike" spc="-1">
              <a:latin typeface="Times New Roman"/>
            </a:endParaRPr>
          </a:p>
        </p:txBody>
      </p:sp>
    </p:spTree>
    <p:extLst>
      <p:ext uri="{BB962C8B-B14F-4D97-AF65-F5344CB8AC3E}">
        <p14:creationId xmlns:p14="http://schemas.microsoft.com/office/powerpoint/2010/main" val="3388693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PlaceHolder 1"/>
          <p:cNvSpPr>
            <a:spLocks noGrp="1" noRot="1" noChangeAspect="1"/>
          </p:cNvSpPr>
          <p:nvPr>
            <p:ph type="sldImg"/>
          </p:nvPr>
        </p:nvSpPr>
        <p:spPr>
          <a:xfrm>
            <a:off x="1371600" y="1143000"/>
            <a:ext cx="4114800" cy="3086100"/>
          </a:xfrm>
          <a:prstGeom prst="rect">
            <a:avLst/>
          </a:prstGeom>
        </p:spPr>
      </p:sp>
      <p:sp>
        <p:nvSpPr>
          <p:cNvPr id="115" name="PlaceHolder 2"/>
          <p:cNvSpPr>
            <a:spLocks noGrp="1"/>
          </p:cNvSpPr>
          <p:nvPr>
            <p:ph type="body"/>
          </p:nvPr>
        </p:nvSpPr>
        <p:spPr>
          <a:xfrm>
            <a:off x="685800" y="4400640"/>
            <a:ext cx="5485680" cy="3599640"/>
          </a:xfrm>
          <a:prstGeom prst="rect">
            <a:avLst/>
          </a:prstGeom>
        </p:spPr>
        <p:txBody>
          <a:bodyPr lIns="0" tIns="0" rIns="0" bIns="0"/>
          <a:lstStyle/>
          <a:p>
            <a:endParaRPr lang="es-ES" sz="2000" b="0" strike="noStrike" spc="-1">
              <a:latin typeface="Arial"/>
            </a:endParaRPr>
          </a:p>
        </p:txBody>
      </p:sp>
      <p:sp>
        <p:nvSpPr>
          <p:cNvPr id="116" name="CustomShape 3"/>
          <p:cNvSpPr/>
          <p:nvPr/>
        </p:nvSpPr>
        <p:spPr>
          <a:xfrm>
            <a:off x="0" y="0"/>
            <a:ext cx="2971080" cy="457920"/>
          </a:xfrm>
          <a:prstGeom prst="rect">
            <a:avLst/>
          </a:prstGeom>
          <a:noFill/>
          <a:ln>
            <a:noFill/>
          </a:ln>
        </p:spPr>
        <p:style>
          <a:lnRef idx="0">
            <a:scrgbClr r="0" g="0" b="0"/>
          </a:lnRef>
          <a:fillRef idx="0">
            <a:scrgbClr r="0" g="0" b="0"/>
          </a:fillRef>
          <a:effectRef idx="0">
            <a:scrgbClr r="0" g="0" b="0"/>
          </a:effectRef>
          <a:fontRef idx="minor"/>
        </p:style>
      </p:sp>
      <p:sp>
        <p:nvSpPr>
          <p:cNvPr id="117" name="CustomShape 4"/>
          <p:cNvSpPr/>
          <p:nvPr/>
        </p:nvSpPr>
        <p:spPr>
          <a:xfrm>
            <a:off x="3884760" y="0"/>
            <a:ext cx="2971080" cy="457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es-ES" sz="1200" b="0" strike="noStrike" spc="-1">
                <a:solidFill>
                  <a:srgbClr val="000000"/>
                </a:solidFill>
                <a:latin typeface="Times New Roman"/>
              </a:rPr>
              <a:t> </a:t>
            </a:r>
            <a:endParaRPr lang="es-ES" sz="1200" b="0" strike="noStrike" spc="-1">
              <a:latin typeface="Arial"/>
            </a:endParaRPr>
          </a:p>
        </p:txBody>
      </p:sp>
      <p:sp>
        <p:nvSpPr>
          <p:cNvPr id="118" name="CustomShape 5"/>
          <p:cNvSpPr/>
          <p:nvPr/>
        </p:nvSpPr>
        <p:spPr>
          <a:xfrm>
            <a:off x="0" y="8685360"/>
            <a:ext cx="617148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s-ES" sz="500" b="0" strike="noStrike" spc="-1">
                <a:solidFill>
                  <a:srgbClr val="000000"/>
                </a:solidFill>
                <a:latin typeface="Times New Roman"/>
              </a:rPr>
              <a:t>© 2007 Microsoft Corporation. Todos los derechos reservados. Microsoft, Windows, Windows Vista y otros nombres de productos son o podrían ser marcas registradas o marcas comerciales en los EE.UU. u otros países.</a:t>
            </a:r>
            <a:endParaRPr lang="es-ES" sz="500" b="0" strike="noStrike" spc="-1">
              <a:latin typeface="Arial"/>
            </a:endParaRPr>
          </a:p>
          <a:p>
            <a:pPr>
              <a:lnSpc>
                <a:spcPct val="100000"/>
              </a:lnSpc>
            </a:pPr>
            <a:r>
              <a:rPr lang="es-ES" sz="500" b="0" strike="noStrike" spc="-1">
                <a:solidFill>
                  <a:srgbClr val="000000"/>
                </a:solidFill>
                <a:latin typeface="Times New Roman"/>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r>
              <a:t/>
            </a:r>
            <a:br/>
            <a:r>
              <a:rPr lang="es-ES" sz="500" b="0" strike="noStrike" spc="-1">
                <a:solidFill>
                  <a:srgbClr val="000000"/>
                </a:solidFill>
                <a:latin typeface="Times New Roman"/>
              </a:rPr>
              <a:t>MICROSOFT NO FACILITA GARANTÍAS EXPRESAS, IMPLÍCITAS O ESTATUTORIAS EN RELACIÓN A LA INFORMACIÓN CONTENIDA EN ESTA PRESENTACIÓN.</a:t>
            </a:r>
            <a:endParaRPr lang="es-ES" sz="500" b="0" strike="noStrike" spc="-1">
              <a:latin typeface="Arial"/>
            </a:endParaRPr>
          </a:p>
          <a:p>
            <a:pPr>
              <a:lnSpc>
                <a:spcPct val="100000"/>
              </a:lnSpc>
            </a:pPr>
            <a:endParaRPr lang="es-ES" sz="500" b="0" strike="noStrike" spc="-1">
              <a:latin typeface="Arial"/>
            </a:endParaRPr>
          </a:p>
        </p:txBody>
      </p:sp>
      <p:sp>
        <p:nvSpPr>
          <p:cNvPr id="119" name="CustomShape 6"/>
          <p:cNvSpPr/>
          <p:nvPr/>
        </p:nvSpPr>
        <p:spPr>
          <a:xfrm>
            <a:off x="6172200" y="8685360"/>
            <a:ext cx="683640" cy="45648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latin typeface="Arial"/>
            </a:endParaRPr>
          </a:p>
        </p:txBody>
      </p:sp>
      <p:sp>
        <p:nvSpPr>
          <p:cNvPr id="25"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s-ES" sz="3200" b="0" strike="noStrike" spc="-1">
              <a:latin typeface="Arial"/>
            </a:endParaRPr>
          </a:p>
        </p:txBody>
      </p:sp>
      <p:sp>
        <p:nvSpPr>
          <p:cNvPr id="26"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s-ES" sz="3200" b="0" strike="noStrike" spc="-1">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s-ES" sz="3200" b="0" strike="noStrike" spc="-1">
              <a:latin typeface="Arial"/>
            </a:endParaRPr>
          </a:p>
        </p:txBody>
      </p:sp>
      <p:sp>
        <p:nvSpPr>
          <p:cNvPr id="30"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s-ES" sz="3200" b="0" strike="noStrike" spc="-1">
              <a:latin typeface="Arial"/>
            </a:endParaRPr>
          </a:p>
        </p:txBody>
      </p:sp>
      <p:sp>
        <p:nvSpPr>
          <p:cNvPr id="31"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latin typeface="Arial"/>
            </a:endParaRPr>
          </a:p>
        </p:txBody>
      </p:sp>
      <p:sp>
        <p:nvSpPr>
          <p:cNvPr id="33"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s-ES" sz="3200" b="0" strike="noStrike" spc="-1">
              <a:latin typeface="Arial"/>
            </a:endParaRPr>
          </a:p>
        </p:txBody>
      </p:sp>
      <p:sp>
        <p:nvSpPr>
          <p:cNvPr id="34"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s-ES" sz="3200" b="0" strike="noStrike" spc="-1">
              <a:latin typeface="Arial"/>
            </a:endParaRPr>
          </a:p>
        </p:txBody>
      </p:sp>
      <p:sp>
        <p:nvSpPr>
          <p:cNvPr id="35"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s-ES" sz="3200" b="0" strike="noStrike" spc="-1">
              <a:latin typeface="Arial"/>
            </a:endParaRPr>
          </a:p>
        </p:txBody>
      </p:sp>
      <p:sp>
        <p:nvSpPr>
          <p:cNvPr id="36"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s-ES" sz="3200" b="0" strike="noStrike" spc="-1">
              <a:latin typeface="Arial"/>
            </a:endParaRPr>
          </a:p>
        </p:txBody>
      </p:sp>
      <p:sp>
        <p:nvSpPr>
          <p:cNvPr id="37"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s-ES" sz="3200" b="0" strike="noStrike" spc="-1">
              <a:latin typeface="Arial"/>
            </a:endParaRPr>
          </a:p>
        </p:txBody>
      </p:sp>
      <p:sp>
        <p:nvSpPr>
          <p:cNvPr id="38"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latin typeface="Arial"/>
            </a:endParaRPr>
          </a:p>
        </p:txBody>
      </p:sp>
      <p:sp>
        <p:nvSpPr>
          <p:cNvPr id="43"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s-E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latin typeface="Arial"/>
            </a:endParaRPr>
          </a:p>
        </p:txBody>
      </p:sp>
      <p:sp>
        <p:nvSpPr>
          <p:cNvPr id="45"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latin typeface="Arial"/>
            </a:endParaRPr>
          </a:p>
        </p:txBody>
      </p:sp>
      <p:sp>
        <p:nvSpPr>
          <p:cNvPr id="47"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s-ES" sz="3200" b="0" strike="noStrike" spc="-1">
              <a:latin typeface="Arial"/>
            </a:endParaRPr>
          </a:p>
        </p:txBody>
      </p:sp>
      <p:sp>
        <p:nvSpPr>
          <p:cNvPr id="4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s-E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latin typeface="Arial"/>
            </a:endParaRPr>
          </a:p>
        </p:txBody>
      </p:sp>
      <p:sp>
        <p:nvSpPr>
          <p:cNvPr id="5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s-ES" sz="3200" b="0" strike="noStrike" spc="-1">
              <a:latin typeface="Arial"/>
            </a:endParaRPr>
          </a:p>
        </p:txBody>
      </p:sp>
      <p:sp>
        <p:nvSpPr>
          <p:cNvPr id="53"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s-ES" sz="3200" b="0" strike="noStrike" spc="-1">
              <a:latin typeface="Arial"/>
            </a:endParaRPr>
          </a:p>
        </p:txBody>
      </p:sp>
      <p:sp>
        <p:nvSpPr>
          <p:cNvPr id="54"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latin typeface="Arial"/>
            </a:endParaRPr>
          </a:p>
        </p:txBody>
      </p:sp>
      <p:sp>
        <p:nvSpPr>
          <p:cNvPr id="4"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s-E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latin typeface="Arial"/>
            </a:endParaRPr>
          </a:p>
        </p:txBody>
      </p:sp>
      <p:sp>
        <p:nvSpPr>
          <p:cNvPr id="56"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s-ES" sz="3200" b="0" strike="noStrike" spc="-1">
              <a:latin typeface="Arial"/>
            </a:endParaRPr>
          </a:p>
        </p:txBody>
      </p:sp>
      <p:sp>
        <p:nvSpPr>
          <p:cNvPr id="5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s-ES" sz="3200" b="0" strike="noStrike" spc="-1">
              <a:latin typeface="Arial"/>
            </a:endParaRPr>
          </a:p>
        </p:txBody>
      </p:sp>
      <p:sp>
        <p:nvSpPr>
          <p:cNvPr id="58"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latin typeface="Arial"/>
            </a:endParaRPr>
          </a:p>
        </p:txBody>
      </p:sp>
      <p:sp>
        <p:nvSpPr>
          <p:cNvPr id="6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s-ES" sz="3200" b="0" strike="noStrike" spc="-1">
              <a:latin typeface="Arial"/>
            </a:endParaRPr>
          </a:p>
        </p:txBody>
      </p:sp>
      <p:sp>
        <p:nvSpPr>
          <p:cNvPr id="6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s-ES" sz="3200" b="0" strike="noStrike" spc="-1">
              <a:latin typeface="Arial"/>
            </a:endParaRPr>
          </a:p>
        </p:txBody>
      </p:sp>
      <p:sp>
        <p:nvSpPr>
          <p:cNvPr id="62"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latin typeface="Arial"/>
            </a:endParaRPr>
          </a:p>
        </p:txBody>
      </p:sp>
      <p:sp>
        <p:nvSpPr>
          <p:cNvPr id="64"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s-ES" sz="3200" b="0" strike="noStrike" spc="-1">
              <a:latin typeface="Arial"/>
            </a:endParaRPr>
          </a:p>
        </p:txBody>
      </p:sp>
      <p:sp>
        <p:nvSpPr>
          <p:cNvPr id="65"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latin typeface="Arial"/>
            </a:endParaRPr>
          </a:p>
        </p:txBody>
      </p:sp>
      <p:sp>
        <p:nvSpPr>
          <p:cNvPr id="6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s-ES" sz="3200" b="0" strike="noStrike" spc="-1">
              <a:latin typeface="Arial"/>
            </a:endParaRPr>
          </a:p>
        </p:txBody>
      </p:sp>
      <p:sp>
        <p:nvSpPr>
          <p:cNvPr id="6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s-ES" sz="3200" b="0" strike="noStrike" spc="-1">
              <a:latin typeface="Arial"/>
            </a:endParaRPr>
          </a:p>
        </p:txBody>
      </p:sp>
      <p:sp>
        <p:nvSpPr>
          <p:cNvPr id="69"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s-ES" sz="3200" b="0" strike="noStrike" spc="-1">
              <a:latin typeface="Arial"/>
            </a:endParaRPr>
          </a:p>
        </p:txBody>
      </p:sp>
      <p:sp>
        <p:nvSpPr>
          <p:cNvPr id="70"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latin typeface="Arial"/>
            </a:endParaRPr>
          </a:p>
        </p:txBody>
      </p:sp>
      <p:sp>
        <p:nvSpPr>
          <p:cNvPr id="72"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s-ES" sz="3200" b="0" strike="noStrike" spc="-1">
              <a:latin typeface="Arial"/>
            </a:endParaRPr>
          </a:p>
        </p:txBody>
      </p:sp>
      <p:sp>
        <p:nvSpPr>
          <p:cNvPr id="73"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s-ES" sz="3200" b="0" strike="noStrike" spc="-1">
              <a:latin typeface="Arial"/>
            </a:endParaRPr>
          </a:p>
        </p:txBody>
      </p:sp>
      <p:sp>
        <p:nvSpPr>
          <p:cNvPr id="74"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s-ES" sz="3200" b="0" strike="noStrike" spc="-1">
              <a:latin typeface="Arial"/>
            </a:endParaRPr>
          </a:p>
        </p:txBody>
      </p:sp>
      <p:sp>
        <p:nvSpPr>
          <p:cNvPr id="75"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s-ES" sz="3200" b="0" strike="noStrike" spc="-1">
              <a:latin typeface="Arial"/>
            </a:endParaRPr>
          </a:p>
        </p:txBody>
      </p:sp>
      <p:sp>
        <p:nvSpPr>
          <p:cNvPr id="76"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s-ES" sz="3200" b="0" strike="noStrike" spc="-1">
              <a:latin typeface="Arial"/>
            </a:endParaRPr>
          </a:p>
        </p:txBody>
      </p:sp>
      <p:sp>
        <p:nvSpPr>
          <p:cNvPr id="77"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latin typeface="Arial"/>
            </a:endParaRPr>
          </a:p>
        </p:txBody>
      </p:sp>
      <p:sp>
        <p:nvSpPr>
          <p:cNvPr id="6"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latin typeface="Arial"/>
            </a:endParaRPr>
          </a:p>
        </p:txBody>
      </p:sp>
      <p:sp>
        <p:nvSpPr>
          <p:cNvPr id="8"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s-ES" sz="3200" b="0" strike="noStrike" spc="-1">
              <a:latin typeface="Arial"/>
            </a:endParaRPr>
          </a:p>
        </p:txBody>
      </p:sp>
      <p:sp>
        <p:nvSpPr>
          <p:cNvPr id="9"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s-E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latin typeface="Arial"/>
            </a:endParaRPr>
          </a:p>
        </p:txBody>
      </p:sp>
      <p:sp>
        <p:nvSpPr>
          <p:cNvPr id="13"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s-ES" sz="3200" b="0" strike="noStrike" spc="-1">
              <a:latin typeface="Arial"/>
            </a:endParaRPr>
          </a:p>
        </p:txBody>
      </p:sp>
      <p:sp>
        <p:nvSpPr>
          <p:cNvPr id="14"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s-ES" sz="3200" b="0" strike="noStrike" spc="-1">
              <a:latin typeface="Arial"/>
            </a:endParaRPr>
          </a:p>
        </p:txBody>
      </p:sp>
      <p:sp>
        <p:nvSpPr>
          <p:cNvPr id="15"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latin typeface="Arial"/>
            </a:endParaRPr>
          </a:p>
        </p:txBody>
      </p:sp>
      <p:sp>
        <p:nvSpPr>
          <p:cNvPr id="17"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s-ES" sz="3200" b="0" strike="noStrike" spc="-1">
              <a:latin typeface="Arial"/>
            </a:endParaRPr>
          </a:p>
        </p:txBody>
      </p:sp>
      <p:sp>
        <p:nvSpPr>
          <p:cNvPr id="1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s-ES" sz="3200" b="0" strike="noStrike" spc="-1">
              <a:latin typeface="Arial"/>
            </a:endParaRPr>
          </a:p>
        </p:txBody>
      </p:sp>
      <p:sp>
        <p:nvSpPr>
          <p:cNvPr id="19"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latin typeface="Arial"/>
            </a:endParaRPr>
          </a:p>
        </p:txBody>
      </p:sp>
      <p:sp>
        <p:nvSpPr>
          <p:cNvPr id="21"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s-ES" sz="3200" b="0" strike="noStrike" spc="-1">
              <a:latin typeface="Arial"/>
            </a:endParaRPr>
          </a:p>
        </p:txBody>
      </p:sp>
      <p:sp>
        <p:nvSpPr>
          <p:cNvPr id="22"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s-ES" sz="3200" b="0" strike="noStrike" spc="-1">
              <a:latin typeface="Arial"/>
            </a:endParaRPr>
          </a:p>
        </p:txBody>
      </p:sp>
      <p:sp>
        <p:nvSpPr>
          <p:cNvPr id="23"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fillRect/>
          </a:stretch>
        </a:blipFill>
        <a:effectLst/>
      </p:bgPr>
    </p:bg>
    <p:spTree>
      <p:nvGrpSpPr>
        <p:cNvPr id="1" name=""/>
        <p:cNvGrpSpPr/>
        <p:nvPr/>
      </p:nvGrpSpPr>
      <p:grpSpPr>
        <a:xfrm>
          <a:off x="0" y="0"/>
          <a:ext cx="0" cy="0"/>
          <a:chOff x="0" y="0"/>
          <a:chExt cx="0" cy="0"/>
        </a:xfrm>
      </p:grpSpPr>
      <p:pic>
        <p:nvPicPr>
          <p:cNvPr id="3" name="Picture 25"/>
          <p:cNvPicPr/>
          <p:nvPr/>
        </p:nvPicPr>
        <p:blipFill>
          <a:blip r:embed="rId15"/>
          <a:stretch/>
        </p:blipFill>
        <p:spPr>
          <a:xfrm>
            <a:off x="-15840" y="6006960"/>
            <a:ext cx="9159120" cy="848520"/>
          </a:xfrm>
          <a:prstGeom prst="rect">
            <a:avLst/>
          </a:prstGeom>
          <a:ln w="9360">
            <a:noFill/>
          </a:ln>
        </p:spPr>
      </p:pic>
      <p:sp>
        <p:nvSpPr>
          <p:cNvPr id="4"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es-ES" sz="4400" b="0" strike="noStrike" spc="-1">
                <a:latin typeface="Arial"/>
              </a:rPr>
              <a:t>Pulse para editar el formato del texto de título</a:t>
            </a:r>
          </a:p>
        </p:txBody>
      </p:sp>
      <p:sp>
        <p:nvSpPr>
          <p:cNvPr id="2"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s-ES" sz="3200" b="0" strike="noStrike" spc="-1">
                <a:latin typeface="Arial"/>
              </a:rPr>
              <a:t>Pulse para editar el formato de esquema del texto</a:t>
            </a:r>
          </a:p>
          <a:p>
            <a:pPr marL="864000" lvl="1" indent="-324000">
              <a:spcBef>
                <a:spcPts val="1134"/>
              </a:spcBef>
              <a:buClr>
                <a:srgbClr val="000000"/>
              </a:buClr>
              <a:buSzPct val="75000"/>
              <a:buFont typeface="Symbol" charset="2"/>
              <a:buChar char=""/>
            </a:pPr>
            <a:r>
              <a:rPr lang="es-ES" sz="2800" b="0" strike="noStrike" spc="-1">
                <a:latin typeface="Arial"/>
              </a:rPr>
              <a:t>Segundo nivel del esquema</a:t>
            </a:r>
          </a:p>
          <a:p>
            <a:pPr marL="1296000" lvl="2" indent="-288000">
              <a:spcBef>
                <a:spcPts val="850"/>
              </a:spcBef>
              <a:buClr>
                <a:srgbClr val="000000"/>
              </a:buClr>
              <a:buSzPct val="45000"/>
              <a:buFont typeface="Wingdings" charset="2"/>
              <a:buChar char=""/>
            </a:pPr>
            <a:r>
              <a:rPr lang="es-ES" sz="2400" b="0" strike="noStrike" spc="-1">
                <a:latin typeface="Arial"/>
              </a:rPr>
              <a:t>Tercer nivel del esquema</a:t>
            </a:r>
          </a:p>
          <a:p>
            <a:pPr marL="1728000" lvl="3" indent="-216000">
              <a:spcBef>
                <a:spcPts val="567"/>
              </a:spcBef>
              <a:buClr>
                <a:srgbClr val="000000"/>
              </a:buClr>
              <a:buSzPct val="75000"/>
              <a:buFont typeface="Symbol" charset="2"/>
              <a:buChar char=""/>
            </a:pPr>
            <a:r>
              <a:rPr lang="es-ES" sz="2000" b="0" strike="noStrike" spc="-1">
                <a:latin typeface="Arial"/>
              </a:rPr>
              <a:t>Cuarto nivel del esquema</a:t>
            </a:r>
          </a:p>
          <a:p>
            <a:pPr marL="2160000" lvl="4" indent="-216000">
              <a:spcBef>
                <a:spcPts val="283"/>
              </a:spcBef>
              <a:buClr>
                <a:srgbClr val="000000"/>
              </a:buClr>
              <a:buSzPct val="45000"/>
              <a:buFont typeface="Wingdings" charset="2"/>
              <a:buChar char=""/>
            </a:pPr>
            <a:r>
              <a:rPr lang="es-ES" sz="2000" b="0" strike="noStrike" spc="-1">
                <a:latin typeface="Arial"/>
              </a:rPr>
              <a:t>Quinto nivel del esquema</a:t>
            </a:r>
          </a:p>
          <a:p>
            <a:pPr marL="2592000" lvl="5" indent="-216000">
              <a:spcBef>
                <a:spcPts val="283"/>
              </a:spcBef>
              <a:buClr>
                <a:srgbClr val="000000"/>
              </a:buClr>
              <a:buSzPct val="45000"/>
              <a:buFont typeface="Wingdings" charset="2"/>
              <a:buChar char=""/>
            </a:pPr>
            <a:r>
              <a:rPr lang="es-ES" sz="2000" b="0" strike="noStrike" spc="-1">
                <a:latin typeface="Arial"/>
              </a:rPr>
              <a:t>Sexto nivel del esquema</a:t>
            </a:r>
          </a:p>
          <a:p>
            <a:pPr marL="3024000" lvl="6" indent="-216000">
              <a:spcBef>
                <a:spcPts val="283"/>
              </a:spcBef>
              <a:buClr>
                <a:srgbClr val="000000"/>
              </a:buClr>
              <a:buSzPct val="45000"/>
              <a:buFont typeface="Wingdings" charset="2"/>
              <a:buChar char=""/>
            </a:pPr>
            <a:r>
              <a:rPr lang="es-ES" sz="2000" b="0" strike="noStrike" spc="-1">
                <a:latin typeface="Arial"/>
              </a:rPr>
              <a:t>Séptimo nivel del esquema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fillRect/>
          </a:stretch>
        </a:blipFill>
        <a:effectLst/>
      </p:bgPr>
    </p:bg>
    <p:spTree>
      <p:nvGrpSpPr>
        <p:cNvPr id="1" name=""/>
        <p:cNvGrpSpPr/>
        <p:nvPr/>
      </p:nvGrpSpPr>
      <p:grpSpPr>
        <a:xfrm>
          <a:off x="0" y="0"/>
          <a:ext cx="0" cy="0"/>
          <a:chOff x="0" y="0"/>
          <a:chExt cx="0" cy="0"/>
        </a:xfrm>
      </p:grpSpPr>
      <p:pic>
        <p:nvPicPr>
          <p:cNvPr id="39" name="Picture 25"/>
          <p:cNvPicPr/>
          <p:nvPr/>
        </p:nvPicPr>
        <p:blipFill>
          <a:blip r:embed="rId15"/>
          <a:stretch/>
        </p:blipFill>
        <p:spPr>
          <a:xfrm>
            <a:off x="-15840" y="6006960"/>
            <a:ext cx="9159120" cy="848520"/>
          </a:xfrm>
          <a:prstGeom prst="rect">
            <a:avLst/>
          </a:prstGeom>
          <a:ln w="9360">
            <a:noFill/>
          </a:ln>
        </p:spPr>
      </p:pic>
      <p:sp>
        <p:nvSpPr>
          <p:cNvPr id="40"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es-ES" sz="4400" b="0" strike="noStrike" spc="-1">
                <a:latin typeface="Arial"/>
              </a:rPr>
              <a:t>Pulse para editar el formato del texto de título</a:t>
            </a:r>
          </a:p>
        </p:txBody>
      </p:sp>
      <p:sp>
        <p:nvSpPr>
          <p:cNvPr id="41"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s-ES" sz="3200" b="0" strike="noStrike" spc="-1">
                <a:latin typeface="Arial"/>
              </a:rPr>
              <a:t>Pulse para editar el formato de esquema del texto</a:t>
            </a:r>
          </a:p>
          <a:p>
            <a:pPr marL="864000" lvl="1" indent="-324000">
              <a:spcBef>
                <a:spcPts val="1134"/>
              </a:spcBef>
              <a:buClr>
                <a:srgbClr val="000000"/>
              </a:buClr>
              <a:buSzPct val="75000"/>
              <a:buFont typeface="Symbol" charset="2"/>
              <a:buChar char=""/>
            </a:pPr>
            <a:r>
              <a:rPr lang="es-ES" sz="2800" b="0" strike="noStrike" spc="-1">
                <a:latin typeface="Arial"/>
              </a:rPr>
              <a:t>Segundo nivel del esquema</a:t>
            </a:r>
          </a:p>
          <a:p>
            <a:pPr marL="1296000" lvl="2" indent="-288000">
              <a:spcBef>
                <a:spcPts val="850"/>
              </a:spcBef>
              <a:buClr>
                <a:srgbClr val="000000"/>
              </a:buClr>
              <a:buSzPct val="45000"/>
              <a:buFont typeface="Wingdings" charset="2"/>
              <a:buChar char=""/>
            </a:pPr>
            <a:r>
              <a:rPr lang="es-ES" sz="2400" b="0" strike="noStrike" spc="-1">
                <a:latin typeface="Arial"/>
              </a:rPr>
              <a:t>Tercer nivel del esquema</a:t>
            </a:r>
          </a:p>
          <a:p>
            <a:pPr marL="1728000" lvl="3" indent="-216000">
              <a:spcBef>
                <a:spcPts val="567"/>
              </a:spcBef>
              <a:buClr>
                <a:srgbClr val="000000"/>
              </a:buClr>
              <a:buSzPct val="75000"/>
              <a:buFont typeface="Symbol" charset="2"/>
              <a:buChar char=""/>
            </a:pPr>
            <a:r>
              <a:rPr lang="es-ES" sz="2000" b="0" strike="noStrike" spc="-1">
                <a:latin typeface="Arial"/>
              </a:rPr>
              <a:t>Cuarto nivel del esquema</a:t>
            </a:r>
          </a:p>
          <a:p>
            <a:pPr marL="2160000" lvl="4" indent="-216000">
              <a:spcBef>
                <a:spcPts val="283"/>
              </a:spcBef>
              <a:buClr>
                <a:srgbClr val="000000"/>
              </a:buClr>
              <a:buSzPct val="45000"/>
              <a:buFont typeface="Wingdings" charset="2"/>
              <a:buChar char=""/>
            </a:pPr>
            <a:r>
              <a:rPr lang="es-ES" sz="2000" b="0" strike="noStrike" spc="-1">
                <a:latin typeface="Arial"/>
              </a:rPr>
              <a:t>Quinto nivel del esquema</a:t>
            </a:r>
          </a:p>
          <a:p>
            <a:pPr marL="2592000" lvl="5" indent="-216000">
              <a:spcBef>
                <a:spcPts val="283"/>
              </a:spcBef>
              <a:buClr>
                <a:srgbClr val="000000"/>
              </a:buClr>
              <a:buSzPct val="45000"/>
              <a:buFont typeface="Wingdings" charset="2"/>
              <a:buChar char=""/>
            </a:pPr>
            <a:r>
              <a:rPr lang="es-ES" sz="2000" b="0" strike="noStrike" spc="-1">
                <a:latin typeface="Arial"/>
              </a:rPr>
              <a:t>Sexto nivel del esquema</a:t>
            </a:r>
          </a:p>
          <a:p>
            <a:pPr marL="3024000" lvl="6" indent="-216000">
              <a:spcBef>
                <a:spcPts val="283"/>
              </a:spcBef>
              <a:buClr>
                <a:srgbClr val="000000"/>
              </a:buClr>
              <a:buSzPct val="45000"/>
              <a:buFont typeface="Wingdings" charset="2"/>
              <a:buChar char=""/>
            </a:pPr>
            <a:r>
              <a:rPr lang="es-ES" sz="2000" b="0" strike="noStrike" spc="-1">
                <a:latin typeface="Arial"/>
              </a:rPr>
              <a:t>Séptimo nivel del esquema</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 name="Imagen 3"/>
          <p:cNvPicPr/>
          <p:nvPr/>
        </p:nvPicPr>
        <p:blipFill>
          <a:blip r:embed="rId3"/>
          <a:stretch/>
        </p:blipFill>
        <p:spPr>
          <a:xfrm>
            <a:off x="7524720" y="6330960"/>
            <a:ext cx="1447200" cy="447120"/>
          </a:xfrm>
          <a:prstGeom prst="rect">
            <a:avLst/>
          </a:prstGeom>
          <a:ln w="9360">
            <a:noFill/>
          </a:ln>
        </p:spPr>
      </p:pic>
      <p:pic>
        <p:nvPicPr>
          <p:cNvPr id="85" name="Imagen 4"/>
          <p:cNvPicPr/>
          <p:nvPr/>
        </p:nvPicPr>
        <p:blipFill>
          <a:blip r:embed="rId4"/>
          <a:stretch/>
        </p:blipFill>
        <p:spPr>
          <a:xfrm>
            <a:off x="7559640" y="235080"/>
            <a:ext cx="1439280" cy="882000"/>
          </a:xfrm>
          <a:prstGeom prst="rect">
            <a:avLst/>
          </a:prstGeom>
          <a:ln w="9360">
            <a:noFill/>
          </a:ln>
        </p:spPr>
      </p:pic>
      <p:sp>
        <p:nvSpPr>
          <p:cNvPr id="86" name="CustomShape 1"/>
          <p:cNvSpPr/>
          <p:nvPr/>
        </p:nvSpPr>
        <p:spPr>
          <a:xfrm>
            <a:off x="179280" y="6202440"/>
            <a:ext cx="4430160" cy="577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3200" b="1" strike="noStrike" spc="-1">
                <a:solidFill>
                  <a:srgbClr val="D3ECF2"/>
                </a:solidFill>
                <a:latin typeface="Arial"/>
                <a:ea typeface="DejaVu Sans"/>
              </a:rPr>
              <a:t>www.familiaysalud.es</a:t>
            </a:r>
            <a:endParaRPr lang="es-ES" sz="3200" b="0" strike="noStrike" spc="-1">
              <a:latin typeface="Arial"/>
            </a:endParaRPr>
          </a:p>
        </p:txBody>
      </p:sp>
      <p:sp>
        <p:nvSpPr>
          <p:cNvPr id="87" name="CustomShape 2"/>
          <p:cNvSpPr/>
          <p:nvPr/>
        </p:nvSpPr>
        <p:spPr>
          <a:xfrm>
            <a:off x="960480" y="1644480"/>
            <a:ext cx="7222320" cy="1430640"/>
          </a:xfrm>
          <a:prstGeom prst="rect">
            <a:avLst/>
          </a:prstGeom>
          <a:noFill/>
          <a:ln w="12600">
            <a:solidFill>
              <a:schemeClr val="tx1"/>
            </a:solidFill>
            <a:miter/>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spcBef>
                <a:spcPts val="2200"/>
              </a:spcBef>
            </a:pPr>
            <a:r>
              <a:rPr lang="es-ES" sz="4400" b="1" strike="noStrike" spc="-1" dirty="0">
                <a:solidFill>
                  <a:srgbClr val="000000"/>
                </a:solidFill>
                <a:latin typeface="Arial"/>
                <a:ea typeface="DejaVu Sans"/>
              </a:rPr>
              <a:t>Las proteínas en la pirámide alimentaria</a:t>
            </a:r>
            <a:endParaRPr lang="es-ES" sz="4400" b="0" strike="noStrike" spc="-1" dirty="0">
              <a:latin typeface="Arial"/>
            </a:endParaRPr>
          </a:p>
        </p:txBody>
      </p:sp>
      <p:sp>
        <p:nvSpPr>
          <p:cNvPr id="88" name="CustomShape 3"/>
          <p:cNvSpPr/>
          <p:nvPr/>
        </p:nvSpPr>
        <p:spPr>
          <a:xfrm>
            <a:off x="2130840" y="3922560"/>
            <a:ext cx="5436000" cy="760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2400" b="0" strike="noStrike" spc="-1" dirty="0">
                <a:solidFill>
                  <a:srgbClr val="000000"/>
                </a:solidFill>
                <a:latin typeface="Arial"/>
                <a:ea typeface="DejaVu Sans"/>
              </a:rPr>
              <a:t>Mª Socorro Hoyos Vázquez. </a:t>
            </a:r>
            <a:r>
              <a:rPr lang="es-ES" sz="2000" b="0" strike="noStrike" spc="-1" dirty="0">
                <a:solidFill>
                  <a:srgbClr val="000000"/>
                </a:solidFill>
                <a:latin typeface="Arial"/>
                <a:ea typeface="DejaVu Sans"/>
              </a:rPr>
              <a:t>Pediatra</a:t>
            </a:r>
            <a:endParaRPr lang="es-ES" sz="2000" b="0" strike="noStrike" spc="-1" dirty="0">
              <a:latin typeface="Arial"/>
            </a:endParaRPr>
          </a:p>
          <a:p>
            <a:pPr>
              <a:lnSpc>
                <a:spcPct val="100000"/>
              </a:lnSpc>
            </a:pPr>
            <a:r>
              <a:rPr lang="es-ES" sz="2000" b="0" strike="noStrike" spc="-1" dirty="0">
                <a:solidFill>
                  <a:srgbClr val="000000"/>
                </a:solidFill>
                <a:latin typeface="Arial"/>
                <a:ea typeface="DejaVu Sans"/>
              </a:rPr>
              <a:t>Grupo de Gastroenterología y Nutrición</a:t>
            </a:r>
            <a:endParaRPr lang="es-ES" sz="2000" b="0" strike="noStrike" spc="-1" dirty="0">
              <a:latin typeface="Arial"/>
            </a:endParaRPr>
          </a:p>
        </p:txBody>
      </p:sp>
      <p:pic>
        <p:nvPicPr>
          <p:cNvPr id="89" name="Imagen 6"/>
          <p:cNvPicPr/>
          <p:nvPr/>
        </p:nvPicPr>
        <p:blipFill>
          <a:blip r:embed="rId5"/>
          <a:stretch/>
        </p:blipFill>
        <p:spPr>
          <a:xfrm>
            <a:off x="6985440" y="4640760"/>
            <a:ext cx="2013480" cy="125928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1"/>
          <p:cNvSpPr/>
          <p:nvPr/>
        </p:nvSpPr>
        <p:spPr>
          <a:xfrm>
            <a:off x="536040" y="332640"/>
            <a:ext cx="7022880" cy="56844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s-ES" sz="3600" b="0" strike="noStrike" spc="-145" dirty="0">
                <a:solidFill>
                  <a:srgbClr val="000000"/>
                </a:solidFill>
                <a:effectLst>
                  <a:outerShdw blurRad="38100" dist="38100" dir="2700000" algn="tl">
                    <a:srgbClr val="000000">
                      <a:alpha val="43137"/>
                    </a:srgbClr>
                  </a:outerShdw>
                </a:effectLst>
                <a:latin typeface="Calibri"/>
              </a:rPr>
              <a:t>¿Qué son las proteínas y para qué sirven? </a:t>
            </a:r>
            <a:endParaRPr lang="es-ES" sz="3600" b="0" strike="noStrike" spc="-1" dirty="0">
              <a:effectLst>
                <a:outerShdw blurRad="38100" dist="38100" dir="2700000" algn="tl">
                  <a:srgbClr val="000000">
                    <a:alpha val="43137"/>
                  </a:srgbClr>
                </a:outerShdw>
              </a:effectLst>
              <a:latin typeface="Arial"/>
            </a:endParaRPr>
          </a:p>
        </p:txBody>
      </p:sp>
      <p:sp>
        <p:nvSpPr>
          <p:cNvPr id="91" name="CustomShape 2"/>
          <p:cNvSpPr/>
          <p:nvPr/>
        </p:nvSpPr>
        <p:spPr>
          <a:xfrm>
            <a:off x="566280" y="915840"/>
            <a:ext cx="7813080" cy="2647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lstStyle/>
          <a:p>
            <a:pPr marL="396720" indent="-396000">
              <a:lnSpc>
                <a:spcPct val="90000"/>
              </a:lnSpc>
              <a:spcBef>
                <a:spcPts val="641"/>
              </a:spcBef>
            </a:pPr>
            <a:endParaRPr lang="es-ES" sz="1800" b="0" strike="noStrike" spc="-1" dirty="0">
              <a:latin typeface="Arial"/>
            </a:endParaRPr>
          </a:p>
          <a:p>
            <a:pPr marL="914400" lvl="1" indent="-396000">
              <a:lnSpc>
                <a:spcPct val="90000"/>
              </a:lnSpc>
              <a:spcBef>
                <a:spcPts val="561"/>
              </a:spcBef>
              <a:buBlip>
                <a:blip r:embed="rId2"/>
              </a:buBlip>
            </a:pPr>
            <a:r>
              <a:rPr lang="es-ES" sz="2800" b="0" strike="noStrike" spc="-1" dirty="0">
                <a:solidFill>
                  <a:srgbClr val="000000"/>
                </a:solidFill>
                <a:latin typeface="Calibri"/>
              </a:rPr>
              <a:t>Moléculas esenciales para el desarrollo y función de nuestro organismo.</a:t>
            </a:r>
            <a:endParaRPr lang="es-ES" sz="2800" b="0" strike="noStrike" spc="-1" dirty="0">
              <a:latin typeface="Arial"/>
            </a:endParaRPr>
          </a:p>
          <a:p>
            <a:pPr marL="914400" lvl="1" indent="-396000">
              <a:lnSpc>
                <a:spcPct val="90000"/>
              </a:lnSpc>
              <a:spcBef>
                <a:spcPts val="561"/>
              </a:spcBef>
              <a:buBlip>
                <a:blip r:embed="rId2"/>
              </a:buBlip>
            </a:pPr>
            <a:r>
              <a:rPr lang="es-ES" sz="2800" b="0" strike="noStrike" spc="-1" dirty="0">
                <a:solidFill>
                  <a:srgbClr val="000000"/>
                </a:solidFill>
                <a:latin typeface="Calibri"/>
              </a:rPr>
              <a:t>Se encuentran en la mayoría de los alimentos que consumimos.</a:t>
            </a:r>
            <a:endParaRPr lang="es-ES" sz="2800" b="0" strike="noStrike" spc="-1" dirty="0">
              <a:latin typeface="Arial"/>
            </a:endParaRPr>
          </a:p>
          <a:p>
            <a:pPr marL="517680">
              <a:lnSpc>
                <a:spcPct val="90000"/>
              </a:lnSpc>
              <a:spcBef>
                <a:spcPts val="561"/>
              </a:spcBef>
            </a:pPr>
            <a:endParaRPr lang="es-ES" sz="2800" b="0" strike="noStrike" spc="-1" dirty="0">
              <a:latin typeface="Arial"/>
            </a:endParaRPr>
          </a:p>
        </p:txBody>
      </p:sp>
      <p:pic>
        <p:nvPicPr>
          <p:cNvPr id="92" name="Imagen 3"/>
          <p:cNvPicPr/>
          <p:nvPr/>
        </p:nvPicPr>
        <p:blipFill>
          <a:blip r:embed="rId3"/>
          <a:stretch/>
        </p:blipFill>
        <p:spPr>
          <a:xfrm>
            <a:off x="7524720" y="6330960"/>
            <a:ext cx="1447200" cy="447120"/>
          </a:xfrm>
          <a:prstGeom prst="rect">
            <a:avLst/>
          </a:prstGeom>
          <a:ln w="9360">
            <a:noFill/>
          </a:ln>
        </p:spPr>
      </p:pic>
      <p:pic>
        <p:nvPicPr>
          <p:cNvPr id="93" name="Imagen 4"/>
          <p:cNvPicPr/>
          <p:nvPr/>
        </p:nvPicPr>
        <p:blipFill>
          <a:blip r:embed="rId4"/>
          <a:stretch/>
        </p:blipFill>
        <p:spPr>
          <a:xfrm>
            <a:off x="7559640" y="235080"/>
            <a:ext cx="1439280" cy="882000"/>
          </a:xfrm>
          <a:prstGeom prst="rect">
            <a:avLst/>
          </a:prstGeom>
          <a:ln w="9360">
            <a:noFill/>
          </a:ln>
        </p:spPr>
      </p:pic>
      <p:sp>
        <p:nvSpPr>
          <p:cNvPr id="94" name="CustomShape 3"/>
          <p:cNvSpPr/>
          <p:nvPr/>
        </p:nvSpPr>
        <p:spPr>
          <a:xfrm>
            <a:off x="179280" y="6202440"/>
            <a:ext cx="4430160" cy="577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3200" b="1" strike="noStrike" spc="-1">
                <a:solidFill>
                  <a:srgbClr val="D3ECF2"/>
                </a:solidFill>
                <a:latin typeface="Arial"/>
                <a:ea typeface="DejaVu Sans"/>
              </a:rPr>
              <a:t>www.familiaysalud.es</a:t>
            </a:r>
            <a:endParaRPr lang="es-ES" sz="3200" b="0" strike="noStrike" spc="-1">
              <a:latin typeface="Arial"/>
            </a:endParaRPr>
          </a:p>
        </p:txBody>
      </p:sp>
      <p:grpSp>
        <p:nvGrpSpPr>
          <p:cNvPr id="95" name="Group 4"/>
          <p:cNvGrpSpPr/>
          <p:nvPr/>
        </p:nvGrpSpPr>
        <p:grpSpPr>
          <a:xfrm>
            <a:off x="549360" y="3129480"/>
            <a:ext cx="8368200" cy="1855440"/>
            <a:chOff x="549360" y="3129480"/>
            <a:chExt cx="8368200" cy="1855440"/>
          </a:xfrm>
        </p:grpSpPr>
        <p:sp>
          <p:nvSpPr>
            <p:cNvPr id="96" name="CustomShape 5"/>
            <p:cNvSpPr/>
            <p:nvPr/>
          </p:nvSpPr>
          <p:spPr>
            <a:xfrm>
              <a:off x="662400" y="3129480"/>
              <a:ext cx="6756480" cy="4377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s-ES" sz="3200" b="1" strike="noStrike" spc="-145" dirty="0">
                  <a:solidFill>
                    <a:srgbClr val="000000"/>
                  </a:solidFill>
                  <a:latin typeface="Calibri"/>
                  <a:ea typeface="DejaVu Sans"/>
                </a:rPr>
                <a:t>Tipos: </a:t>
              </a:r>
              <a:endParaRPr lang="es-ES" sz="3200" b="1" strike="noStrike" spc="-1" dirty="0">
                <a:latin typeface="Arial"/>
              </a:endParaRPr>
            </a:p>
          </p:txBody>
        </p:sp>
        <p:sp>
          <p:nvSpPr>
            <p:cNvPr id="97" name="CustomShape 6"/>
            <p:cNvSpPr/>
            <p:nvPr/>
          </p:nvSpPr>
          <p:spPr>
            <a:xfrm>
              <a:off x="549360" y="3763080"/>
              <a:ext cx="8368200" cy="12218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lstStyle/>
            <a:p>
              <a:pPr marL="914400" lvl="1" indent="-396000">
                <a:lnSpc>
                  <a:spcPct val="90000"/>
                </a:lnSpc>
                <a:spcBef>
                  <a:spcPts val="561"/>
                </a:spcBef>
                <a:buBlip>
                  <a:blip r:embed="rId2"/>
                </a:buBlip>
              </a:pPr>
              <a:r>
                <a:rPr lang="es-ES" sz="2800" b="0" strike="noStrike" spc="-1">
                  <a:solidFill>
                    <a:srgbClr val="000000"/>
                  </a:solidFill>
                  <a:latin typeface="Calibri"/>
                  <a:ea typeface="DejaVu Sans"/>
                </a:rPr>
                <a:t>Alto valor biológico: carne, pescado, huevo, leche.</a:t>
              </a:r>
              <a:endParaRPr lang="es-ES" sz="2800" b="0" strike="noStrike" spc="-1">
                <a:latin typeface="Arial"/>
              </a:endParaRPr>
            </a:p>
            <a:p>
              <a:pPr marL="914400" lvl="1" indent="-396000">
                <a:lnSpc>
                  <a:spcPct val="90000"/>
                </a:lnSpc>
                <a:spcBef>
                  <a:spcPts val="561"/>
                </a:spcBef>
                <a:buBlip>
                  <a:blip r:embed="rId2"/>
                </a:buBlip>
              </a:pPr>
              <a:r>
                <a:rPr lang="es-ES" sz="2800" b="0" strike="noStrike" spc="-1">
                  <a:solidFill>
                    <a:srgbClr val="000000"/>
                  </a:solidFill>
                  <a:latin typeface="Calibri"/>
                  <a:ea typeface="DejaVu Sans"/>
                </a:rPr>
                <a:t>Bajo valor biológico: legumbres, cereales, frutos secos y verduras.                                          </a:t>
              </a:r>
              <a:endParaRPr lang="es-ES" sz="2800" b="0" strike="noStrike" spc="-1">
                <a:latin typeface="Arial"/>
              </a:endParaRPr>
            </a:p>
          </p:txBody>
        </p:sp>
      </p:grpSp>
      <p:pic>
        <p:nvPicPr>
          <p:cNvPr id="98" name="Imagen 14"/>
          <p:cNvPicPr/>
          <p:nvPr/>
        </p:nvPicPr>
        <p:blipFill>
          <a:blip r:embed="rId5"/>
          <a:stretch/>
        </p:blipFill>
        <p:spPr>
          <a:xfrm>
            <a:off x="6985440" y="4640760"/>
            <a:ext cx="2013480" cy="1259280"/>
          </a:xfrm>
          <a:prstGeom prst="rect">
            <a:avLst/>
          </a:prstGeom>
          <a:ln>
            <a:noFill/>
          </a:ln>
        </p:spPr>
      </p:pic>
    </p:spTree>
  </p:cSld>
  <p:clrMapOvr>
    <a:masterClrMapping/>
  </p:clrMapOvr>
  <p:transition>
    <p:fade/>
  </p:transition>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CustomShape 1"/>
          <p:cNvSpPr/>
          <p:nvPr/>
        </p:nvSpPr>
        <p:spPr>
          <a:xfrm>
            <a:off x="665280" y="347040"/>
            <a:ext cx="6756480" cy="4978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s-ES" sz="3600" b="0" strike="noStrike" spc="-145" dirty="0">
                <a:solidFill>
                  <a:srgbClr val="000000"/>
                </a:solidFill>
                <a:effectLst>
                  <a:outerShdw blurRad="38100" dist="38100" dir="2700000" algn="tl">
                    <a:srgbClr val="000000">
                      <a:alpha val="43137"/>
                    </a:srgbClr>
                  </a:outerShdw>
                </a:effectLst>
                <a:latin typeface="Calibri"/>
              </a:rPr>
              <a:t>Las proteínas en la pirámide alimentaria</a:t>
            </a:r>
            <a:endParaRPr lang="es-ES" sz="3600" b="0" strike="noStrike" spc="-1" dirty="0">
              <a:effectLst>
                <a:outerShdw blurRad="38100" dist="38100" dir="2700000" algn="tl">
                  <a:srgbClr val="000000">
                    <a:alpha val="43137"/>
                  </a:srgbClr>
                </a:outerShdw>
              </a:effectLst>
              <a:latin typeface="Arial"/>
            </a:endParaRPr>
          </a:p>
        </p:txBody>
      </p:sp>
      <p:sp>
        <p:nvSpPr>
          <p:cNvPr id="100" name="CustomShape 2"/>
          <p:cNvSpPr/>
          <p:nvPr/>
        </p:nvSpPr>
        <p:spPr>
          <a:xfrm>
            <a:off x="566280" y="915840"/>
            <a:ext cx="7813080" cy="2173320"/>
          </a:xfrm>
          <a:prstGeom prst="rect">
            <a:avLst/>
          </a:prstGeom>
          <a:noFill/>
          <a:ln w="9360">
            <a:noFill/>
          </a:ln>
        </p:spPr>
        <p:style>
          <a:lnRef idx="0">
            <a:scrgbClr r="0" g="0" b="0"/>
          </a:lnRef>
          <a:fillRef idx="0">
            <a:scrgbClr r="0" g="0" b="0"/>
          </a:fillRef>
          <a:effectRef idx="0">
            <a:scrgbClr r="0" g="0" b="0"/>
          </a:effectRef>
          <a:fontRef idx="minor"/>
        </p:style>
        <p:txBody>
          <a:bodyPr lIns="0" tIns="0" rIns="0" bIns="0"/>
          <a:lstStyle/>
          <a:p>
            <a:pPr marL="396720" indent="-396000">
              <a:lnSpc>
                <a:spcPct val="90000"/>
              </a:lnSpc>
              <a:spcBef>
                <a:spcPts val="641"/>
              </a:spcBef>
            </a:pPr>
            <a:endParaRPr lang="es-ES" sz="1800" b="0" strike="noStrike" spc="-1">
              <a:latin typeface="Arial"/>
            </a:endParaRPr>
          </a:p>
          <a:p>
            <a:pPr marL="914400" lvl="1" indent="-396000">
              <a:lnSpc>
                <a:spcPct val="90000"/>
              </a:lnSpc>
              <a:spcBef>
                <a:spcPts val="561"/>
              </a:spcBef>
              <a:buBlip>
                <a:blip r:embed="rId2"/>
              </a:buBlip>
            </a:pPr>
            <a:r>
              <a:rPr lang="es-ES" sz="2800" b="0" strike="noStrike" spc="-1">
                <a:solidFill>
                  <a:srgbClr val="000000"/>
                </a:solidFill>
                <a:latin typeface="Calibri"/>
              </a:rPr>
              <a:t>Se deben consumir a diario; las necesitamos. Pero no todas con la misma frecuencia y en la misma cantidad.  </a:t>
            </a:r>
            <a:endParaRPr lang="es-ES" sz="2800" b="0" strike="noStrike" spc="-1">
              <a:latin typeface="Arial"/>
            </a:endParaRPr>
          </a:p>
        </p:txBody>
      </p:sp>
      <p:pic>
        <p:nvPicPr>
          <p:cNvPr id="101" name="Imagen 3"/>
          <p:cNvPicPr/>
          <p:nvPr/>
        </p:nvPicPr>
        <p:blipFill>
          <a:blip r:embed="rId3"/>
          <a:stretch/>
        </p:blipFill>
        <p:spPr>
          <a:xfrm>
            <a:off x="7524720" y="6330960"/>
            <a:ext cx="1447200" cy="447120"/>
          </a:xfrm>
          <a:prstGeom prst="rect">
            <a:avLst/>
          </a:prstGeom>
          <a:ln w="9360">
            <a:noFill/>
          </a:ln>
        </p:spPr>
      </p:pic>
      <p:pic>
        <p:nvPicPr>
          <p:cNvPr id="102" name="Imagen 4"/>
          <p:cNvPicPr/>
          <p:nvPr/>
        </p:nvPicPr>
        <p:blipFill>
          <a:blip r:embed="rId4"/>
          <a:stretch/>
        </p:blipFill>
        <p:spPr>
          <a:xfrm>
            <a:off x="7559640" y="235080"/>
            <a:ext cx="1439280" cy="882000"/>
          </a:xfrm>
          <a:prstGeom prst="rect">
            <a:avLst/>
          </a:prstGeom>
          <a:ln w="9360">
            <a:noFill/>
          </a:ln>
        </p:spPr>
      </p:pic>
      <p:sp>
        <p:nvSpPr>
          <p:cNvPr id="103" name="CustomShape 3"/>
          <p:cNvSpPr/>
          <p:nvPr/>
        </p:nvSpPr>
        <p:spPr>
          <a:xfrm>
            <a:off x="179280" y="6202440"/>
            <a:ext cx="4430160" cy="577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3200" b="1" strike="noStrike" spc="-1">
                <a:solidFill>
                  <a:srgbClr val="D3ECF2"/>
                </a:solidFill>
                <a:latin typeface="Arial"/>
                <a:ea typeface="DejaVu Sans"/>
              </a:rPr>
              <a:t>www.familiaysalud.es</a:t>
            </a:r>
            <a:endParaRPr lang="es-ES" sz="3200" b="0" strike="noStrike" spc="-1">
              <a:latin typeface="Arial"/>
            </a:endParaRPr>
          </a:p>
        </p:txBody>
      </p:sp>
      <p:grpSp>
        <p:nvGrpSpPr>
          <p:cNvPr id="104" name="Group 4"/>
          <p:cNvGrpSpPr/>
          <p:nvPr/>
        </p:nvGrpSpPr>
        <p:grpSpPr>
          <a:xfrm>
            <a:off x="566280" y="3381480"/>
            <a:ext cx="8368200" cy="2736000"/>
            <a:chOff x="566280" y="3381480"/>
            <a:chExt cx="8368200" cy="2736000"/>
          </a:xfrm>
        </p:grpSpPr>
        <p:sp>
          <p:nvSpPr>
            <p:cNvPr id="105" name="CustomShape 5"/>
            <p:cNvSpPr/>
            <p:nvPr/>
          </p:nvSpPr>
          <p:spPr>
            <a:xfrm>
              <a:off x="679320" y="3381480"/>
              <a:ext cx="7253280" cy="4384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s-ES" sz="3200" b="0" strike="noStrike" spc="-145">
                  <a:solidFill>
                    <a:srgbClr val="000000"/>
                  </a:solidFill>
                  <a:latin typeface="Calibri"/>
                  <a:ea typeface="DejaVu Sans"/>
                </a:rPr>
                <a:t>¿ Estamos alimentando bien a nuestros niños? </a:t>
              </a:r>
              <a:endParaRPr lang="es-ES" sz="3200" b="0" strike="noStrike" spc="-1">
                <a:latin typeface="Arial"/>
              </a:endParaRPr>
            </a:p>
          </p:txBody>
        </p:sp>
        <p:sp>
          <p:nvSpPr>
            <p:cNvPr id="106" name="CustomShape 6"/>
            <p:cNvSpPr/>
            <p:nvPr/>
          </p:nvSpPr>
          <p:spPr>
            <a:xfrm>
              <a:off x="566280" y="3569400"/>
              <a:ext cx="8368200" cy="2548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lstStyle/>
            <a:p>
              <a:pPr marL="396720" indent="-396000">
                <a:lnSpc>
                  <a:spcPct val="90000"/>
                </a:lnSpc>
                <a:spcBef>
                  <a:spcPts val="641"/>
                </a:spcBef>
              </a:pPr>
              <a:endParaRPr lang="es-ES" sz="1800" b="0" strike="noStrike" spc="-1" dirty="0">
                <a:latin typeface="Arial"/>
              </a:endParaRPr>
            </a:p>
            <a:p>
              <a:pPr marL="914400" lvl="1" indent="-396000">
                <a:lnSpc>
                  <a:spcPct val="90000"/>
                </a:lnSpc>
                <a:spcBef>
                  <a:spcPts val="561"/>
                </a:spcBef>
                <a:buBlip>
                  <a:blip r:embed="rId2"/>
                </a:buBlip>
              </a:pPr>
              <a:r>
                <a:rPr lang="es-ES" sz="2800" b="0" strike="noStrike" spc="-1" dirty="0">
                  <a:solidFill>
                    <a:srgbClr val="000000"/>
                  </a:solidFill>
                  <a:latin typeface="Calibri"/>
                  <a:ea typeface="DejaVu Sans"/>
                </a:rPr>
                <a:t>Los niños comen 4-5 veces más proteínas de las necesarias.</a:t>
              </a:r>
              <a:endParaRPr lang="es-ES" sz="2800" b="0" strike="noStrike" spc="-1" dirty="0">
                <a:latin typeface="Arial"/>
              </a:endParaRPr>
            </a:p>
            <a:p>
              <a:pPr marL="914400" lvl="1" indent="-396000">
                <a:lnSpc>
                  <a:spcPct val="90000"/>
                </a:lnSpc>
                <a:spcBef>
                  <a:spcPts val="561"/>
                </a:spcBef>
                <a:buBlip>
                  <a:blip r:embed="rId2"/>
                </a:buBlip>
              </a:pPr>
              <a:r>
                <a:rPr lang="es-ES" sz="2800" b="0" strike="noStrike" spc="-1" dirty="0">
                  <a:solidFill>
                    <a:srgbClr val="000000"/>
                  </a:solidFill>
                  <a:latin typeface="Calibri"/>
                  <a:ea typeface="DejaVu Sans"/>
                </a:rPr>
                <a:t>Problemas de salud en el presente y                 futuro: sobrepeso, pubertad precoz.                                   </a:t>
              </a:r>
              <a:endParaRPr lang="es-ES" sz="2800" b="0" strike="noStrike" spc="-1" dirty="0">
                <a:latin typeface="Arial"/>
              </a:endParaRPr>
            </a:p>
          </p:txBody>
        </p:sp>
      </p:grpSp>
      <p:pic>
        <p:nvPicPr>
          <p:cNvPr id="107" name="Imagen 14"/>
          <p:cNvPicPr/>
          <p:nvPr/>
        </p:nvPicPr>
        <p:blipFill>
          <a:blip r:embed="rId5"/>
          <a:stretch/>
        </p:blipFill>
        <p:spPr>
          <a:xfrm>
            <a:off x="6985440" y="4640760"/>
            <a:ext cx="2013480" cy="1259280"/>
          </a:xfrm>
          <a:prstGeom prst="rect">
            <a:avLst/>
          </a:prstGeom>
          <a:ln>
            <a:noFill/>
          </a:ln>
        </p:spPr>
      </p:pic>
    </p:spTree>
  </p:cSld>
  <p:clrMapOvr>
    <a:masterClrMapping/>
  </p:clrMapOvr>
  <p:transition>
    <p:fade/>
  </p:transition>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CustomShape 1"/>
          <p:cNvSpPr/>
          <p:nvPr/>
        </p:nvSpPr>
        <p:spPr>
          <a:xfrm>
            <a:off x="677880" y="347040"/>
            <a:ext cx="6756480" cy="5533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s-ES" sz="4000" b="0" strike="noStrike" spc="-145" dirty="0">
                <a:solidFill>
                  <a:srgbClr val="000000"/>
                </a:solidFill>
                <a:effectLst>
                  <a:outerShdw blurRad="38100" dist="38100" dir="2700000" algn="tl">
                    <a:srgbClr val="000000">
                      <a:alpha val="43137"/>
                    </a:srgbClr>
                  </a:outerShdw>
                </a:effectLst>
                <a:latin typeface="Calibri"/>
              </a:rPr>
              <a:t>¿Qué hacemos para mejorar?</a:t>
            </a:r>
            <a:endParaRPr lang="es-ES" sz="4000" b="0" strike="noStrike" spc="-1" dirty="0">
              <a:effectLst>
                <a:outerShdw blurRad="38100" dist="38100" dir="2700000" algn="tl">
                  <a:srgbClr val="000000">
                    <a:alpha val="43137"/>
                  </a:srgbClr>
                </a:outerShdw>
              </a:effectLst>
              <a:latin typeface="Arial"/>
            </a:endParaRPr>
          </a:p>
        </p:txBody>
      </p:sp>
      <p:sp>
        <p:nvSpPr>
          <p:cNvPr id="109" name="CustomShape 2"/>
          <p:cNvSpPr/>
          <p:nvPr/>
        </p:nvSpPr>
        <p:spPr>
          <a:xfrm>
            <a:off x="179280" y="1154520"/>
            <a:ext cx="7813080" cy="4115520"/>
          </a:xfrm>
          <a:prstGeom prst="rect">
            <a:avLst/>
          </a:prstGeom>
          <a:noFill/>
          <a:ln w="9360">
            <a:noFill/>
          </a:ln>
        </p:spPr>
        <p:style>
          <a:lnRef idx="0">
            <a:scrgbClr r="0" g="0" b="0"/>
          </a:lnRef>
          <a:fillRef idx="0">
            <a:scrgbClr r="0" g="0" b="0"/>
          </a:fillRef>
          <a:effectRef idx="0">
            <a:scrgbClr r="0" g="0" b="0"/>
          </a:effectRef>
          <a:fontRef idx="minor"/>
        </p:style>
        <p:txBody>
          <a:bodyPr lIns="0" tIns="0" rIns="0" bIns="0"/>
          <a:lstStyle/>
          <a:p>
            <a:pPr marL="914400" lvl="1" indent="-396000">
              <a:lnSpc>
                <a:spcPct val="90000"/>
              </a:lnSpc>
              <a:spcBef>
                <a:spcPts val="561"/>
              </a:spcBef>
              <a:buBlip>
                <a:blip r:embed="rId2"/>
              </a:buBlip>
            </a:pPr>
            <a:r>
              <a:rPr lang="es-ES" sz="2800" b="0" strike="noStrike" spc="-1" dirty="0">
                <a:solidFill>
                  <a:srgbClr val="000000"/>
                </a:solidFill>
                <a:latin typeface="Calibri"/>
              </a:rPr>
              <a:t>Promover el consumo de más proteínas de origen vegetal (legumbres, frutos secos, verduras, hortalizas...)</a:t>
            </a:r>
            <a:endParaRPr lang="es-ES" sz="2800" b="0" strike="noStrike" spc="-1" dirty="0">
              <a:latin typeface="Arial"/>
            </a:endParaRPr>
          </a:p>
          <a:p>
            <a:pPr marL="914400" lvl="1" indent="-396000">
              <a:lnSpc>
                <a:spcPct val="90000"/>
              </a:lnSpc>
              <a:spcBef>
                <a:spcPts val="561"/>
              </a:spcBef>
              <a:buBlip>
                <a:blip r:embed="rId2"/>
              </a:buBlip>
            </a:pPr>
            <a:r>
              <a:rPr lang="es-ES" sz="2800" b="0" strike="noStrike" spc="-1" dirty="0">
                <a:solidFill>
                  <a:srgbClr val="000000"/>
                </a:solidFill>
                <a:latin typeface="Calibri"/>
              </a:rPr>
              <a:t>Disminuir el tamaño de las raciones de carnes y pescados. </a:t>
            </a:r>
            <a:endParaRPr lang="es-ES" sz="2800" b="0" strike="noStrike" spc="-1" dirty="0">
              <a:latin typeface="Arial"/>
            </a:endParaRPr>
          </a:p>
          <a:p>
            <a:pPr marL="914400" lvl="1" indent="-396000">
              <a:lnSpc>
                <a:spcPct val="90000"/>
              </a:lnSpc>
              <a:spcBef>
                <a:spcPts val="561"/>
              </a:spcBef>
              <a:buBlip>
                <a:blip r:embed="rId2"/>
              </a:buBlip>
            </a:pPr>
            <a:r>
              <a:rPr lang="es-ES" sz="2800" b="0" strike="noStrike" spc="-1" dirty="0">
                <a:solidFill>
                  <a:srgbClr val="000000"/>
                </a:solidFill>
                <a:latin typeface="Calibri"/>
              </a:rPr>
              <a:t>Consumir más carnes y pescados magros; evitar carnes </a:t>
            </a:r>
            <a:r>
              <a:rPr lang="es-ES" sz="2800" b="0" strike="noStrike" spc="-1" dirty="0" err="1">
                <a:solidFill>
                  <a:srgbClr val="000000"/>
                </a:solidFill>
                <a:latin typeface="Calibri"/>
              </a:rPr>
              <a:t>ultraprocesadas</a:t>
            </a:r>
            <a:r>
              <a:rPr lang="es-ES" sz="2800" b="0" strike="noStrike" spc="-1" dirty="0">
                <a:solidFill>
                  <a:srgbClr val="000000"/>
                </a:solidFill>
                <a:latin typeface="Calibri"/>
              </a:rPr>
              <a:t> (embutidos, salchichas).</a:t>
            </a:r>
            <a:endParaRPr lang="es-ES" sz="2800" b="0" strike="noStrike" spc="-1" dirty="0">
              <a:latin typeface="Arial"/>
            </a:endParaRPr>
          </a:p>
          <a:p>
            <a:pPr marL="914400" lvl="1" indent="-396000">
              <a:lnSpc>
                <a:spcPct val="90000"/>
              </a:lnSpc>
              <a:spcBef>
                <a:spcPts val="561"/>
              </a:spcBef>
              <a:buBlip>
                <a:blip r:embed="rId2"/>
              </a:buBlip>
            </a:pPr>
            <a:r>
              <a:rPr lang="es-ES" sz="2800" b="0" strike="noStrike" spc="-1" dirty="0">
                <a:solidFill>
                  <a:srgbClr val="000000"/>
                </a:solidFill>
                <a:latin typeface="Calibri"/>
              </a:rPr>
              <a:t>Vigilar el consumo de lácteos para no excedernos en más de medio litro al día.</a:t>
            </a:r>
            <a:endParaRPr lang="es-ES" sz="2800" b="0" strike="noStrike" spc="-1" dirty="0">
              <a:latin typeface="Arial"/>
            </a:endParaRPr>
          </a:p>
          <a:p>
            <a:pPr>
              <a:lnSpc>
                <a:spcPct val="100000"/>
              </a:lnSpc>
            </a:pPr>
            <a:endParaRPr lang="es-ES" sz="2800" b="0" strike="noStrike" spc="-1">
              <a:latin typeface="Arial"/>
            </a:endParaRPr>
          </a:p>
          <a:p>
            <a:pPr marL="517680">
              <a:lnSpc>
                <a:spcPct val="90000"/>
              </a:lnSpc>
              <a:spcBef>
                <a:spcPts val="561"/>
              </a:spcBef>
            </a:pPr>
            <a:endParaRPr lang="es-ES" sz="2800" b="0" strike="noStrike" spc="-1">
              <a:latin typeface="Arial"/>
            </a:endParaRPr>
          </a:p>
        </p:txBody>
      </p:sp>
      <p:pic>
        <p:nvPicPr>
          <p:cNvPr id="110" name="Imagen 3"/>
          <p:cNvPicPr/>
          <p:nvPr/>
        </p:nvPicPr>
        <p:blipFill>
          <a:blip r:embed="rId3"/>
          <a:stretch/>
        </p:blipFill>
        <p:spPr>
          <a:xfrm>
            <a:off x="7524720" y="6330960"/>
            <a:ext cx="1447200" cy="447120"/>
          </a:xfrm>
          <a:prstGeom prst="rect">
            <a:avLst/>
          </a:prstGeom>
          <a:ln w="9360">
            <a:noFill/>
          </a:ln>
        </p:spPr>
      </p:pic>
      <p:pic>
        <p:nvPicPr>
          <p:cNvPr id="111" name="Imagen 4"/>
          <p:cNvPicPr/>
          <p:nvPr/>
        </p:nvPicPr>
        <p:blipFill>
          <a:blip r:embed="rId4"/>
          <a:stretch/>
        </p:blipFill>
        <p:spPr>
          <a:xfrm>
            <a:off x="7559640" y="235080"/>
            <a:ext cx="1439280" cy="882000"/>
          </a:xfrm>
          <a:prstGeom prst="rect">
            <a:avLst/>
          </a:prstGeom>
          <a:ln w="9360">
            <a:noFill/>
          </a:ln>
        </p:spPr>
      </p:pic>
      <p:sp>
        <p:nvSpPr>
          <p:cNvPr id="112" name="CustomShape 3"/>
          <p:cNvSpPr/>
          <p:nvPr/>
        </p:nvSpPr>
        <p:spPr>
          <a:xfrm>
            <a:off x="179280" y="6202440"/>
            <a:ext cx="4430160" cy="577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3200" b="1" strike="noStrike" spc="-1">
                <a:solidFill>
                  <a:srgbClr val="D3ECF2"/>
                </a:solidFill>
                <a:latin typeface="Arial"/>
                <a:ea typeface="DejaVu Sans"/>
              </a:rPr>
              <a:t>www.familiaysalud.es</a:t>
            </a:r>
            <a:endParaRPr lang="es-ES" sz="3200" b="0" strike="noStrike" spc="-1">
              <a:latin typeface="Arial"/>
            </a:endParaRPr>
          </a:p>
        </p:txBody>
      </p:sp>
      <p:pic>
        <p:nvPicPr>
          <p:cNvPr id="113" name="Imagen 9"/>
          <p:cNvPicPr/>
          <p:nvPr/>
        </p:nvPicPr>
        <p:blipFill>
          <a:blip r:embed="rId5"/>
          <a:stretch/>
        </p:blipFill>
        <p:spPr>
          <a:xfrm>
            <a:off x="6985440" y="4640760"/>
            <a:ext cx="2013480" cy="1259280"/>
          </a:xfrm>
          <a:prstGeom prst="rect">
            <a:avLst/>
          </a:prstGeom>
          <a:ln>
            <a:noFill/>
          </a:ln>
        </p:spPr>
      </p:pic>
    </p:spTree>
  </p:cSld>
  <p:clrMapOvr>
    <a:masterClrMapping/>
  </p:clrMapOvr>
  <p:transition>
    <p:fade/>
  </p:transition>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56</TotalTime>
  <Words>304</Words>
  <Application>Microsoft Office PowerPoint</Application>
  <PresentationFormat>Presentación en pantalla (4:3)</PresentationFormat>
  <Paragraphs>29</Paragraphs>
  <Slides>4</Slides>
  <Notes>1</Notes>
  <HiddenSlides>0</HiddenSlides>
  <MMClips>0</MMClips>
  <ScaleCrop>false</ScaleCrop>
  <HeadingPairs>
    <vt:vector size="4" baseType="variant">
      <vt:variant>
        <vt:lpstr>Tema</vt:lpstr>
      </vt:variant>
      <vt:variant>
        <vt:i4>2</vt:i4>
      </vt:variant>
      <vt:variant>
        <vt:lpstr>Títulos de diapositiva</vt:lpstr>
      </vt:variant>
      <vt:variant>
        <vt:i4>4</vt:i4>
      </vt:variant>
    </vt:vector>
  </HeadingPairs>
  <TitlesOfParts>
    <vt:vector size="6" baseType="lpstr">
      <vt:lpstr>Office Theme</vt:lpstr>
      <vt:lpstr>Office Theme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Esther</cp:lastModifiedBy>
  <cp:revision>14</cp:revision>
  <dcterms:created xsi:type="dcterms:W3CDTF">2016-05-03T15:33:32Z</dcterms:created>
  <dcterms:modified xsi:type="dcterms:W3CDTF">2023-03-29T18:52:54Z</dcterms:modified>
  <dc:language>es-ES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vt:i4>
  </property>
  <property fmtid="{D5CDD505-2E9C-101B-9397-08002B2CF9AE}" pid="8" name="PresentationFormat">
    <vt:lpwstr>Presentación en pantalla (4:3)</vt:lpwstr>
  </property>
  <property fmtid="{D5CDD505-2E9C-101B-9397-08002B2CF9AE}" pid="9" name="ScaleCrop">
    <vt:bool>false</vt:bool>
  </property>
  <property fmtid="{D5CDD505-2E9C-101B-9397-08002B2CF9AE}" pid="10" name="ShareDoc">
    <vt:bool>false</vt:bool>
  </property>
  <property fmtid="{D5CDD505-2E9C-101B-9397-08002B2CF9AE}" pid="11" name="Slides">
    <vt:i4>4</vt:i4>
  </property>
</Properties>
</file>