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media/image1.jpeg" ContentType="image/jpeg"/>
  <Override PartName="/ppt/media/image38.png" ContentType="image/png"/>
  <Override PartName="/ppt/media/image2.jpeg" ContentType="image/jpeg"/>
  <Override PartName="/ppt/media/image8.png" ContentType="image/png"/>
  <Override PartName="/ppt/media/image3.jpeg" ContentType="image/jpeg"/>
  <Override PartName="/ppt/media/image5.png" ContentType="image/png"/>
  <Override PartName="/ppt/media/image4.jpeg" ContentType="image/jpeg"/>
  <Override PartName="/ppt/media/image6.png" ContentType="image/png"/>
  <Override PartName="/ppt/media/image34.jpeg" ContentType="image/jpeg"/>
  <Override PartName="/ppt/media/image7.png" ContentType="image/png"/>
  <Override PartName="/ppt/media/image9.png" ContentType="image/png"/>
  <Override PartName="/ppt/media/image10.png" ContentType="image/png"/>
  <Override PartName="/ppt/media/image11.png" ContentType="image/png"/>
  <Override PartName="/ppt/media/image12.jpeg" ContentType="image/jpe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jpeg" ContentType="image/jpe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media/image28.jpeg" ContentType="image/jpeg"/>
  <Override PartName="/ppt/media/image29.png" ContentType="image/png"/>
  <Override PartName="/ppt/media/image30.png" ContentType="image/png"/>
  <Override PartName="/ppt/media/image31.png" ContentType="image/png"/>
  <Override PartName="/ppt/media/image32.png" ContentType="image/png"/>
  <Override PartName="/ppt/media/image33.png" ContentType="image/png"/>
  <Override PartName="/ppt/media/image35.png" ContentType="image/png"/>
  <Override PartName="/ppt/media/image36.png" ContentType="image/png"/>
  <Override PartName="/ppt/media/image37.png" ContentType="image/png"/>
  <Override PartName="/ppt/media/image39.png" ContentType="image/png"/>
  <Override PartName="/ppt/media/image40.png" ContentType="image/png"/>
  <Override PartName="/ppt/media/image41.png" ContentType="image/png"/>
  <Override PartName="/ppt/media/image42.png" ContentType="image/png"/>
  <Override PartName="/ppt/media/image43.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Calibri"/>
              </a:rPr>
              <a:t>Pulse para desplazar la diapositiva</a:t>
            </a:r>
            <a:endParaRPr b="0" lang="es-ES" sz="1800" spc="-1" strike="noStrike">
              <a:solidFill>
                <a:srgbClr val="000000"/>
              </a:solidFill>
              <a:latin typeface="Calibri"/>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&lt;cabecera&gt;</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&lt;fecha/hora&gt;</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&lt;pie de página&gt;</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E662ABB-7864-4912-8C00-D10054C64F17}" type="slidenum">
              <a:rPr b="0" lang="es-ES" sz="1400" spc="-1" strike="noStrike">
                <a:latin typeface="Times New Roman"/>
              </a:rPr>
              <a:t>&lt;número&gt;</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1371600" y="1143000"/>
            <a:ext cx="4114440" cy="3085920"/>
          </a:xfrm>
          <a:prstGeom prst="rect">
            <a:avLst/>
          </a:prstGeom>
        </p:spPr>
      </p:sp>
      <p:sp>
        <p:nvSpPr>
          <p:cNvPr id="115" name="PlaceHolder 2"/>
          <p:cNvSpPr>
            <a:spLocks noGrp="1"/>
          </p:cNvSpPr>
          <p:nvPr>
            <p:ph type="body"/>
          </p:nvPr>
        </p:nvSpPr>
        <p:spPr>
          <a:xfrm>
            <a:off x="685800" y="4400640"/>
            <a:ext cx="5486040" cy="3600000"/>
          </a:xfrm>
          <a:prstGeom prst="rect">
            <a:avLst/>
          </a:prstGeom>
        </p:spPr>
        <p:txBody>
          <a:bodyPr>
            <a:noAutofit/>
          </a:bodyPr>
          <a:p>
            <a:endParaRPr b="0" lang="es-ES" sz="2000" spc="-1" strike="noStrike">
              <a:latin typeface="Arial"/>
            </a:endParaRPr>
          </a:p>
        </p:txBody>
      </p:sp>
      <p:sp>
        <p:nvSpPr>
          <p:cNvPr id="116" name="Header Placeholder 3"/>
          <p:cNvSpPr txBox="1"/>
          <p:nvPr/>
        </p:nvSpPr>
        <p:spPr>
          <a:xfrm>
            <a:off x="0" y="0"/>
            <a:ext cx="2971440" cy="458280"/>
          </a:xfrm>
          <a:prstGeom prst="rect">
            <a:avLst/>
          </a:prstGeom>
          <a:noFill/>
          <a:ln w="0">
            <a:noFill/>
          </a:ln>
        </p:spPr>
        <p:txBody>
          <a:bodyPr>
            <a:noAutofit/>
          </a:bodyPr>
          <a:p>
            <a:endParaRPr b="0" lang="es-ES" sz="2400" spc="-1" strike="noStrike">
              <a:latin typeface="Times New Roman"/>
            </a:endParaRPr>
          </a:p>
        </p:txBody>
      </p:sp>
      <p:sp>
        <p:nvSpPr>
          <p:cNvPr id="117" name="Date Placeholder 4"/>
          <p:cNvSpPr txBox="1"/>
          <p:nvPr/>
        </p:nvSpPr>
        <p:spPr>
          <a:xfrm>
            <a:off x="3884760" y="0"/>
            <a:ext cx="2971440" cy="458280"/>
          </a:xfrm>
          <a:prstGeom prst="rect">
            <a:avLst/>
          </a:prstGeom>
          <a:noFill/>
          <a:ln w="0">
            <a:noFill/>
          </a:ln>
        </p:spPr>
        <p:txBody>
          <a:bodyPr>
            <a:noAutofit/>
          </a:bodyPr>
          <a:p>
            <a:pPr algn="r">
              <a:lnSpc>
                <a:spcPct val="100000"/>
              </a:lnSpc>
            </a:pPr>
            <a:fld id="{3BBF660C-8B99-4ACE-80A8-00C3B6DE1529}" type="datetime">
              <a:rPr b="0" lang="en-US" sz="1200" spc="-1" strike="noStrike">
                <a:solidFill>
                  <a:srgbClr val="000000"/>
                </a:solidFill>
                <a:latin typeface="Times New Roman"/>
              </a:rPr>
              <a:t>1/5/22</a:t>
            </a:fld>
            <a:r>
              <a:rPr b="0" lang="en-US" sz="1200" spc="-1" strike="noStrike">
                <a:solidFill>
                  <a:srgbClr val="000000"/>
                </a:solidFill>
                <a:latin typeface="Times New Roman"/>
              </a:rPr>
              <a:t> </a:t>
            </a:r>
            <a:fld id="{DDCD918D-0CF5-48FA-9AF7-09B30604A242}" type="datetime12">
              <a:rPr b="0" lang="en-US" sz="1200" spc="-1" strike="noStrike">
                <a:solidFill>
                  <a:srgbClr val="000000"/>
                </a:solidFill>
                <a:latin typeface="Times New Roman"/>
              </a:rPr>
              <a:t>01:02 PM</a:t>
            </a:fld>
            <a:endParaRPr b="0" lang="es-ES" sz="1200" spc="-1" strike="noStrike">
              <a:latin typeface="Times New Roman"/>
            </a:endParaRPr>
          </a:p>
        </p:txBody>
      </p:sp>
      <p:sp>
        <p:nvSpPr>
          <p:cNvPr id="118" name="Footer Placeholder 5"/>
          <p:cNvSpPr txBox="1"/>
          <p:nvPr/>
        </p:nvSpPr>
        <p:spPr>
          <a:xfrm>
            <a:off x="0" y="8685360"/>
            <a:ext cx="6171840" cy="456840"/>
          </a:xfrm>
          <a:prstGeom prst="rect">
            <a:avLst/>
          </a:prstGeom>
          <a:noFill/>
          <a:ln w="0">
            <a:noFill/>
          </a:ln>
        </p:spPr>
        <p:txBody>
          <a:bodyPr anchor="b">
            <a:noAutofit/>
          </a:bodyPr>
          <a:p>
            <a:pPr>
              <a:lnSpc>
                <a:spcPct val="100000"/>
              </a:lnSpc>
            </a:pPr>
            <a:r>
              <a:rPr b="0" lang="en-US" sz="500" spc="-1" strike="noStrike">
                <a:solidFill>
                  <a:srgbClr val="000000"/>
                </a:solidFill>
                <a:latin typeface="Times New Roman"/>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Times New Roman"/>
            </a:endParaRPr>
          </a:p>
          <a:p>
            <a:pPr>
              <a:lnSpc>
                <a:spcPct val="100000"/>
              </a:lnSpc>
            </a:pPr>
            <a:r>
              <a:rPr b="0" lang="en-US" sz="500" spc="-1" strike="noStrike">
                <a:solidFill>
                  <a:srgbClr val="000000"/>
                </a:solidFill>
                <a:latin typeface="Times New Roman"/>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n-US" sz="500" spc="-1" strike="noStrike">
                <a:solidFill>
                  <a:srgbClr val="000000"/>
                </a:solidFill>
                <a:latin typeface="Times New Roman"/>
              </a:rPr>
              <a:t>MICROSOFT NO FACILITA GARANTÍAS EXPRESAS, IMPLÍCITAS O ESTATUTORIAS EN RELACIÓN A LA INFORMACIÓN CONTENIDA EN ESTA PRESENTACIÓN.</a:t>
            </a:r>
            <a:endParaRPr b="0" lang="es-ES" sz="500" spc="-1" strike="noStrike">
              <a:latin typeface="Times New Roman"/>
            </a:endParaRPr>
          </a:p>
          <a:p>
            <a:pPr>
              <a:lnSpc>
                <a:spcPct val="100000"/>
              </a:lnSpc>
            </a:pPr>
            <a:endParaRPr b="0" lang="es-ES" sz="500" spc="-1" strike="noStrike">
              <a:latin typeface="Times New Roman"/>
            </a:endParaRPr>
          </a:p>
        </p:txBody>
      </p:sp>
      <p:sp>
        <p:nvSpPr>
          <p:cNvPr id="119" name="Slide Number Placeholder 6"/>
          <p:cNvSpPr txBox="1"/>
          <p:nvPr/>
        </p:nvSpPr>
        <p:spPr>
          <a:xfrm>
            <a:off x="6172200" y="8685360"/>
            <a:ext cx="684000" cy="456840"/>
          </a:xfrm>
          <a:prstGeom prst="rect">
            <a:avLst/>
          </a:prstGeom>
          <a:noFill/>
          <a:ln w="0">
            <a:noFill/>
          </a:ln>
        </p:spPr>
        <p:txBody>
          <a:bodyPr anchor="b">
            <a:noAutofit/>
          </a:bodyPr>
          <a:p>
            <a:pPr algn="r">
              <a:lnSpc>
                <a:spcPct val="100000"/>
              </a:lnSpc>
            </a:pPr>
            <a:fld id="{E4F17D39-3509-428F-9195-5EBE97454FA4}" type="slidenum">
              <a:rPr b="0" lang="en-US" sz="1200" spc="-1" strike="noStrike">
                <a:solidFill>
                  <a:srgbClr val="000000"/>
                </a:solidFill>
                <a:latin typeface="Times New Roman"/>
              </a:rPr>
              <a:t>&lt;número&gt;</a:t>
            </a:fld>
            <a:endParaRPr b="0" lang="es-E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25"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6"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28"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9"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0"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1"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33"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4"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5"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6"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7"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38"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43" name="PlaceHolder 2"/>
          <p:cNvSpPr>
            <a:spLocks noGrp="1"/>
          </p:cNvSpPr>
          <p:nvPr>
            <p:ph type="subTitle"/>
          </p:nvPr>
        </p:nvSpPr>
        <p:spPr>
          <a:xfrm>
            <a:off x="380880" y="1413000"/>
            <a:ext cx="8381520" cy="221040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45"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4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48"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80880" y="230040"/>
            <a:ext cx="8381520" cy="308340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52"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3"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4"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4" name="PlaceHolder 2"/>
          <p:cNvSpPr>
            <a:spLocks noGrp="1"/>
          </p:cNvSpPr>
          <p:nvPr>
            <p:ph type="subTitle"/>
          </p:nvPr>
        </p:nvSpPr>
        <p:spPr>
          <a:xfrm>
            <a:off x="380880" y="1413000"/>
            <a:ext cx="8381520" cy="221040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56"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57"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58"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60"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1"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2"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64" name="PlaceHolder 2"/>
          <p:cNvSpPr>
            <a:spLocks noGrp="1"/>
          </p:cNvSpPr>
          <p:nvPr>
            <p:ph type="body"/>
          </p:nvPr>
        </p:nvSpPr>
        <p:spPr>
          <a:xfrm>
            <a:off x="380880" y="141300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5" name="PlaceHolder 3"/>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67"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69"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0" name="PlaceHolder 5"/>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72" name="PlaceHolder 2"/>
          <p:cNvSpPr>
            <a:spLocks noGrp="1"/>
          </p:cNvSpPr>
          <p:nvPr>
            <p:ph type="body"/>
          </p:nvPr>
        </p:nvSpPr>
        <p:spPr>
          <a:xfrm>
            <a:off x="38088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3" name="PlaceHolder 3"/>
          <p:cNvSpPr>
            <a:spLocks noGrp="1"/>
          </p:cNvSpPr>
          <p:nvPr>
            <p:ph type="body"/>
          </p:nvPr>
        </p:nvSpPr>
        <p:spPr>
          <a:xfrm>
            <a:off x="321480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4" name="PlaceHolder 4"/>
          <p:cNvSpPr>
            <a:spLocks noGrp="1"/>
          </p:cNvSpPr>
          <p:nvPr>
            <p:ph type="body"/>
          </p:nvPr>
        </p:nvSpPr>
        <p:spPr>
          <a:xfrm>
            <a:off x="6048720" y="141300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5" name="PlaceHolder 5"/>
          <p:cNvSpPr>
            <a:spLocks noGrp="1"/>
          </p:cNvSpPr>
          <p:nvPr>
            <p:ph type="body"/>
          </p:nvPr>
        </p:nvSpPr>
        <p:spPr>
          <a:xfrm>
            <a:off x="38088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6" name="PlaceHolder 6"/>
          <p:cNvSpPr>
            <a:spLocks noGrp="1"/>
          </p:cNvSpPr>
          <p:nvPr>
            <p:ph type="body"/>
          </p:nvPr>
        </p:nvSpPr>
        <p:spPr>
          <a:xfrm>
            <a:off x="321480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77" name="PlaceHolder 7"/>
          <p:cNvSpPr>
            <a:spLocks noGrp="1"/>
          </p:cNvSpPr>
          <p:nvPr>
            <p:ph type="body"/>
          </p:nvPr>
        </p:nvSpPr>
        <p:spPr>
          <a:xfrm>
            <a:off x="6048720" y="2567520"/>
            <a:ext cx="26985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body"/>
          </p:nvPr>
        </p:nvSpPr>
        <p:spPr>
          <a:xfrm>
            <a:off x="380880" y="1413000"/>
            <a:ext cx="838152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9"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80880" y="230040"/>
            <a:ext cx="8381520" cy="308340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13"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4" name="PlaceHolder 3"/>
          <p:cNvSpPr>
            <a:spLocks noGrp="1"/>
          </p:cNvSpPr>
          <p:nvPr>
            <p:ph type="body"/>
          </p:nvPr>
        </p:nvSpPr>
        <p:spPr>
          <a:xfrm>
            <a:off x="46756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5" name="PlaceHolder 4"/>
          <p:cNvSpPr>
            <a:spLocks noGrp="1"/>
          </p:cNvSpPr>
          <p:nvPr>
            <p:ph type="body"/>
          </p:nvPr>
        </p:nvSpPr>
        <p:spPr>
          <a:xfrm>
            <a:off x="3808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17" name="PlaceHolder 2"/>
          <p:cNvSpPr>
            <a:spLocks noGrp="1"/>
          </p:cNvSpPr>
          <p:nvPr>
            <p:ph type="body"/>
          </p:nvPr>
        </p:nvSpPr>
        <p:spPr>
          <a:xfrm>
            <a:off x="380880" y="1413000"/>
            <a:ext cx="4089960" cy="2210400"/>
          </a:xfrm>
          <a:prstGeom prst="rect">
            <a:avLst/>
          </a:prstGeom>
        </p:spPr>
        <p:txBody>
          <a:bodyPr lIns="0" rIns="0" tIns="0" bIns="0">
            <a:normAutofit/>
          </a:bodyPr>
          <a:p>
            <a:endParaRPr b="0" lang="es-ES" sz="3200" spc="-1" strike="noStrike">
              <a:solidFill>
                <a:srgbClr val="000000"/>
              </a:solidFill>
              <a:latin typeface="Calibri"/>
            </a:endParaRPr>
          </a:p>
        </p:txBody>
      </p:sp>
      <p:sp>
        <p:nvSpPr>
          <p:cNvPr id="18"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19" name="PlaceHolder 4"/>
          <p:cNvSpPr>
            <a:spLocks noGrp="1"/>
          </p:cNvSpPr>
          <p:nvPr>
            <p:ph type="body"/>
          </p:nvPr>
        </p:nvSpPr>
        <p:spPr>
          <a:xfrm>
            <a:off x="4675680" y="256752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80880" y="230040"/>
            <a:ext cx="8381520" cy="664920"/>
          </a:xfrm>
          <a:prstGeom prst="rect">
            <a:avLst/>
          </a:prstGeom>
        </p:spPr>
        <p:txBody>
          <a:bodyPr lIns="0" rIns="0" tIns="0" bIns="0" anchor="ctr">
            <a:noAutofit/>
          </a:bodyPr>
          <a:p>
            <a:endParaRPr b="0" lang="es-ES" sz="1800" spc="-1" strike="noStrike">
              <a:solidFill>
                <a:srgbClr val="000000"/>
              </a:solidFill>
              <a:latin typeface="Calibri"/>
            </a:endParaRPr>
          </a:p>
        </p:txBody>
      </p:sp>
      <p:sp>
        <p:nvSpPr>
          <p:cNvPr id="21" name="PlaceHolder 2"/>
          <p:cNvSpPr>
            <a:spLocks noGrp="1"/>
          </p:cNvSpPr>
          <p:nvPr>
            <p:ph type="body"/>
          </p:nvPr>
        </p:nvSpPr>
        <p:spPr>
          <a:xfrm>
            <a:off x="3808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2" name="PlaceHolder 3"/>
          <p:cNvSpPr>
            <a:spLocks noGrp="1"/>
          </p:cNvSpPr>
          <p:nvPr>
            <p:ph type="body"/>
          </p:nvPr>
        </p:nvSpPr>
        <p:spPr>
          <a:xfrm>
            <a:off x="4675680" y="1413000"/>
            <a:ext cx="4089960" cy="1054080"/>
          </a:xfrm>
          <a:prstGeom prst="rect">
            <a:avLst/>
          </a:prstGeom>
        </p:spPr>
        <p:txBody>
          <a:bodyPr lIns="0" rIns="0" tIns="0" bIns="0">
            <a:normAutofit/>
          </a:bodyPr>
          <a:p>
            <a:endParaRPr b="0" lang="es-ES" sz="3200" spc="-1" strike="noStrike">
              <a:solidFill>
                <a:srgbClr val="000000"/>
              </a:solidFill>
              <a:latin typeface="Calibri"/>
            </a:endParaRPr>
          </a:p>
        </p:txBody>
      </p:sp>
      <p:sp>
        <p:nvSpPr>
          <p:cNvPr id="23" name="PlaceHolder 4"/>
          <p:cNvSpPr>
            <a:spLocks noGrp="1"/>
          </p:cNvSpPr>
          <p:nvPr>
            <p:ph type="body"/>
          </p:nvPr>
        </p:nvSpPr>
        <p:spPr>
          <a:xfrm>
            <a:off x="380880" y="2567520"/>
            <a:ext cx="8381520" cy="1054080"/>
          </a:xfrm>
          <a:prstGeom prst="rect">
            <a:avLst/>
          </a:prstGeom>
        </p:spPr>
        <p:txBody>
          <a:bodyPr lIns="0" rIns="0" tIns="0" bIns="0">
            <a:normAutofit/>
          </a:bodyPr>
          <a:p>
            <a:endParaRPr b="0" lang="es-E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slideLayout" Target="../slideLayouts/slideLayout13.xml"/><Relationship Id="rId10" Type="http://schemas.openxmlformats.org/officeDocument/2006/relationships/slideLayout" Target="../slideLayouts/slideLayout14.xml"/><Relationship Id="rId11" Type="http://schemas.openxmlformats.org/officeDocument/2006/relationships/slideLayout" Target="../slideLayouts/slideLayout15.xml"/><Relationship Id="rId12" Type="http://schemas.openxmlformats.org/officeDocument/2006/relationships/slideLayout" Target="../slideLayouts/slideLayout16.xml"/><Relationship Id="rId13" Type="http://schemas.openxmlformats.org/officeDocument/2006/relationships/slideLayout" Target="../slideLayouts/slideLayout17.xml"/><Relationship Id="rId14" Type="http://schemas.openxmlformats.org/officeDocument/2006/relationships/slideLayout" Target="../slideLayouts/slideLayout18.xml"/><Relationship Id="rId15" Type="http://schemas.openxmlformats.org/officeDocument/2006/relationships/slideLayout" Target="../slideLayouts/slideLayout19.xml"/><Relationship Id="rId16" Type="http://schemas.openxmlformats.org/officeDocument/2006/relationships/slideLayout" Target="../slideLayouts/slideLayout20.xml"/><Relationship Id="rId17" Type="http://schemas.openxmlformats.org/officeDocument/2006/relationships/slideLayout" Target="../slideLayouts/slideLayout21.xml"/><Relationship Id="rId18" Type="http://schemas.openxmlformats.org/officeDocument/2006/relationships/slideLayout" Target="../slideLayouts/slideLayout22.xml"/><Relationship Id="rId19" Type="http://schemas.openxmlformats.org/officeDocument/2006/relationships/slideLayout" Target="../slideLayouts/slideLayout23.xml"/><Relationship Id="rId20"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0" name="Picture 25" descr="7-00029_BAK_v03TOP"/>
          <p:cNvPicPr/>
          <p:nvPr/>
        </p:nvPicPr>
        <p:blipFill>
          <a:blip r:embed="rId3"/>
          <a:stretch/>
        </p:blipFill>
        <p:spPr>
          <a:xfrm>
            <a:off x="-15840" y="6006960"/>
            <a:ext cx="9159480" cy="848880"/>
          </a:xfrm>
          <a:prstGeom prst="rect">
            <a:avLst/>
          </a:prstGeom>
          <a:ln w="9525">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Calibri"/>
              </a:rPr>
              <a:t>Pulse para editar el formato del texto de título</a:t>
            </a:r>
            <a:endParaRPr b="0" lang="es-ES" sz="1800" spc="-1" strike="noStrike">
              <a:solidFill>
                <a:srgbClr val="000000"/>
              </a:solidFill>
              <a:latin typeface="Calibri"/>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solidFill>
                  <a:srgbClr val="000000"/>
                </a:solidFill>
                <a:latin typeface="Calibri"/>
              </a:rPr>
              <a:t>Pulse para editar el formato de texto del esquema</a:t>
            </a:r>
            <a:endParaRPr b="0" lang="es-ES" sz="3200" spc="-1" strike="noStrike">
              <a:solidFill>
                <a:srgbClr val="000000"/>
              </a:solidFill>
              <a:latin typeface="Calibri"/>
            </a:endParaRPr>
          </a:p>
          <a:p>
            <a:pPr lvl="1" marL="864000" indent="-324000">
              <a:spcBef>
                <a:spcPts val="1134"/>
              </a:spcBef>
              <a:buClr>
                <a:srgbClr val="000000"/>
              </a:buClr>
              <a:buSzPct val="75000"/>
              <a:buFont typeface="Symbol" charset="2"/>
              <a:buChar char=""/>
            </a:pPr>
            <a:r>
              <a:rPr b="0" lang="es-ES" sz="2400" spc="-1" strike="noStrike">
                <a:solidFill>
                  <a:srgbClr val="000000"/>
                </a:solidFill>
                <a:latin typeface="Calibri"/>
              </a:rPr>
              <a:t>Segundo nivel del esquema</a:t>
            </a:r>
            <a:endParaRPr b="0" lang="es-ES" sz="2400" spc="-1" strike="noStrike">
              <a:solidFill>
                <a:srgbClr val="000000"/>
              </a:solidFill>
              <a:latin typeface="Calibri"/>
            </a:endParaRPr>
          </a:p>
          <a:p>
            <a:pPr lvl="2" marL="1296000" indent="-288000">
              <a:spcBef>
                <a:spcPts val="850"/>
              </a:spcBef>
              <a:buClr>
                <a:srgbClr val="000000"/>
              </a:buClr>
              <a:buSzPct val="45000"/>
              <a:buFont typeface="Wingdings" charset="2"/>
              <a:buChar char=""/>
            </a:pPr>
            <a:r>
              <a:rPr b="0" lang="es-ES" sz="2400" spc="-1" strike="noStrike">
                <a:solidFill>
                  <a:srgbClr val="000000"/>
                </a:solidFill>
                <a:latin typeface="Calibri"/>
              </a:rPr>
              <a:t>Tercer nivel del esquema</a:t>
            </a:r>
            <a:endParaRPr b="0" lang="es-ES" sz="2400" spc="-1" strike="noStrike">
              <a:solidFill>
                <a:srgbClr val="000000"/>
              </a:solidFill>
              <a:latin typeface="Calibri"/>
            </a:endParaRPr>
          </a:p>
          <a:p>
            <a:pPr lvl="3" marL="1728000" indent="-216000">
              <a:spcBef>
                <a:spcPts val="567"/>
              </a:spcBef>
              <a:buClr>
                <a:srgbClr val="000000"/>
              </a:buClr>
              <a:buSzPct val="75000"/>
              <a:buFont typeface="Symbol" charset="2"/>
              <a:buChar char=""/>
            </a:pPr>
            <a:r>
              <a:rPr b="0" lang="es-ES" sz="2400" spc="-1" strike="noStrike">
                <a:solidFill>
                  <a:srgbClr val="000000"/>
                </a:solidFill>
                <a:latin typeface="Calibri"/>
              </a:rPr>
              <a:t>Cuarto nivel del esquema</a:t>
            </a:r>
            <a:endParaRPr b="0" lang="es-ES" sz="2400" spc="-1" strike="noStrike">
              <a:solidFill>
                <a:srgbClr val="000000"/>
              </a:solidFill>
              <a:latin typeface="Calibri"/>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pic>
        <p:nvPicPr>
          <p:cNvPr id="39" name="Picture 25" descr="7-00029_BAK_v03TOP"/>
          <p:cNvPicPr/>
          <p:nvPr/>
        </p:nvPicPr>
        <p:blipFill>
          <a:blip r:embed="rId3"/>
          <a:stretch/>
        </p:blipFill>
        <p:spPr>
          <a:xfrm>
            <a:off x="-15840" y="6006960"/>
            <a:ext cx="9159480" cy="848880"/>
          </a:xfrm>
          <a:prstGeom prst="rect">
            <a:avLst/>
          </a:prstGeom>
          <a:ln w="9525">
            <a:noFill/>
          </a:ln>
        </p:spPr>
      </p:pic>
      <p:sp>
        <p:nvSpPr>
          <p:cNvPr id="40" name="PlaceHolder 1"/>
          <p:cNvSpPr>
            <a:spLocks noGrp="1"/>
          </p:cNvSpPr>
          <p:nvPr>
            <p:ph type="title"/>
          </p:nvPr>
        </p:nvSpPr>
        <p:spPr>
          <a:xfrm>
            <a:off x="380880" y="230040"/>
            <a:ext cx="8381520" cy="664920"/>
          </a:xfrm>
          <a:prstGeom prst="rect">
            <a:avLst/>
          </a:prstGeom>
        </p:spPr>
        <p:txBody>
          <a:bodyPr lIns="0" rIns="0" tIns="0" bIns="0">
            <a:noAutofit/>
          </a:bodyPr>
          <a:p>
            <a:pPr>
              <a:lnSpc>
                <a:spcPct val="90000"/>
              </a:lnSpc>
            </a:pPr>
            <a:r>
              <a:rPr b="0" lang="es-ES" sz="4800" spc="-151" strike="noStrike">
                <a:solidFill>
                  <a:srgbClr val="161d32"/>
                </a:solidFill>
                <a:latin typeface="Calibri"/>
              </a:rPr>
              <a:t>Haga clic para modificar el estilo de título del patrón</a:t>
            </a:r>
            <a:endParaRPr b="0" lang="es-ES" sz="4800" spc="-1" strike="noStrike">
              <a:solidFill>
                <a:srgbClr val="000000"/>
              </a:solidFill>
              <a:latin typeface="Calibri"/>
            </a:endParaRPr>
          </a:p>
        </p:txBody>
      </p:sp>
      <p:sp>
        <p:nvSpPr>
          <p:cNvPr id="41" name="PlaceHolder 2"/>
          <p:cNvSpPr>
            <a:spLocks noGrp="1"/>
          </p:cNvSpPr>
          <p:nvPr>
            <p:ph type="body"/>
          </p:nvPr>
        </p:nvSpPr>
        <p:spPr>
          <a:xfrm>
            <a:off x="380880" y="1413000"/>
            <a:ext cx="8381520" cy="2210400"/>
          </a:xfrm>
          <a:prstGeom prst="rect">
            <a:avLst/>
          </a:prstGeom>
        </p:spPr>
        <p:txBody>
          <a:bodyPr lIns="0" rIns="0" tIns="0" bIns="0">
            <a:noAutofit/>
          </a:bodyPr>
          <a:p>
            <a:pPr marL="396720" indent="-396360">
              <a:lnSpc>
                <a:spcPct val="90000"/>
              </a:lnSpc>
              <a:spcBef>
                <a:spcPts val="641"/>
              </a:spcBef>
              <a:buSzPct val="100051"/>
              <a:buBlip>
                <a:blip r:embed="rId4"/>
              </a:buBlip>
            </a:pPr>
            <a:r>
              <a:rPr b="0" lang="es-ES" sz="3200" spc="-1" strike="noStrike">
                <a:solidFill>
                  <a:srgbClr val="000000"/>
                </a:solidFill>
                <a:latin typeface="Calibri"/>
              </a:rPr>
              <a:t>Haga clic para modificar el estilo de texto del patrón</a:t>
            </a:r>
            <a:endParaRPr b="0" lang="es-ES" sz="3200" spc="-1" strike="noStrike">
              <a:solidFill>
                <a:srgbClr val="000000"/>
              </a:solidFill>
              <a:latin typeface="Calibri"/>
            </a:endParaRPr>
          </a:p>
          <a:p>
            <a:pPr lvl="1" marL="914400" indent="-396360">
              <a:lnSpc>
                <a:spcPct val="90000"/>
              </a:lnSpc>
              <a:spcBef>
                <a:spcPts val="561"/>
              </a:spcBef>
              <a:buSzPct val="100014"/>
              <a:buBlip>
                <a:blip r:embed="rId5"/>
              </a:buBlip>
            </a:pPr>
            <a:r>
              <a:rPr b="0" lang="es-ES" sz="2800" spc="-1" strike="noStrike">
                <a:solidFill>
                  <a:srgbClr val="000000"/>
                </a:solidFill>
                <a:latin typeface="Calibri"/>
              </a:rPr>
              <a:t>Segundo nivel</a:t>
            </a:r>
            <a:endParaRPr b="0" lang="es-ES" sz="2800" spc="-1" strike="noStrike">
              <a:solidFill>
                <a:srgbClr val="000000"/>
              </a:solidFill>
              <a:latin typeface="Calibri"/>
            </a:endParaRPr>
          </a:p>
          <a:p>
            <a:pPr lvl="2" marL="1258920" indent="-344160">
              <a:lnSpc>
                <a:spcPct val="90000"/>
              </a:lnSpc>
              <a:spcBef>
                <a:spcPts val="479"/>
              </a:spcBef>
              <a:buSzPct val="100000"/>
              <a:buBlip>
                <a:blip r:embed="rId6"/>
              </a:buBlip>
            </a:pPr>
            <a:r>
              <a:rPr b="0" lang="es-ES" sz="2400" spc="-1" strike="noStrike">
                <a:solidFill>
                  <a:srgbClr val="000000"/>
                </a:solidFill>
                <a:latin typeface="Calibri"/>
              </a:rPr>
              <a:t>Tercer nivel</a:t>
            </a:r>
            <a:endParaRPr b="0" lang="es-ES" sz="2400" spc="-1" strike="noStrike">
              <a:solidFill>
                <a:srgbClr val="000000"/>
              </a:solidFill>
              <a:latin typeface="Calibri"/>
            </a:endParaRPr>
          </a:p>
          <a:p>
            <a:pPr lvl="3" marL="1604880" indent="-345600">
              <a:lnSpc>
                <a:spcPct val="90000"/>
              </a:lnSpc>
              <a:spcBef>
                <a:spcPts val="479"/>
              </a:spcBef>
              <a:buSzPct val="100000"/>
              <a:buBlip>
                <a:blip r:embed="rId7"/>
              </a:buBlip>
            </a:pPr>
            <a:r>
              <a:rPr b="0" lang="es-ES" sz="2400" spc="-1" strike="noStrike">
                <a:solidFill>
                  <a:srgbClr val="000000"/>
                </a:solidFill>
                <a:latin typeface="Calibri"/>
              </a:rPr>
              <a:t>Cuarto nivel</a:t>
            </a:r>
            <a:endParaRPr b="0" lang="es-ES" sz="2400" spc="-1" strike="noStrike">
              <a:solidFill>
                <a:srgbClr val="000000"/>
              </a:solidFill>
              <a:latin typeface="Calibri"/>
            </a:endParaRPr>
          </a:p>
          <a:p>
            <a:pPr lvl="4" marL="1941480" indent="-336240">
              <a:lnSpc>
                <a:spcPct val="90000"/>
              </a:lnSpc>
              <a:spcBef>
                <a:spcPts val="479"/>
              </a:spcBef>
              <a:buSzPct val="100000"/>
              <a:buBlip>
                <a:blip r:embed="rId8"/>
              </a:buBlip>
            </a:pPr>
            <a:r>
              <a:rPr b="0" lang="es-ES" sz="2400" spc="-1" strike="noStrike">
                <a:solidFill>
                  <a:srgbClr val="000000"/>
                </a:solidFill>
                <a:latin typeface="Calibri"/>
              </a:rPr>
              <a:t>Quinto nivel</a:t>
            </a:r>
            <a:endParaRPr b="0" lang="es-ES" sz="24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62" r:id="rId9"/>
    <p:sldLayoutId id="2147483663" r:id="rId10"/>
    <p:sldLayoutId id="2147483664" r:id="rId11"/>
    <p:sldLayoutId id="2147483665" r:id="rId12"/>
    <p:sldLayoutId id="2147483666" r:id="rId13"/>
    <p:sldLayoutId id="2147483667" r:id="rId14"/>
    <p:sldLayoutId id="2147483668" r:id="rId15"/>
    <p:sldLayoutId id="2147483669" r:id="rId16"/>
    <p:sldLayoutId id="2147483670" r:id="rId17"/>
    <p:sldLayoutId id="2147483671" r:id="rId18"/>
    <p:sldLayoutId id="2147483672" r:id="rId19"/>
    <p:sldLayoutId id="2147483673" r:id="rId20"/>
  </p:sldLayoutIdLst>
</p:sldMaster>
</file>

<file path=ppt/slides/_rels/slide1.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image" Target="../media/image11.png"/><Relationship Id="rId3" Type="http://schemas.openxmlformats.org/officeDocument/2006/relationships/image" Target="../media/image12.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png"/><Relationship Id="rId9" Type="http://schemas.openxmlformats.org/officeDocument/2006/relationships/image" Target="../media/image21.jpeg"/><Relationship Id="rId10"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image" Target="../media/image23.png"/><Relationship Id="rId3" Type="http://schemas.openxmlformats.org/officeDocument/2006/relationships/image" Target="../media/image24.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7.png"/><Relationship Id="rId7" Type="http://schemas.openxmlformats.org/officeDocument/2006/relationships/image" Target="../media/image28.jpeg"/><Relationship Id="rId8"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9.png"/><Relationship Id="rId2" Type="http://schemas.openxmlformats.org/officeDocument/2006/relationships/image" Target="../media/image30.png"/><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6" Type="http://schemas.openxmlformats.org/officeDocument/2006/relationships/image" Target="../media/image34.jpeg"/><Relationship Id="rId7"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5.png"/><Relationship Id="rId2" Type="http://schemas.openxmlformats.org/officeDocument/2006/relationships/image" Target="../media/image36.png"/><Relationship Id="rId3" Type="http://schemas.openxmlformats.org/officeDocument/2006/relationships/image" Target="../media/image37.png"/><Relationship Id="rId4" Type="http://schemas.openxmlformats.org/officeDocument/2006/relationships/image" Target="../media/image38.png"/><Relationship Id="rId5" Type="http://schemas.openxmlformats.org/officeDocument/2006/relationships/image" Target="../media/image39.png"/><Relationship Id="rId6" Type="http://schemas.openxmlformats.org/officeDocument/2006/relationships/image" Target="../media/image40.png"/><Relationship Id="rId7" Type="http://schemas.openxmlformats.org/officeDocument/2006/relationships/image" Target="../media/image41.png"/><Relationship Id="rId8" Type="http://schemas.openxmlformats.org/officeDocument/2006/relationships/image" Target="../media/image42.png"/><Relationship Id="rId9" Type="http://schemas.openxmlformats.org/officeDocument/2006/relationships/image" Target="../media/image43.jpeg"/><Relationship Id="rId10"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560" cy="447480"/>
          </a:xfrm>
          <a:prstGeom prst="rect">
            <a:avLst/>
          </a:prstGeom>
          <a:ln w="9525">
            <a:noFill/>
          </a:ln>
        </p:spPr>
      </p:pic>
      <p:pic>
        <p:nvPicPr>
          <p:cNvPr id="85" name="Imagen 4" descr=""/>
          <p:cNvPicPr/>
          <p:nvPr/>
        </p:nvPicPr>
        <p:blipFill>
          <a:blip r:embed="rId2"/>
          <a:stretch/>
        </p:blipFill>
        <p:spPr>
          <a:xfrm>
            <a:off x="7559640" y="235080"/>
            <a:ext cx="1439640" cy="882360"/>
          </a:xfrm>
          <a:prstGeom prst="rect">
            <a:avLst/>
          </a:prstGeom>
          <a:ln w="9525">
            <a:noFill/>
          </a:ln>
        </p:spPr>
      </p:pic>
      <p:sp>
        <p:nvSpPr>
          <p:cNvPr id="86" name="CuadroTexto 11"/>
          <p:cNvSpPr/>
          <p:nvPr/>
        </p:nvSpPr>
        <p:spPr>
          <a:xfrm>
            <a:off x="179280" y="6202440"/>
            <a:ext cx="4430520" cy="577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sp>
        <p:nvSpPr>
          <p:cNvPr id="87" name="Text Box 5"/>
          <p:cNvSpPr/>
          <p:nvPr/>
        </p:nvSpPr>
        <p:spPr>
          <a:xfrm>
            <a:off x="960480" y="1644480"/>
            <a:ext cx="7222680" cy="1309320"/>
          </a:xfrm>
          <a:prstGeom prst="rect">
            <a:avLst/>
          </a:prstGeom>
          <a:noFill/>
          <a:ln w="12700">
            <a:solidFill>
              <a:srgbClr val="000000"/>
            </a:solidFill>
            <a:miter/>
          </a:ln>
        </p:spPr>
        <p:style>
          <a:lnRef idx="0"/>
          <a:fillRef idx="0"/>
          <a:effectRef idx="0"/>
          <a:fontRef idx="minor"/>
        </p:style>
        <p:txBody>
          <a:bodyPr lIns="90000" rIns="90000" tIns="45000" bIns="45000">
            <a:spAutoFit/>
          </a:bodyPr>
          <a:p>
            <a:pPr algn="ctr">
              <a:lnSpc>
                <a:spcPct val="100000"/>
              </a:lnSpc>
              <a:spcBef>
                <a:spcPts val="2001"/>
              </a:spcBef>
            </a:pPr>
            <a:r>
              <a:rPr b="1" lang="es-ES" sz="4000" spc="-1" strike="noStrike">
                <a:solidFill>
                  <a:srgbClr val="000000"/>
                </a:solidFill>
                <a:latin typeface="Arial"/>
              </a:rPr>
              <a:t>¡Estoy preocupado, mi hijo pequeño tiene muchas otitis!</a:t>
            </a:r>
            <a:endParaRPr b="0" lang="es-ES" sz="4000" spc="-1" strike="noStrike">
              <a:latin typeface="Arial"/>
            </a:endParaRPr>
          </a:p>
        </p:txBody>
      </p:sp>
      <p:sp>
        <p:nvSpPr>
          <p:cNvPr id="88" name="CuadroTexto 11"/>
          <p:cNvSpPr/>
          <p:nvPr/>
        </p:nvSpPr>
        <p:spPr>
          <a:xfrm>
            <a:off x="2487600" y="3922560"/>
            <a:ext cx="5079600" cy="82188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rPr>
              <a:t>Nieves Nieto del Rincón. </a:t>
            </a:r>
            <a:r>
              <a:rPr b="0" lang="es-ES" sz="2000" spc="-1" strike="noStrike">
                <a:solidFill>
                  <a:srgbClr val="000000"/>
                </a:solidFill>
                <a:latin typeface="Arial"/>
              </a:rPr>
              <a:t>Pediatra</a:t>
            </a:r>
            <a:endParaRPr b="0" lang="es-ES" sz="2000" spc="-1" strike="noStrike">
              <a:latin typeface="Arial"/>
            </a:endParaRPr>
          </a:p>
          <a:p>
            <a:pPr>
              <a:lnSpc>
                <a:spcPct val="100000"/>
              </a:lnSpc>
            </a:pPr>
            <a:r>
              <a:rPr b="0" lang="es-ES" sz="2400" spc="-1" strike="noStrike">
                <a:solidFill>
                  <a:srgbClr val="000000"/>
                </a:solidFill>
                <a:latin typeface="Arial"/>
              </a:rPr>
              <a:t> </a:t>
            </a:r>
            <a:endParaRPr b="0" lang="es-ES" sz="2400" spc="-1" strike="noStrike">
              <a:latin typeface="Arial"/>
            </a:endParaRPr>
          </a:p>
        </p:txBody>
      </p:sp>
      <p:pic>
        <p:nvPicPr>
          <p:cNvPr id="89" name="Imagen 5" descr=""/>
          <p:cNvPicPr/>
          <p:nvPr/>
        </p:nvPicPr>
        <p:blipFill>
          <a:blip r:embed="rId3"/>
          <a:stretch/>
        </p:blipFill>
        <p:spPr>
          <a:xfrm>
            <a:off x="7731000" y="4480560"/>
            <a:ext cx="1241280" cy="143964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Rectangle 2"/>
          <p:cNvSpPr txBox="1"/>
          <p:nvPr/>
        </p:nvSpPr>
        <p:spPr>
          <a:xfrm>
            <a:off x="665280" y="347040"/>
            <a:ext cx="6954480" cy="1107720"/>
          </a:xfrm>
          <a:prstGeom prst="rect">
            <a:avLst/>
          </a:prstGeom>
          <a:noFill/>
          <a:ln w="0">
            <a:noFill/>
          </a:ln>
        </p:spPr>
        <p:txBody>
          <a:bodyPr lIns="0" rIns="0" tIns="0" bIns="0">
            <a:noAutofit/>
          </a:bodyPr>
          <a:p>
            <a:pPr>
              <a:lnSpc>
                <a:spcPct val="90000"/>
              </a:lnSpc>
            </a:pPr>
            <a:r>
              <a:rPr b="0" lang="es-ES" sz="4000" spc="-151" strike="noStrike">
                <a:solidFill>
                  <a:srgbClr val="161d32"/>
                </a:solidFill>
                <a:latin typeface="Calibri"/>
              </a:rPr>
              <a:t>¿Por qué se producen las otitis de repetición en los niños? </a:t>
            </a:r>
            <a:endParaRPr b="0" lang="es-ES" sz="4000" spc="-1" strike="noStrike">
              <a:solidFill>
                <a:srgbClr val="000000"/>
              </a:solidFill>
              <a:latin typeface="Calibri"/>
            </a:endParaRPr>
          </a:p>
        </p:txBody>
      </p:sp>
      <p:sp>
        <p:nvSpPr>
          <p:cNvPr id="91" name="Rectangle 3"/>
          <p:cNvSpPr txBox="1"/>
          <p:nvPr/>
        </p:nvSpPr>
        <p:spPr>
          <a:xfrm>
            <a:off x="665280" y="1631520"/>
            <a:ext cx="7813440" cy="4093200"/>
          </a:xfrm>
          <a:prstGeom prst="rect">
            <a:avLst/>
          </a:prstGeom>
          <a:noFill/>
          <a:ln w="9360">
            <a:noFill/>
          </a:ln>
        </p:spPr>
        <p:txBody>
          <a:bodyPr lIns="0" rIns="0" tIns="0" bIns="0">
            <a:noAutofit/>
          </a:bodyPr>
          <a:p>
            <a:pPr marL="396720" indent="-396360">
              <a:lnSpc>
                <a:spcPct val="90000"/>
              </a:lnSpc>
              <a:spcBef>
                <a:spcPts val="561"/>
              </a:spcBef>
              <a:tabLst>
                <a:tab algn="l" pos="0"/>
              </a:tabLst>
            </a:pPr>
            <a:r>
              <a:rPr b="0" lang="es-ES" sz="2800" spc="-1" strike="noStrike">
                <a:solidFill>
                  <a:srgbClr val="000000"/>
                </a:solidFill>
                <a:latin typeface="Calibri"/>
              </a:rPr>
              <a:t>Las otitis son infecciones por virus o bacterias. </a:t>
            </a:r>
            <a:endParaRPr b="0" lang="es-ES" sz="2800" spc="-1" strike="noStrike">
              <a:solidFill>
                <a:srgbClr val="000000"/>
              </a:solidFill>
              <a:latin typeface="Calibri"/>
            </a:endParaRPr>
          </a:p>
          <a:p>
            <a:pPr marL="396720" indent="-396360">
              <a:lnSpc>
                <a:spcPct val="90000"/>
              </a:lnSpc>
              <a:spcBef>
                <a:spcPts val="561"/>
              </a:spcBef>
              <a:tabLst>
                <a:tab algn="l" pos="0"/>
              </a:tabLst>
            </a:pPr>
            <a:r>
              <a:rPr b="0" lang="es-ES" sz="2800" spc="-1" strike="noStrike">
                <a:solidFill>
                  <a:srgbClr val="000000"/>
                </a:solidFill>
                <a:latin typeface="Calibri"/>
              </a:rPr>
              <a:t>Situaciones que favorecen las otitis:</a:t>
            </a:r>
            <a:endParaRPr b="0" lang="es-ES" sz="2800" spc="-1" strike="noStrike">
              <a:solidFill>
                <a:srgbClr val="000000"/>
              </a:solidFill>
              <a:latin typeface="Calibri"/>
            </a:endParaRPr>
          </a:p>
          <a:p>
            <a:pPr lvl="1" marL="914400" indent="-396360">
              <a:lnSpc>
                <a:spcPct val="90000"/>
              </a:lnSpc>
              <a:spcBef>
                <a:spcPts val="561"/>
              </a:spcBef>
              <a:buSzPct val="100014"/>
              <a:buBlip>
                <a:blip r:embed="rId1"/>
              </a:buBlip>
              <a:tabLst>
                <a:tab algn="l" pos="0"/>
              </a:tabLst>
            </a:pPr>
            <a:r>
              <a:rPr b="0" lang="es-ES" sz="2800" spc="-1" strike="noStrike">
                <a:solidFill>
                  <a:srgbClr val="000000"/>
                </a:solidFill>
                <a:latin typeface="Calibri"/>
              </a:rPr>
              <a:t>Edad: a menor edad, más riesgo de otitis.</a:t>
            </a:r>
            <a:endParaRPr b="0" lang="es-ES" sz="2800" spc="-1" strike="noStrike">
              <a:solidFill>
                <a:srgbClr val="000000"/>
              </a:solidFill>
              <a:latin typeface="Calibri"/>
            </a:endParaRPr>
          </a:p>
          <a:p>
            <a:pPr lvl="1" marL="914400" indent="-396360">
              <a:lnSpc>
                <a:spcPct val="90000"/>
              </a:lnSpc>
              <a:spcBef>
                <a:spcPts val="561"/>
              </a:spcBef>
              <a:buSzPct val="100014"/>
              <a:buBlip>
                <a:blip r:embed="rId2"/>
              </a:buBlip>
              <a:tabLst>
                <a:tab algn="l" pos="0"/>
              </a:tabLst>
            </a:pPr>
            <a:r>
              <a:rPr b="0" lang="es-ES" sz="2800" spc="-1" strike="noStrike">
                <a:solidFill>
                  <a:srgbClr val="000000"/>
                </a:solidFill>
                <a:latin typeface="Calibri"/>
              </a:rPr>
              <a:t>Asistir a la escuela infantil.</a:t>
            </a:r>
            <a:endParaRPr b="0" lang="es-ES" sz="2800" spc="-1" strike="noStrike">
              <a:solidFill>
                <a:srgbClr val="000000"/>
              </a:solidFill>
              <a:latin typeface="Calibri"/>
            </a:endParaRPr>
          </a:p>
          <a:p>
            <a:pPr lvl="1" marL="914400" indent="-396360">
              <a:lnSpc>
                <a:spcPct val="90000"/>
              </a:lnSpc>
              <a:spcBef>
                <a:spcPts val="561"/>
              </a:spcBef>
              <a:buSzPct val="100014"/>
              <a:buBlip>
                <a:blip r:embed="rId3"/>
              </a:buBlip>
              <a:tabLst>
                <a:tab algn="l" pos="0"/>
              </a:tabLst>
            </a:pPr>
            <a:r>
              <a:rPr b="0" lang="es-ES" sz="2800" spc="-1" strike="noStrike">
                <a:solidFill>
                  <a:srgbClr val="000000"/>
                </a:solidFill>
                <a:latin typeface="Calibri"/>
              </a:rPr>
              <a:t>Tabaco y contaminación</a:t>
            </a:r>
            <a:endParaRPr b="0" lang="es-ES" sz="2800" spc="-1" strike="noStrike">
              <a:solidFill>
                <a:srgbClr val="000000"/>
              </a:solidFill>
              <a:latin typeface="Calibri"/>
            </a:endParaRPr>
          </a:p>
          <a:p>
            <a:pPr lvl="1" marL="914400" indent="-396360">
              <a:lnSpc>
                <a:spcPct val="90000"/>
              </a:lnSpc>
              <a:spcBef>
                <a:spcPts val="561"/>
              </a:spcBef>
              <a:buSzPct val="100014"/>
              <a:buBlip>
                <a:blip r:embed="rId4"/>
              </a:buBlip>
              <a:tabLst>
                <a:tab algn="l" pos="0"/>
              </a:tabLst>
            </a:pPr>
            <a:r>
              <a:rPr b="0" lang="es-ES" sz="2800" spc="-1" strike="noStrike">
                <a:solidFill>
                  <a:srgbClr val="000000"/>
                </a:solidFill>
                <a:latin typeface="Calibri"/>
              </a:rPr>
              <a:t>Chupete.</a:t>
            </a:r>
            <a:endParaRPr b="0" lang="es-ES" sz="2800" spc="-1" strike="noStrike">
              <a:solidFill>
                <a:srgbClr val="000000"/>
              </a:solidFill>
              <a:latin typeface="Calibri"/>
            </a:endParaRPr>
          </a:p>
          <a:p>
            <a:pPr lvl="1" marL="914400" indent="-396360">
              <a:lnSpc>
                <a:spcPct val="90000"/>
              </a:lnSpc>
              <a:spcBef>
                <a:spcPts val="561"/>
              </a:spcBef>
              <a:buSzPct val="100014"/>
              <a:buBlip>
                <a:blip r:embed="rId5"/>
              </a:buBlip>
              <a:tabLst>
                <a:tab algn="l" pos="0"/>
              </a:tabLst>
            </a:pPr>
            <a:r>
              <a:rPr b="0" lang="es-ES" sz="2800" spc="-1" strike="noStrike">
                <a:solidFill>
                  <a:srgbClr val="000000"/>
                </a:solidFill>
                <a:latin typeface="Calibri"/>
              </a:rPr>
              <a:t>Tomar el biberón en posición tumbada. La lactancia materna previene las otitis.</a:t>
            </a:r>
            <a:endParaRPr b="0" lang="es-ES" sz="2800" spc="-1" strike="noStrike">
              <a:solidFill>
                <a:srgbClr val="000000"/>
              </a:solidFill>
              <a:latin typeface="Calibri"/>
            </a:endParaRPr>
          </a:p>
          <a:p>
            <a:pPr lvl="1" marL="914400" indent="-396360">
              <a:lnSpc>
                <a:spcPct val="90000"/>
              </a:lnSpc>
              <a:spcBef>
                <a:spcPts val="561"/>
              </a:spcBef>
              <a:buSzPct val="100014"/>
              <a:buBlip>
                <a:blip r:embed="rId6"/>
              </a:buBlip>
              <a:tabLst>
                <a:tab algn="l" pos="0"/>
              </a:tabLst>
            </a:pPr>
            <a:r>
              <a:rPr b="0" lang="es-ES" sz="2800" spc="-1" strike="noStrike">
                <a:solidFill>
                  <a:srgbClr val="000000"/>
                </a:solidFill>
                <a:latin typeface="Calibri"/>
              </a:rPr>
              <a:t>Enfermedades de las defensas</a:t>
            </a:r>
            <a:endParaRPr b="0" lang="es-ES" sz="2800" spc="-1" strike="noStrike">
              <a:solidFill>
                <a:srgbClr val="000000"/>
              </a:solidFill>
              <a:latin typeface="Calibri"/>
            </a:endParaRPr>
          </a:p>
        </p:txBody>
      </p:sp>
      <p:pic>
        <p:nvPicPr>
          <p:cNvPr id="92" name="Imagen 3" descr=""/>
          <p:cNvPicPr/>
          <p:nvPr/>
        </p:nvPicPr>
        <p:blipFill>
          <a:blip r:embed="rId7"/>
          <a:stretch/>
        </p:blipFill>
        <p:spPr>
          <a:xfrm>
            <a:off x="7524720" y="6330960"/>
            <a:ext cx="1447560" cy="447480"/>
          </a:xfrm>
          <a:prstGeom prst="rect">
            <a:avLst/>
          </a:prstGeom>
          <a:ln w="9525">
            <a:noFill/>
          </a:ln>
        </p:spPr>
      </p:pic>
      <p:pic>
        <p:nvPicPr>
          <p:cNvPr id="93" name="Imagen 4" descr=""/>
          <p:cNvPicPr/>
          <p:nvPr/>
        </p:nvPicPr>
        <p:blipFill>
          <a:blip r:embed="rId8"/>
          <a:stretch/>
        </p:blipFill>
        <p:spPr>
          <a:xfrm>
            <a:off x="7559640" y="235080"/>
            <a:ext cx="1439640" cy="882360"/>
          </a:xfrm>
          <a:prstGeom prst="rect">
            <a:avLst/>
          </a:prstGeom>
          <a:ln w="9525">
            <a:noFill/>
          </a:ln>
        </p:spPr>
      </p:pic>
      <p:sp>
        <p:nvSpPr>
          <p:cNvPr id="94" name="CuadroTexto 7"/>
          <p:cNvSpPr/>
          <p:nvPr/>
        </p:nvSpPr>
        <p:spPr>
          <a:xfrm>
            <a:off x="179280" y="6202440"/>
            <a:ext cx="4430520" cy="577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95" name="Imagen 9" descr=""/>
          <p:cNvPicPr/>
          <p:nvPr/>
        </p:nvPicPr>
        <p:blipFill>
          <a:blip r:embed="rId9"/>
          <a:stretch/>
        </p:blipFill>
        <p:spPr>
          <a:xfrm>
            <a:off x="7731000" y="4480560"/>
            <a:ext cx="1241280" cy="1439640"/>
          </a:xfrm>
          <a:prstGeom prst="rect">
            <a:avLst/>
          </a:prstGeom>
          <a:ln w="0">
            <a:noFill/>
          </a:ln>
        </p:spPr>
      </p:pic>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Rectangle 2"/>
          <p:cNvSpPr txBox="1"/>
          <p:nvPr/>
        </p:nvSpPr>
        <p:spPr>
          <a:xfrm>
            <a:off x="665280" y="347040"/>
            <a:ext cx="6954480" cy="1107720"/>
          </a:xfrm>
          <a:prstGeom prst="rect">
            <a:avLst/>
          </a:prstGeom>
          <a:noFill/>
          <a:ln w="0">
            <a:noFill/>
          </a:ln>
        </p:spPr>
        <p:txBody>
          <a:bodyPr lIns="0" rIns="0" tIns="0" bIns="0">
            <a:noAutofit/>
          </a:bodyPr>
          <a:p>
            <a:pPr>
              <a:lnSpc>
                <a:spcPct val="90000"/>
              </a:lnSpc>
            </a:pPr>
            <a:r>
              <a:rPr b="0" lang="es-ES" sz="4000" spc="-151" strike="noStrike">
                <a:solidFill>
                  <a:srgbClr val="161d32"/>
                </a:solidFill>
                <a:latin typeface="Calibri"/>
              </a:rPr>
              <a:t>¿Existen medicamentos </a:t>
            </a:r>
            <a:r>
              <a:rPr b="1" lang="es-ES" sz="4000" spc="-151" strike="noStrike">
                <a:solidFill>
                  <a:srgbClr val="161d32"/>
                </a:solidFill>
                <a:latin typeface="Calibri"/>
              </a:rPr>
              <a:t>para prevenir</a:t>
            </a:r>
            <a:r>
              <a:rPr b="0" lang="es-ES" sz="4000" spc="-151" strike="noStrike">
                <a:solidFill>
                  <a:srgbClr val="161d32"/>
                </a:solidFill>
                <a:latin typeface="Calibri"/>
              </a:rPr>
              <a:t> las otitis de repetición? </a:t>
            </a:r>
            <a:endParaRPr b="0" lang="es-ES" sz="4000" spc="-1" strike="noStrike">
              <a:solidFill>
                <a:srgbClr val="000000"/>
              </a:solidFill>
              <a:latin typeface="Calibri"/>
            </a:endParaRPr>
          </a:p>
        </p:txBody>
      </p:sp>
      <p:sp>
        <p:nvSpPr>
          <p:cNvPr id="97" name="Rectangle 3"/>
          <p:cNvSpPr txBox="1"/>
          <p:nvPr/>
        </p:nvSpPr>
        <p:spPr>
          <a:xfrm>
            <a:off x="538200" y="1697040"/>
            <a:ext cx="7813440" cy="2892600"/>
          </a:xfrm>
          <a:prstGeom prst="rect">
            <a:avLst/>
          </a:prstGeom>
          <a:noFill/>
          <a:ln w="9360">
            <a:noFill/>
          </a:ln>
        </p:spPr>
        <p:txBody>
          <a:bodyPr lIns="0" rIns="0" tIns="0" bIns="0">
            <a:noAutofit/>
          </a:bodyPr>
          <a:p>
            <a:pPr lvl="1">
              <a:lnSpc>
                <a:spcPct val="120000"/>
              </a:lnSpc>
              <a:spcBef>
                <a:spcPts val="1199"/>
              </a:spcBef>
              <a:buSzPct val="100014"/>
              <a:buBlip>
                <a:blip r:embed="rId1"/>
              </a:buBlip>
            </a:pPr>
            <a:r>
              <a:rPr b="0" lang="es-ES" sz="2800" spc="-1" strike="noStrike">
                <a:solidFill>
                  <a:srgbClr val="000000"/>
                </a:solidFill>
                <a:latin typeface="Calibri"/>
              </a:rPr>
              <a:t> </a:t>
            </a:r>
            <a:r>
              <a:rPr b="0" lang="es-ES" sz="2800" spc="-1" strike="noStrike">
                <a:solidFill>
                  <a:srgbClr val="000000"/>
                </a:solidFill>
                <a:latin typeface="Calibri"/>
              </a:rPr>
              <a:t>No sirven los mucolíticos, ni los antihistamínicos, ni los descongestivos, ni los corticoides. </a:t>
            </a:r>
            <a:endParaRPr b="0" lang="es-ES" sz="2800" spc="-1" strike="noStrike">
              <a:solidFill>
                <a:srgbClr val="000000"/>
              </a:solidFill>
              <a:latin typeface="Calibri"/>
            </a:endParaRPr>
          </a:p>
          <a:p>
            <a:pPr lvl="1">
              <a:lnSpc>
                <a:spcPct val="120000"/>
              </a:lnSpc>
              <a:spcBef>
                <a:spcPts val="1199"/>
              </a:spcBef>
              <a:buSzPct val="100014"/>
              <a:buBlip>
                <a:blip r:embed="rId2"/>
              </a:buBlip>
            </a:pPr>
            <a:r>
              <a:rPr b="0" lang="es-ES" sz="2800" spc="-1" strike="noStrike">
                <a:solidFill>
                  <a:srgbClr val="000000"/>
                </a:solidFill>
                <a:latin typeface="Calibri"/>
              </a:rPr>
              <a:t> </a:t>
            </a:r>
            <a:r>
              <a:rPr b="0" lang="es-ES" sz="2800" spc="-1" strike="noStrike">
                <a:solidFill>
                  <a:srgbClr val="000000"/>
                </a:solidFill>
                <a:latin typeface="Calibri"/>
              </a:rPr>
              <a:t>Tampoco los antibióticos por tiempo prolongado.</a:t>
            </a:r>
            <a:endParaRPr b="0" lang="es-ES" sz="2800" spc="-1" strike="noStrike">
              <a:solidFill>
                <a:srgbClr val="000000"/>
              </a:solidFill>
              <a:latin typeface="Calibri"/>
            </a:endParaRPr>
          </a:p>
          <a:p>
            <a:pPr lvl="1">
              <a:lnSpc>
                <a:spcPct val="120000"/>
              </a:lnSpc>
              <a:spcBef>
                <a:spcPts val="1199"/>
              </a:spcBef>
              <a:buSzPct val="100014"/>
              <a:buBlip>
                <a:blip r:embed="rId3"/>
              </a:buBlip>
            </a:pPr>
            <a:r>
              <a:rPr b="0" lang="es-ES" sz="2800" spc="-1" strike="noStrike">
                <a:solidFill>
                  <a:srgbClr val="000000"/>
                </a:solidFill>
                <a:latin typeface="Calibri"/>
              </a:rPr>
              <a:t> </a:t>
            </a:r>
            <a:r>
              <a:rPr b="0" lang="es-ES" sz="2800" spc="-1" strike="noStrike">
                <a:solidFill>
                  <a:srgbClr val="000000"/>
                </a:solidFill>
                <a:latin typeface="Calibri"/>
              </a:rPr>
              <a:t>Tampoco los probióticos ni la vitamina D.</a:t>
            </a:r>
            <a:endParaRPr b="0" lang="es-ES" sz="2800" spc="-1" strike="noStrike">
              <a:solidFill>
                <a:srgbClr val="000000"/>
              </a:solidFill>
              <a:latin typeface="Calibri"/>
            </a:endParaRPr>
          </a:p>
          <a:p>
            <a:pPr lvl="1">
              <a:lnSpc>
                <a:spcPct val="120000"/>
              </a:lnSpc>
              <a:spcBef>
                <a:spcPts val="1199"/>
              </a:spcBef>
              <a:buSzPct val="100014"/>
              <a:buBlip>
                <a:blip r:embed="rId4"/>
              </a:buBlip>
            </a:pPr>
            <a:r>
              <a:rPr b="0" lang="es-ES" sz="2800" spc="-1" strike="noStrike">
                <a:solidFill>
                  <a:srgbClr val="000000"/>
                </a:solidFill>
                <a:latin typeface="Calibri"/>
              </a:rPr>
              <a:t> </a:t>
            </a:r>
            <a:r>
              <a:rPr b="0" lang="es-ES" sz="2800" spc="-1" strike="noStrike">
                <a:solidFill>
                  <a:srgbClr val="000000"/>
                </a:solidFill>
                <a:latin typeface="Calibri"/>
              </a:rPr>
              <a:t>Tampoco la homeopatía ni la medicina biorreguladora.</a:t>
            </a:r>
            <a:endParaRPr b="0" lang="es-ES" sz="2800" spc="-1" strike="noStrike">
              <a:solidFill>
                <a:srgbClr val="000000"/>
              </a:solidFill>
              <a:latin typeface="Calibri"/>
            </a:endParaRPr>
          </a:p>
        </p:txBody>
      </p:sp>
      <p:pic>
        <p:nvPicPr>
          <p:cNvPr id="98" name="Imagen 3" descr=""/>
          <p:cNvPicPr/>
          <p:nvPr/>
        </p:nvPicPr>
        <p:blipFill>
          <a:blip r:embed="rId5"/>
          <a:stretch/>
        </p:blipFill>
        <p:spPr>
          <a:xfrm>
            <a:off x="7524720" y="6330960"/>
            <a:ext cx="1447560" cy="447480"/>
          </a:xfrm>
          <a:prstGeom prst="rect">
            <a:avLst/>
          </a:prstGeom>
          <a:ln w="9525">
            <a:noFill/>
          </a:ln>
        </p:spPr>
      </p:pic>
      <p:pic>
        <p:nvPicPr>
          <p:cNvPr id="99" name="Imagen 4" descr=""/>
          <p:cNvPicPr/>
          <p:nvPr/>
        </p:nvPicPr>
        <p:blipFill>
          <a:blip r:embed="rId6"/>
          <a:stretch/>
        </p:blipFill>
        <p:spPr>
          <a:xfrm>
            <a:off x="7559640" y="235080"/>
            <a:ext cx="1439640" cy="882360"/>
          </a:xfrm>
          <a:prstGeom prst="rect">
            <a:avLst/>
          </a:prstGeom>
          <a:ln w="9525">
            <a:noFill/>
          </a:ln>
        </p:spPr>
      </p:pic>
      <p:sp>
        <p:nvSpPr>
          <p:cNvPr id="100" name="CuadroTexto 7"/>
          <p:cNvSpPr/>
          <p:nvPr/>
        </p:nvSpPr>
        <p:spPr>
          <a:xfrm>
            <a:off x="179280" y="6202440"/>
            <a:ext cx="4430520" cy="577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1" name="Imagen 9" descr=""/>
          <p:cNvPicPr/>
          <p:nvPr/>
        </p:nvPicPr>
        <p:blipFill>
          <a:blip r:embed="rId7"/>
          <a:stretch/>
        </p:blipFill>
        <p:spPr>
          <a:xfrm>
            <a:off x="7731000" y="4480560"/>
            <a:ext cx="1241280" cy="1439640"/>
          </a:xfrm>
          <a:prstGeom prst="rect">
            <a:avLst/>
          </a:prstGeom>
          <a:ln w="0">
            <a:noFill/>
          </a:ln>
        </p:spPr>
      </p:pic>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Rectangle 2_0"/>
          <p:cNvSpPr txBox="1"/>
          <p:nvPr/>
        </p:nvSpPr>
        <p:spPr>
          <a:xfrm>
            <a:off x="665280" y="347040"/>
            <a:ext cx="6954480" cy="1107720"/>
          </a:xfrm>
          <a:prstGeom prst="rect">
            <a:avLst/>
          </a:prstGeom>
          <a:noFill/>
          <a:ln w="0">
            <a:noFill/>
          </a:ln>
        </p:spPr>
        <p:txBody>
          <a:bodyPr lIns="0" rIns="0" tIns="0" bIns="0">
            <a:noAutofit/>
          </a:bodyPr>
          <a:p>
            <a:pPr>
              <a:lnSpc>
                <a:spcPct val="90000"/>
              </a:lnSpc>
            </a:pPr>
            <a:r>
              <a:rPr b="0" lang="es-ES" sz="4000" spc="-151" strike="noStrike">
                <a:solidFill>
                  <a:srgbClr val="161d32"/>
                </a:solidFill>
                <a:latin typeface="Calibri"/>
              </a:rPr>
              <a:t>¿El niño con muchas otitis puede tener sordera? </a:t>
            </a:r>
            <a:endParaRPr b="0" lang="es-ES" sz="4000" spc="-1" strike="noStrike">
              <a:solidFill>
                <a:srgbClr val="000000"/>
              </a:solidFill>
              <a:latin typeface="Calibri"/>
            </a:endParaRPr>
          </a:p>
        </p:txBody>
      </p:sp>
      <p:sp>
        <p:nvSpPr>
          <p:cNvPr id="103" name="Rectangle 3_0"/>
          <p:cNvSpPr txBox="1"/>
          <p:nvPr/>
        </p:nvSpPr>
        <p:spPr>
          <a:xfrm>
            <a:off x="504000" y="1499400"/>
            <a:ext cx="7813440" cy="2892600"/>
          </a:xfrm>
          <a:prstGeom prst="rect">
            <a:avLst/>
          </a:prstGeom>
          <a:noFill/>
          <a:ln w="9360">
            <a:noFill/>
          </a:ln>
        </p:spPr>
        <p:txBody>
          <a:bodyPr lIns="0" rIns="0" tIns="0" bIns="0">
            <a:noAutofit/>
          </a:bodyPr>
          <a:p>
            <a:pPr lvl="1">
              <a:lnSpc>
                <a:spcPct val="120000"/>
              </a:lnSpc>
              <a:spcBef>
                <a:spcPts val="1199"/>
              </a:spcBef>
              <a:buSzPct val="100014"/>
              <a:buBlip>
                <a:blip r:embed="rId1"/>
              </a:buBlip>
            </a:pPr>
            <a:r>
              <a:rPr b="0" lang="es-ES" sz="2800" spc="-1" strike="noStrike">
                <a:solidFill>
                  <a:srgbClr val="000000"/>
                </a:solidFill>
                <a:latin typeface="Calibri"/>
              </a:rPr>
              <a:t> </a:t>
            </a:r>
            <a:r>
              <a:rPr b="0" lang="es-ES" sz="2800" spc="-1" strike="noStrike">
                <a:solidFill>
                  <a:srgbClr val="000000"/>
                </a:solidFill>
                <a:latin typeface="Calibri"/>
              </a:rPr>
              <a:t>En algunos niños con otitis repetidas, se acumula moco en el oído. Esto puede producir sordera.</a:t>
            </a:r>
            <a:endParaRPr b="0" lang="es-ES" sz="2800" spc="-1" strike="noStrike">
              <a:solidFill>
                <a:srgbClr val="000000"/>
              </a:solidFill>
              <a:latin typeface="Calibri"/>
            </a:endParaRPr>
          </a:p>
          <a:p>
            <a:pPr lvl="1">
              <a:lnSpc>
                <a:spcPct val="120000"/>
              </a:lnSpc>
              <a:spcBef>
                <a:spcPts val="1199"/>
              </a:spcBef>
              <a:buSzPct val="100014"/>
              <a:buBlip>
                <a:blip r:embed="rId2"/>
              </a:buBlip>
            </a:pPr>
            <a:r>
              <a:rPr b="0" lang="es-ES" sz="2800" spc="-1" strike="noStrike">
                <a:solidFill>
                  <a:srgbClr val="000000"/>
                </a:solidFill>
                <a:latin typeface="Calibri"/>
              </a:rPr>
              <a:t> </a:t>
            </a:r>
            <a:r>
              <a:rPr b="0" lang="es-ES" sz="2800" spc="-1" strike="noStrike">
                <a:solidFill>
                  <a:srgbClr val="000000"/>
                </a:solidFill>
                <a:latin typeface="Calibri"/>
              </a:rPr>
              <a:t>Si se sospecha sordera, el pediatra pedirá al otorrino que le haga pruebas de audición.</a:t>
            </a:r>
            <a:endParaRPr b="0" lang="es-ES" sz="2800" spc="-1" strike="noStrike">
              <a:solidFill>
                <a:srgbClr val="000000"/>
              </a:solidFill>
              <a:latin typeface="Calibri"/>
            </a:endParaRPr>
          </a:p>
          <a:p>
            <a:pPr lvl="1">
              <a:lnSpc>
                <a:spcPct val="120000"/>
              </a:lnSpc>
              <a:spcBef>
                <a:spcPts val="1199"/>
              </a:spcBef>
              <a:buSzPct val="100014"/>
              <a:buBlip>
                <a:blip r:embed="rId3"/>
              </a:buBlip>
            </a:pPr>
            <a:r>
              <a:rPr b="0" lang="es-ES" sz="2800" spc="-1" strike="noStrike">
                <a:solidFill>
                  <a:srgbClr val="000000"/>
                </a:solidFill>
                <a:latin typeface="Calibri"/>
              </a:rPr>
              <a:t> </a:t>
            </a:r>
            <a:r>
              <a:rPr b="0" lang="es-ES" sz="2800" spc="-1" strike="noStrike">
                <a:solidFill>
                  <a:srgbClr val="000000"/>
                </a:solidFill>
                <a:latin typeface="Calibri"/>
              </a:rPr>
              <a:t>En ciertos casos habrá que operar al niño: se coloca un </a:t>
            </a:r>
            <a:r>
              <a:rPr b="1" lang="es-ES" sz="2800" spc="-1" strike="noStrike">
                <a:solidFill>
                  <a:srgbClr val="000000"/>
                </a:solidFill>
                <a:latin typeface="Calibri"/>
              </a:rPr>
              <a:t>tubo de drenaje </a:t>
            </a:r>
            <a:r>
              <a:rPr b="0" lang="es-ES" sz="2800" spc="-1" strike="noStrike">
                <a:solidFill>
                  <a:srgbClr val="000000"/>
                </a:solidFill>
                <a:latin typeface="Calibri"/>
              </a:rPr>
              <a:t>en el tímpano. Con el tubo la audición mejorará. Pero no impide nuevas otitis.</a:t>
            </a:r>
            <a:endParaRPr b="0" lang="es-ES" sz="2800" spc="-1" strike="noStrike">
              <a:solidFill>
                <a:srgbClr val="000000"/>
              </a:solidFill>
              <a:latin typeface="Calibri"/>
            </a:endParaRPr>
          </a:p>
          <a:p>
            <a:r>
              <a:rPr b="0" lang="es-ES" sz="2800" spc="-1" strike="noStrike">
                <a:solidFill>
                  <a:srgbClr val="000000"/>
                </a:solidFill>
                <a:latin typeface="Calibri"/>
              </a:rPr>
              <a:t> </a:t>
            </a:r>
            <a:endParaRPr b="0" lang="es-ES" sz="2800" spc="-1" strike="noStrike">
              <a:solidFill>
                <a:srgbClr val="000000"/>
              </a:solidFill>
              <a:latin typeface="Calibri"/>
            </a:endParaRPr>
          </a:p>
        </p:txBody>
      </p:sp>
      <p:pic>
        <p:nvPicPr>
          <p:cNvPr id="104" name="Imagen 3_0" descr=""/>
          <p:cNvPicPr/>
          <p:nvPr/>
        </p:nvPicPr>
        <p:blipFill>
          <a:blip r:embed="rId4"/>
          <a:stretch/>
        </p:blipFill>
        <p:spPr>
          <a:xfrm>
            <a:off x="7524720" y="6330960"/>
            <a:ext cx="1447560" cy="447480"/>
          </a:xfrm>
          <a:prstGeom prst="rect">
            <a:avLst/>
          </a:prstGeom>
          <a:ln w="9525">
            <a:noFill/>
          </a:ln>
        </p:spPr>
      </p:pic>
      <p:pic>
        <p:nvPicPr>
          <p:cNvPr id="105" name="Imagen 4_0" descr=""/>
          <p:cNvPicPr/>
          <p:nvPr/>
        </p:nvPicPr>
        <p:blipFill>
          <a:blip r:embed="rId5"/>
          <a:stretch/>
        </p:blipFill>
        <p:spPr>
          <a:xfrm>
            <a:off x="7559640" y="235080"/>
            <a:ext cx="1439640" cy="882360"/>
          </a:xfrm>
          <a:prstGeom prst="rect">
            <a:avLst/>
          </a:prstGeom>
          <a:ln w="9525">
            <a:noFill/>
          </a:ln>
        </p:spPr>
      </p:pic>
      <p:sp>
        <p:nvSpPr>
          <p:cNvPr id="106" name="CuadroTexto 7_0"/>
          <p:cNvSpPr/>
          <p:nvPr/>
        </p:nvSpPr>
        <p:spPr>
          <a:xfrm>
            <a:off x="179280" y="6202440"/>
            <a:ext cx="4430520" cy="577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07" name="Imagen 9_0" descr=""/>
          <p:cNvPicPr/>
          <p:nvPr/>
        </p:nvPicPr>
        <p:blipFill>
          <a:blip r:embed="rId6"/>
          <a:stretch/>
        </p:blipFill>
        <p:spPr>
          <a:xfrm>
            <a:off x="7731000" y="4480560"/>
            <a:ext cx="1241280" cy="1439640"/>
          </a:xfrm>
          <a:prstGeom prst="rect">
            <a:avLst/>
          </a:prstGeom>
          <a:ln w="0">
            <a:noFill/>
          </a:ln>
        </p:spPr>
      </p:pic>
    </p:spTree>
  </p:cSld>
  <p:transition>
    <p:fade/>
  </p:transition>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Rectangle 2"/>
          <p:cNvSpPr txBox="1"/>
          <p:nvPr/>
        </p:nvSpPr>
        <p:spPr>
          <a:xfrm>
            <a:off x="665280" y="347040"/>
            <a:ext cx="6954480" cy="553680"/>
          </a:xfrm>
          <a:prstGeom prst="rect">
            <a:avLst/>
          </a:prstGeom>
          <a:noFill/>
          <a:ln w="0">
            <a:noFill/>
          </a:ln>
        </p:spPr>
        <p:txBody>
          <a:bodyPr lIns="0" rIns="0" tIns="0" bIns="0">
            <a:noAutofit/>
          </a:bodyPr>
          <a:p>
            <a:pPr>
              <a:lnSpc>
                <a:spcPct val="90000"/>
              </a:lnSpc>
            </a:pPr>
            <a:r>
              <a:rPr b="0" lang="es-ES" sz="4000" spc="-151" strike="noStrike">
                <a:solidFill>
                  <a:srgbClr val="161d32"/>
                </a:solidFill>
                <a:latin typeface="Calibri"/>
              </a:rPr>
              <a:t>¿Cómo podemos prevenir las otitis?</a:t>
            </a:r>
            <a:endParaRPr b="0" lang="es-ES" sz="4000" spc="-1" strike="noStrike">
              <a:solidFill>
                <a:srgbClr val="000000"/>
              </a:solidFill>
              <a:latin typeface="Calibri"/>
            </a:endParaRPr>
          </a:p>
        </p:txBody>
      </p:sp>
      <p:sp>
        <p:nvSpPr>
          <p:cNvPr id="109" name="Rectangle 3"/>
          <p:cNvSpPr txBox="1"/>
          <p:nvPr/>
        </p:nvSpPr>
        <p:spPr>
          <a:xfrm>
            <a:off x="533160" y="1071720"/>
            <a:ext cx="7458840" cy="4472280"/>
          </a:xfrm>
          <a:prstGeom prst="rect">
            <a:avLst/>
          </a:prstGeom>
          <a:noFill/>
          <a:ln w="9360">
            <a:noFill/>
          </a:ln>
        </p:spPr>
        <p:txBody>
          <a:bodyPr lIns="0" rIns="0" tIns="0" bIns="0">
            <a:noAutofit/>
          </a:bodyPr>
          <a:p>
            <a:pPr>
              <a:lnSpc>
                <a:spcPct val="120000"/>
              </a:lnSpc>
              <a:spcBef>
                <a:spcPts val="1199"/>
              </a:spcBef>
              <a:tabLst>
                <a:tab algn="l" pos="0"/>
              </a:tabLst>
            </a:pPr>
            <a:r>
              <a:rPr b="0" lang="es-ES" sz="2800" spc="-1" strike="noStrike">
                <a:solidFill>
                  <a:srgbClr val="000000"/>
                </a:solidFill>
                <a:latin typeface="Calibri"/>
              </a:rPr>
              <a:t>Estos son los mejores consejos:</a:t>
            </a:r>
            <a:endParaRPr b="0" lang="es-ES" sz="2800" spc="-1" strike="noStrike">
              <a:solidFill>
                <a:srgbClr val="000000"/>
              </a:solidFill>
              <a:latin typeface="Calibri"/>
            </a:endParaRPr>
          </a:p>
          <a:p>
            <a:pPr lvl="1">
              <a:lnSpc>
                <a:spcPct val="120000"/>
              </a:lnSpc>
              <a:spcBef>
                <a:spcPts val="1199"/>
              </a:spcBef>
              <a:buSzPct val="107649"/>
              <a:buBlip>
                <a:blip r:embed="rId1"/>
              </a:buBlip>
              <a:tabLst>
                <a:tab algn="l" pos="0"/>
              </a:tabLst>
            </a:pPr>
            <a:r>
              <a:rPr b="0" lang="es-ES" sz="2600" spc="-1" strike="noStrike">
                <a:solidFill>
                  <a:srgbClr val="000000"/>
                </a:solidFill>
                <a:latin typeface="Calibri"/>
              </a:rPr>
              <a:t> </a:t>
            </a:r>
            <a:r>
              <a:rPr b="0" lang="es-ES" sz="2600" spc="-1" strike="noStrike">
                <a:solidFill>
                  <a:srgbClr val="000000"/>
                </a:solidFill>
                <a:latin typeface="Calibri"/>
              </a:rPr>
              <a:t>Lactancia Materna: al menos 6 meses.</a:t>
            </a:r>
            <a:endParaRPr b="0" lang="es-ES" sz="2600" spc="-1" strike="noStrike">
              <a:solidFill>
                <a:srgbClr val="000000"/>
              </a:solidFill>
              <a:latin typeface="Calibri"/>
            </a:endParaRPr>
          </a:p>
          <a:p>
            <a:pPr lvl="1">
              <a:lnSpc>
                <a:spcPct val="120000"/>
              </a:lnSpc>
              <a:spcBef>
                <a:spcPts val="1199"/>
              </a:spcBef>
              <a:buSzPct val="107649"/>
              <a:buBlip>
                <a:blip r:embed="rId2"/>
              </a:buBlip>
              <a:tabLst>
                <a:tab algn="l" pos="0"/>
              </a:tabLst>
            </a:pPr>
            <a:r>
              <a:rPr b="0" lang="es-ES" sz="2600" spc="-1" strike="noStrike">
                <a:solidFill>
                  <a:srgbClr val="000000"/>
                </a:solidFill>
                <a:latin typeface="Calibri"/>
              </a:rPr>
              <a:t> </a:t>
            </a:r>
            <a:r>
              <a:rPr b="0" lang="es-ES" sz="2600" spc="-1" strike="noStrike">
                <a:solidFill>
                  <a:srgbClr val="000000"/>
                </a:solidFill>
                <a:latin typeface="Calibri"/>
              </a:rPr>
              <a:t>Vacunas frente al neumococo y a la gripe.</a:t>
            </a:r>
            <a:endParaRPr b="0" lang="es-ES" sz="2600" spc="-1" strike="noStrike">
              <a:solidFill>
                <a:srgbClr val="000000"/>
              </a:solidFill>
              <a:latin typeface="Calibri"/>
            </a:endParaRPr>
          </a:p>
          <a:p>
            <a:pPr lvl="1">
              <a:lnSpc>
                <a:spcPct val="120000"/>
              </a:lnSpc>
              <a:spcBef>
                <a:spcPts val="1199"/>
              </a:spcBef>
              <a:buSzPct val="107649"/>
              <a:buBlip>
                <a:blip r:embed="rId3"/>
              </a:buBlip>
              <a:tabLst>
                <a:tab algn="l" pos="0"/>
              </a:tabLst>
            </a:pPr>
            <a:r>
              <a:rPr b="0" lang="es-ES" sz="2600" spc="-1" strike="noStrike">
                <a:solidFill>
                  <a:srgbClr val="000000"/>
                </a:solidFill>
                <a:latin typeface="Calibri"/>
              </a:rPr>
              <a:t> </a:t>
            </a:r>
            <a:r>
              <a:rPr b="0" lang="es-ES" sz="2600" spc="-1" strike="noStrike">
                <a:solidFill>
                  <a:srgbClr val="000000"/>
                </a:solidFill>
                <a:latin typeface="Calibri"/>
              </a:rPr>
              <a:t>No fumar.</a:t>
            </a:r>
            <a:endParaRPr b="0" lang="es-ES" sz="2600" spc="-1" strike="noStrike">
              <a:solidFill>
                <a:srgbClr val="000000"/>
              </a:solidFill>
              <a:latin typeface="Calibri"/>
            </a:endParaRPr>
          </a:p>
          <a:p>
            <a:pPr lvl="1">
              <a:lnSpc>
                <a:spcPct val="120000"/>
              </a:lnSpc>
              <a:spcBef>
                <a:spcPts val="1199"/>
              </a:spcBef>
              <a:buSzPct val="107649"/>
              <a:buBlip>
                <a:blip r:embed="rId4"/>
              </a:buBlip>
              <a:tabLst>
                <a:tab algn="l" pos="0"/>
              </a:tabLst>
            </a:pPr>
            <a:r>
              <a:rPr b="0" lang="es-ES" sz="2600" spc="-1" strike="noStrike">
                <a:solidFill>
                  <a:srgbClr val="000000"/>
                </a:solidFill>
                <a:latin typeface="Calibri"/>
              </a:rPr>
              <a:t> </a:t>
            </a:r>
            <a:r>
              <a:rPr b="0" lang="es-ES" sz="2600" spc="-1" strike="noStrike">
                <a:solidFill>
                  <a:srgbClr val="000000"/>
                </a:solidFill>
                <a:latin typeface="Calibri"/>
              </a:rPr>
              <a:t>Aulas con pocos alumnos.</a:t>
            </a:r>
            <a:endParaRPr b="0" lang="es-ES" sz="2600" spc="-1" strike="noStrike">
              <a:solidFill>
                <a:srgbClr val="000000"/>
              </a:solidFill>
              <a:latin typeface="Calibri"/>
            </a:endParaRPr>
          </a:p>
          <a:p>
            <a:pPr lvl="1">
              <a:lnSpc>
                <a:spcPct val="120000"/>
              </a:lnSpc>
              <a:spcBef>
                <a:spcPts val="1199"/>
              </a:spcBef>
              <a:buSzPct val="107649"/>
              <a:buBlip>
                <a:blip r:embed="rId5"/>
              </a:buBlip>
              <a:tabLst>
                <a:tab algn="l" pos="0"/>
              </a:tabLst>
            </a:pPr>
            <a:r>
              <a:rPr b="0" lang="es-ES" sz="2600" spc="-1" strike="noStrike">
                <a:solidFill>
                  <a:srgbClr val="000000"/>
                </a:solidFill>
                <a:latin typeface="Calibri"/>
              </a:rPr>
              <a:t> </a:t>
            </a:r>
            <a:r>
              <a:rPr b="0" lang="es-ES" sz="2600" spc="-1" strike="noStrike">
                <a:solidFill>
                  <a:srgbClr val="000000"/>
                </a:solidFill>
                <a:latin typeface="Calibri"/>
              </a:rPr>
              <a:t>Dejar de usar el chupete.</a:t>
            </a:r>
            <a:endParaRPr b="0" lang="es-ES" sz="2600" spc="-1" strike="noStrike">
              <a:solidFill>
                <a:srgbClr val="000000"/>
              </a:solidFill>
              <a:latin typeface="Calibri"/>
            </a:endParaRPr>
          </a:p>
          <a:p>
            <a:pPr lvl="1">
              <a:lnSpc>
                <a:spcPct val="120000"/>
              </a:lnSpc>
              <a:spcBef>
                <a:spcPts val="1199"/>
              </a:spcBef>
              <a:buSzPct val="107649"/>
              <a:buBlip>
                <a:blip r:embed="rId6"/>
              </a:buBlip>
              <a:tabLst>
                <a:tab algn="l" pos="0"/>
              </a:tabLst>
            </a:pPr>
            <a:r>
              <a:rPr b="0" lang="es-ES" sz="2600" spc="-1" strike="noStrike">
                <a:solidFill>
                  <a:srgbClr val="000000"/>
                </a:solidFill>
                <a:latin typeface="Calibri"/>
              </a:rPr>
              <a:t> </a:t>
            </a:r>
            <a:r>
              <a:rPr b="0" lang="es-ES" sz="2600" spc="-1" strike="noStrike">
                <a:solidFill>
                  <a:srgbClr val="000000"/>
                </a:solidFill>
                <a:latin typeface="Calibri"/>
              </a:rPr>
              <a:t>No dar el biberón con el niño en posición tumbada. </a:t>
            </a:r>
            <a:endParaRPr b="0" lang="es-ES" sz="2600" spc="-1" strike="noStrike">
              <a:solidFill>
                <a:srgbClr val="000000"/>
              </a:solidFill>
              <a:latin typeface="Calibri"/>
            </a:endParaRPr>
          </a:p>
        </p:txBody>
      </p:sp>
      <p:pic>
        <p:nvPicPr>
          <p:cNvPr id="110" name="Imagen 3" descr=""/>
          <p:cNvPicPr/>
          <p:nvPr/>
        </p:nvPicPr>
        <p:blipFill>
          <a:blip r:embed="rId7"/>
          <a:stretch/>
        </p:blipFill>
        <p:spPr>
          <a:xfrm>
            <a:off x="7524720" y="6330960"/>
            <a:ext cx="1447560" cy="447480"/>
          </a:xfrm>
          <a:prstGeom prst="rect">
            <a:avLst/>
          </a:prstGeom>
          <a:ln w="9525">
            <a:noFill/>
          </a:ln>
        </p:spPr>
      </p:pic>
      <p:pic>
        <p:nvPicPr>
          <p:cNvPr id="111" name="Imagen 4" descr=""/>
          <p:cNvPicPr/>
          <p:nvPr/>
        </p:nvPicPr>
        <p:blipFill>
          <a:blip r:embed="rId8"/>
          <a:stretch/>
        </p:blipFill>
        <p:spPr>
          <a:xfrm>
            <a:off x="7559640" y="235080"/>
            <a:ext cx="1439640" cy="882360"/>
          </a:xfrm>
          <a:prstGeom prst="rect">
            <a:avLst/>
          </a:prstGeom>
          <a:ln w="9525">
            <a:noFill/>
          </a:ln>
        </p:spPr>
      </p:pic>
      <p:sp>
        <p:nvSpPr>
          <p:cNvPr id="112" name="CuadroTexto 7"/>
          <p:cNvSpPr/>
          <p:nvPr/>
        </p:nvSpPr>
        <p:spPr>
          <a:xfrm>
            <a:off x="179280" y="6202440"/>
            <a:ext cx="4430520" cy="57780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rPr>
              <a:t>www.familiaysalud.es</a:t>
            </a:r>
            <a:endParaRPr b="0" lang="es-ES" sz="3200" spc="-1" strike="noStrike">
              <a:latin typeface="Arial"/>
            </a:endParaRPr>
          </a:p>
        </p:txBody>
      </p:sp>
      <p:pic>
        <p:nvPicPr>
          <p:cNvPr id="113" name="Imagen 9" descr=""/>
          <p:cNvPicPr/>
          <p:nvPr/>
        </p:nvPicPr>
        <p:blipFill>
          <a:blip r:embed="rId9"/>
          <a:stretch/>
        </p:blipFill>
        <p:spPr>
          <a:xfrm>
            <a:off x="7731000" y="4480560"/>
            <a:ext cx="1241280" cy="1439640"/>
          </a:xfrm>
          <a:prstGeom prst="rect">
            <a:avLst/>
          </a:prstGeom>
          <a:ln w="0">
            <a:noFill/>
          </a:ln>
        </p:spPr>
      </p:pic>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86</TotalTime>
  <Application>LibreOffice/7.1.7.2$Windows_X86_64 LibreOffice_project/c6a4e3954236145e2acb0b65f68614365aeee33f</Application>
  <AppVersion>15.0000</AppVersion>
  <Words>370</Words>
  <Paragraphs>36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2022-01-05T13:02:43Z</dcterms:modified>
  <cp:revision>16</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Presentación en pantalla (4:3)</vt:lpwstr>
  </property>
  <property fmtid="{D5CDD505-2E9C-101B-9397-08002B2CF9AE}" pid="4" name="Slides">
    <vt:i4>5</vt:i4>
  </property>
</Properties>
</file>