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FCF"/>
    <a:srgbClr val="FC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AB7FDDA-D4AD-4E33-A2A0-0274248BEA71}" type="slidenum">
              <a:rPr lang="es-E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s-E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59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Imagen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n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5"/>
          <p:cNvPicPr/>
          <p:nvPr/>
        </p:nvPicPr>
        <p:blipFill>
          <a:blip r:embed="rId15"/>
          <a:stretch/>
        </p:blipFill>
        <p:spPr>
          <a:xfrm>
            <a:off x="-15840" y="6006960"/>
            <a:ext cx="9159120" cy="848520"/>
          </a:xfrm>
          <a:prstGeom prst="rect">
            <a:avLst/>
          </a:prstGeom>
          <a:ln w="936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3"/>
          <p:cNvPicPr/>
          <p:nvPr/>
        </p:nvPicPr>
        <p:blipFill>
          <a:blip r:embed="rId2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9360">
            <a:noFill/>
          </a:ln>
        </p:spPr>
      </p:pic>
      <p:pic>
        <p:nvPicPr>
          <p:cNvPr id="119" name="Imagen 4"/>
          <p:cNvPicPr/>
          <p:nvPr/>
        </p:nvPicPr>
        <p:blipFill>
          <a:blip r:embed="rId3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79280" y="6202440"/>
            <a:ext cx="44301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3200" b="1" spc="-1">
                <a:solidFill>
                  <a:srgbClr val="D3ECF2"/>
                </a:solidFill>
                <a:uFill>
                  <a:solidFill>
                    <a:srgbClr val="FFFFFF"/>
                  </a:solidFill>
                </a:uFill>
              </a:rPr>
              <a:t>www.familiaysalud.es</a:t>
            </a:r>
            <a:endParaRPr lang="es-E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360000" y="1423440"/>
            <a:ext cx="7847640" cy="41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endParaRPr lang="es-E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504000" y="2152800"/>
            <a:ext cx="7919640" cy="29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672522" y="1105841"/>
            <a:ext cx="7222320" cy="1429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¡Vamos a cepillarnos bien los dientes!</a:t>
            </a:r>
            <a:endParaRPr kumimoji="0" lang="es-ES" sz="1800" i="0" u="none" strike="noStrike" kern="0" cap="none" spc="-1" normalizeH="0" baseline="0" noProof="0" dirty="0" smtClean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8121" y="3519540"/>
            <a:ext cx="7942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</a:rPr>
              <a:t>Ana Cubero Santos. Pediatra. CS El Progreso. Badajoz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-1" normalizeH="0" baseline="0" noProof="0" dirty="0" err="1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</a:rPr>
              <a:t>M.Ángeles</a:t>
            </a:r>
            <a:r>
              <a:rPr kumimoji="0" lang="es-ES" sz="2400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</a:rPr>
              <a:t> Ferrer </a:t>
            </a:r>
            <a:r>
              <a:rPr kumimoji="0" lang="es-ES" sz="2400" i="0" u="none" strike="noStrike" kern="0" cap="none" spc="-1" normalizeH="0" baseline="0" noProof="0" dirty="0" err="1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</a:rPr>
              <a:t>Garcia.Higienista</a:t>
            </a:r>
            <a:r>
              <a:rPr kumimoji="0" lang="es-ES" sz="2400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</a:rPr>
              <a:t> dental. Área Salud Badajoz</a:t>
            </a:r>
            <a:r>
              <a:rPr kumimoji="0" lang="es-ES" sz="2000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</a:rPr>
              <a:t>. </a:t>
            </a:r>
            <a:endParaRPr kumimoji="0" lang="es-ES" sz="2000" i="0" u="none" strike="noStrike" kern="0" cap="none" spc="-1" normalizeH="0" baseline="0" noProof="0" dirty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 descr="http://www.familiaysalud.es/sites/default/files/styles/article_image/public/cepillado_dental.jpg?itok=fvRv82a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5" y="4473360"/>
            <a:ext cx="189677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59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1395329" y="5023061"/>
            <a:ext cx="5583082" cy="921454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1"/>
          <p:cNvSpPr/>
          <p:nvPr/>
        </p:nvSpPr>
        <p:spPr>
          <a:xfrm>
            <a:off x="1787794" y="3516272"/>
            <a:ext cx="6428223" cy="921454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144000" y="1108586"/>
            <a:ext cx="8639640" cy="2266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288000" y="216000"/>
            <a:ext cx="7038360" cy="65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2400" b="1" strike="noStrike" spc="-145" dirty="0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¿Cuándo debo empezar con la limpieza de la boca de mi hijo?</a:t>
            </a:r>
            <a:endParaRPr lang="es-E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Imagen 3"/>
          <p:cNvPicPr/>
          <p:nvPr/>
        </p:nvPicPr>
        <p:blipFill>
          <a:blip r:embed="rId2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9360">
            <a:noFill/>
          </a:ln>
        </p:spPr>
      </p:pic>
      <p:pic>
        <p:nvPicPr>
          <p:cNvPr id="91" name="Imagen 4"/>
          <p:cNvPicPr/>
          <p:nvPr/>
        </p:nvPicPr>
        <p:blipFill>
          <a:blip r:embed="rId3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4"/>
          <p:cNvSpPr/>
          <p:nvPr/>
        </p:nvSpPr>
        <p:spPr>
          <a:xfrm>
            <a:off x="179280" y="6202440"/>
            <a:ext cx="44301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D3ECF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www.familiaysalud.es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179280" y="670639"/>
            <a:ext cx="8351640" cy="2979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s-ES" sz="150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CUANTO ANTES MEJOR:</a:t>
            </a:r>
            <a:endParaRPr lang="es-ES" sz="1800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lang="es-ES" sz="1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Antes de que salgan los dientes: </a:t>
            </a:r>
            <a:r>
              <a:rPr lang="es-ES" sz="1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Masajea sus encías con una gasa humedecida en agua o un dedil de silicona. En esta época el bebé disfruta de la manipulación de su boca. 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lang="es-ES" sz="1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Desde que comienzan a salir los primeros dientes:</a:t>
            </a:r>
            <a:r>
              <a:rPr lang="es-ES" sz="1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la limpieza de la boca se hace aún más importante. Puedes seguir haciéndolo con una gasa humedecida en agua o con un cepillo dental infantil de cerdas suaves. Debes realizarlo al menos dos veces al día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>
            <a:off x="377280" y="2725560"/>
            <a:ext cx="7038360" cy="65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9"/>
          <p:cNvSpPr/>
          <p:nvPr/>
        </p:nvSpPr>
        <p:spPr>
          <a:xfrm>
            <a:off x="144000" y="3534095"/>
            <a:ext cx="1625160" cy="1714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2000" b="1" strike="noStrike" spc="-145" dirty="0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¿Cuándo debo empezar  a usar pasta? </a:t>
            </a:r>
            <a:endParaRPr lang="es-ES" sz="2000" b="1" strike="noStrike" spc="-145" dirty="0" smtClean="0">
              <a:solidFill>
                <a:srgbClr val="FF00CC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es-ES" sz="2400" spc="-145" dirty="0">
              <a:solidFill>
                <a:srgbClr val="FF00CC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es-ES" sz="2000" b="1" spc="-145" dirty="0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¿Q</a:t>
            </a:r>
            <a:r>
              <a:rPr lang="es-ES" sz="2000" b="1" strike="noStrike" spc="-145" dirty="0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u</a:t>
            </a:r>
            <a:r>
              <a:rPr lang="es-ES" sz="2000" b="1" spc="-145" dirty="0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é</a:t>
            </a:r>
            <a:r>
              <a:rPr lang="es-ES" sz="2000" b="1" strike="noStrike" spc="-145" dirty="0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cantidad ?</a:t>
            </a:r>
            <a:endParaRPr lang="es-E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10"/>
          <p:cNvSpPr/>
          <p:nvPr/>
        </p:nvSpPr>
        <p:spPr>
          <a:xfrm>
            <a:off x="1741035" y="3534096"/>
            <a:ext cx="6521743" cy="262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/>
              <a:buChar char="•"/>
            </a:pP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Desde primer año de vida: Pasta con contenido en </a:t>
            </a:r>
            <a:r>
              <a:rPr lang="es-E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fluor</a:t>
            </a: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1000 </a:t>
            </a:r>
            <a:r>
              <a:rPr lang="es-E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pmm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partir de los 3 años:  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</a:t>
            </a: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odrá usarse pasta con contenido en </a:t>
            </a:r>
            <a:r>
              <a:rPr lang="es-ES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fluor</a:t>
            </a: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1000-1450 ppm.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marL="285750" indent="-285750">
              <a:buFont typeface="Arial"/>
              <a:buChar char="•"/>
            </a:pP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En los más pequeños ( hasta los 3 años) la cantidad</a:t>
            </a:r>
          </a:p>
          <a:p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aconsejada será tamaño un grano de arroz y</a:t>
            </a:r>
          </a:p>
          <a:p>
            <a:pPr marL="285750" indent="-285750">
              <a:buFont typeface="Arial"/>
              <a:buChar char="•"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partir de  3 años: </a:t>
            </a:r>
            <a:r>
              <a:rPr lang="es-E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tamaño de un guisante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Picture 2" descr="http://www.familiaysalud.es/sites/default/files/styles/article_image/public/cepillado_dental.jpg?itok=fvRv82a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5" y="4473360"/>
            <a:ext cx="189677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257560" y="235080"/>
            <a:ext cx="4582080" cy="65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2000" strike="noStrike" spc="-145" dirty="0">
                <a:uFill>
                  <a:solidFill>
                    <a:srgbClr val="FFFFFF"/>
                  </a:solidFill>
                </a:uFill>
                <a:latin typeface="Calibri"/>
              </a:rPr>
              <a:t>¿ Cómo realizarlo correctamente?</a:t>
            </a:r>
            <a:endParaRPr lang="es-E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Imagen 3"/>
          <p:cNvPicPr/>
          <p:nvPr/>
        </p:nvPicPr>
        <p:blipFill>
          <a:blip r:embed="rId2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9360">
            <a:noFill/>
          </a:ln>
        </p:spPr>
      </p:pic>
      <p:pic>
        <p:nvPicPr>
          <p:cNvPr id="101" name="Imagen 4"/>
          <p:cNvPicPr/>
          <p:nvPr/>
        </p:nvPicPr>
        <p:blipFill>
          <a:blip r:embed="rId3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179280" y="6202440"/>
            <a:ext cx="44301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D3ECF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www.familiaysalud.es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n 105"/>
          <p:cNvPicPr/>
          <p:nvPr/>
        </p:nvPicPr>
        <p:blipFill>
          <a:blip r:embed="rId4"/>
          <a:stretch/>
        </p:blipFill>
        <p:spPr>
          <a:xfrm>
            <a:off x="788009" y="3960360"/>
            <a:ext cx="7559280" cy="1809000"/>
          </a:xfrm>
          <a:prstGeom prst="rect">
            <a:avLst/>
          </a:prstGeom>
          <a:ln>
            <a:noFill/>
          </a:ln>
        </p:spPr>
      </p:pic>
      <p:sp>
        <p:nvSpPr>
          <p:cNvPr id="107" name="CustomShape 6"/>
          <p:cNvSpPr/>
          <p:nvPr/>
        </p:nvSpPr>
        <p:spPr>
          <a:xfrm>
            <a:off x="520140" y="373941"/>
            <a:ext cx="8095019" cy="371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Se deben cepillar los dientes tras cada comida y siempre antes de acostarse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Un cepillado dental correcto debe durar al menos 2 minutos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Hay que cepillar todos los dientes. Para no olvidarse de ninguno es útil</a:t>
            </a:r>
            <a:r>
              <a:rPr lang="es-ES" sz="1600" spc="-1" dirty="0">
                <a:uFill>
                  <a:solidFill>
                    <a:srgbClr val="FFFFFF"/>
                  </a:solidFill>
                </a:uFill>
                <a:latin typeface="Arial"/>
              </a:rPr>
              <a:t> d</a:t>
            </a: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ividir imaginariamente la boca en cuatro cuadrante y </a:t>
            </a:r>
            <a:r>
              <a:rPr lang="es-ES" sz="1600" spc="-1" dirty="0"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eguir siempre el mismo orden: </a:t>
            </a:r>
            <a:endParaRPr lang="es-ES" sz="1800" b="1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8240">
              <a:lnSpc>
                <a:spcPct val="150000"/>
              </a:lnSpc>
            </a:pPr>
            <a:r>
              <a:rPr lang="es-ES" sz="1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Cepilla las superficies masticatorias con movimientos de delante hacia atrás</a:t>
            </a:r>
            <a:endParaRPr lang="es-ES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8240">
              <a:lnSpc>
                <a:spcPct val="150000"/>
              </a:lnSpc>
            </a:pPr>
            <a:r>
              <a:rPr lang="es-ES" sz="1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Cepilla la cara externa de los dientes, comenzando por la zona más próxima a la encía</a:t>
            </a:r>
            <a:endParaRPr lang="es-ES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8240">
              <a:lnSpc>
                <a:spcPct val="150000"/>
              </a:lnSpc>
            </a:pPr>
            <a:r>
              <a:rPr lang="es-ES" sz="1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 	 De arriba a abajo cuando limpiemos la arcada superior</a:t>
            </a:r>
            <a:endParaRPr lang="es-ES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8240">
              <a:lnSpc>
                <a:spcPct val="150000"/>
              </a:lnSpc>
            </a:pPr>
            <a:r>
              <a:rPr lang="es-ES" sz="1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	 De abajo a arriba cuando limpiemos la arcada inferior.</a:t>
            </a:r>
            <a:endParaRPr lang="es-ES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8240">
              <a:lnSpc>
                <a:spcPct val="150000"/>
              </a:lnSpc>
            </a:pPr>
            <a:r>
              <a:rPr lang="es-ES" sz="1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Cepilla las superficies internas de los dientes, que es donde más se acumula la placa</a:t>
            </a:r>
            <a:endParaRPr lang="es-ES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8240">
              <a:lnSpc>
                <a:spcPct val="150000"/>
              </a:lnSpc>
            </a:pPr>
            <a:r>
              <a:rPr lang="es-ES" sz="1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Por último, hay que cepillar la lengua, el paladar y la superficie interna de las mejillas.</a:t>
            </a:r>
            <a:endParaRPr lang="es-ES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397676" y="5769360"/>
            <a:ext cx="8899920" cy="12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*Imágenes con licencia </a:t>
            </a:r>
            <a:r>
              <a:rPr lang="es-ES" sz="10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Creative</a:t>
            </a:r>
            <a:r>
              <a:rPr lang="es-ES" sz="1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10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Commons</a:t>
            </a:r>
            <a:r>
              <a:rPr lang="es-ES" sz="1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obtenidas de </a:t>
            </a:r>
            <a:r>
              <a:rPr lang="es-ES" sz="100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http://clasedemariajose.blogspot.com.es/ 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Editadas para usar solamente la imagen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2"/>
          <p:cNvSpPr/>
          <p:nvPr/>
        </p:nvSpPr>
        <p:spPr>
          <a:xfrm>
            <a:off x="449280" y="347040"/>
            <a:ext cx="7110360" cy="65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4400" strike="noStrike" spc="-145" dirty="0">
                <a:uFill>
                  <a:solidFill>
                    <a:srgbClr val="FFFFFF"/>
                  </a:solidFill>
                </a:uFill>
                <a:latin typeface="Calibri"/>
              </a:rPr>
              <a:t>¿ Cómo puedo enseñarles ?</a:t>
            </a:r>
            <a:endParaRPr lang="es-ES" sz="44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agen 3"/>
          <p:cNvPicPr/>
          <p:nvPr/>
        </p:nvPicPr>
        <p:blipFill>
          <a:blip r:embed="rId2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9360">
            <a:noFill/>
          </a:ln>
        </p:spPr>
      </p:pic>
      <p:pic>
        <p:nvPicPr>
          <p:cNvPr id="112" name="Imagen 4"/>
          <p:cNvPicPr/>
          <p:nvPr/>
        </p:nvPicPr>
        <p:blipFill>
          <a:blip r:embed="rId3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179280" y="6202440"/>
            <a:ext cx="44301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D3ECF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www.familiaysalud.es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449280" y="1131870"/>
            <a:ext cx="8592855" cy="40427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3150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r>
              <a:rPr lang="es-ES" sz="1600" strike="noStrike" spc="-1" dirty="0">
                <a:solidFill>
                  <a:srgbClr val="FD6FC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los niños les encanta imitar lo que hacen los mayores: </a:t>
            </a:r>
          </a:p>
          <a:p>
            <a:pPr marL="1000350" lvl="1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Límpiate los dientes con él. Eres su mejor ejemplo.</a:t>
            </a:r>
            <a:endParaRPr lang="es-ES" sz="16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3150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endParaRPr lang="es-E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3150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r>
              <a:rPr lang="es-ES" sz="1600" strike="noStrike" spc="-1" dirty="0">
                <a:solidFill>
                  <a:srgbClr val="FD6FC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los niños les encanta jugar: </a:t>
            </a:r>
          </a:p>
          <a:p>
            <a:pPr marL="1000350" lvl="1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Para despertar su interés, busca la forma de que se lo tome como un juego.</a:t>
            </a:r>
            <a:endParaRPr lang="es-ES" sz="16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2110" lvl="1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endParaRPr lang="es-ES" sz="16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marL="502110" lvl="1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r>
              <a:rPr lang="es-ES" sz="1600" strike="noStrike" spc="-1" dirty="0">
                <a:solidFill>
                  <a:srgbClr val="FD6FC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Enséñale  a hacerlo bien: </a:t>
            </a: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Dedicándole el tiempo necesario y siguiendo el mismo orden</a:t>
            </a:r>
            <a:endParaRPr lang="es-ES" sz="16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endParaRPr lang="es-E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3150" indent="-285750">
              <a:lnSpc>
                <a:spcPct val="150000"/>
              </a:lnSpc>
              <a:buClr>
                <a:srgbClr val="000000"/>
              </a:buClr>
              <a:buSzPct val="65000"/>
              <a:buBlip>
                <a:blip r:embed="rId4"/>
              </a:buBlip>
            </a:pP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Hasta los 8 años el niño no tiene la habilidad motora suficiente para hacer un cepillado efectivo. Hay que dejar que intenten hacerlo ellos pero será el </a:t>
            </a:r>
            <a:endParaRPr lang="es-ES" sz="1600" strike="noStrike" spc="-1" dirty="0" smtClean="0"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marL="257400">
              <a:lnSpc>
                <a:spcPct val="150000"/>
              </a:lnSpc>
              <a:buClr>
                <a:srgbClr val="000000"/>
              </a:buClr>
              <a:buSzPct val="65000"/>
            </a:pPr>
            <a:r>
              <a:rPr lang="es-ES" sz="1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s-ES" sz="1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</a:t>
            </a:r>
            <a:r>
              <a:rPr lang="es-ES" sz="1600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adulto </a:t>
            </a:r>
            <a:r>
              <a:rPr lang="es-ES" sz="16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el que complete el cepillado </a:t>
            </a:r>
          </a:p>
          <a:p>
            <a:pPr marL="485640" indent="-228240">
              <a:lnSpc>
                <a:spcPct val="150000"/>
              </a:lnSpc>
              <a:buClr>
                <a:srgbClr val="000000"/>
              </a:buClr>
              <a:buSzPct val="65000"/>
              <a:buFont typeface="Wingdings" charset="2"/>
              <a:buChar char=""/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65000"/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2" descr="http://www.familiaysalud.es/sites/default/files/styles/article_image/public/cepillado_dental.jpg?itok=fvRv82a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5" y="4473360"/>
            <a:ext cx="189677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65280" y="347040"/>
            <a:ext cx="7110360" cy="65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4400" strike="noStrike" spc="-145" dirty="0" smtClean="0">
                <a:uFill>
                  <a:solidFill>
                    <a:srgbClr val="FFFFFF"/>
                  </a:solidFill>
                </a:uFill>
                <a:latin typeface="Calibri"/>
              </a:rPr>
              <a:t>RECUERDA:</a:t>
            </a:r>
            <a:r>
              <a:rPr lang="es-ES" sz="4000" strike="noStrike" spc="-145" dirty="0" smtClean="0">
                <a:solidFill>
                  <a:srgbClr val="2E59B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n 3"/>
          <p:cNvPicPr/>
          <p:nvPr/>
        </p:nvPicPr>
        <p:blipFill>
          <a:blip r:embed="rId2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9360">
            <a:noFill/>
          </a:ln>
        </p:spPr>
      </p:pic>
      <p:pic>
        <p:nvPicPr>
          <p:cNvPr id="119" name="Imagen 4"/>
          <p:cNvPicPr/>
          <p:nvPr/>
        </p:nvPicPr>
        <p:blipFill>
          <a:blip r:embed="rId3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79280" y="6202440"/>
            <a:ext cx="44301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D3ECF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www.familiaysalud.es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360000" y="1423440"/>
            <a:ext cx="7847640" cy="41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504000" y="1513080"/>
            <a:ext cx="7919640" cy="383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es-ES" sz="24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El cepillado dental  en los niños pequeños lo realizamos para proteger sus dientes de leche pero también para crear unos buenos hábitos que mantenga el resto de su vida. </a:t>
            </a: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endParaRPr lang="es-ES" sz="24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es-ES" sz="24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Nunca dejes de supervisar el cepillado, </a:t>
            </a:r>
            <a:r>
              <a:rPr lang="es-ES" sz="2400" strike="noStrike" spc="-1" dirty="0" smtClean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sobre </a:t>
            </a:r>
            <a:r>
              <a:rPr lang="es-ES" sz="24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todo el nocturno</a:t>
            </a:r>
            <a:endParaRPr lang="es-ES" sz="180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www.familiaysalud.es/sites/default/files/styles/article_image/public/cepillado_dental.jpg?itok=fvRv82a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5" y="4561042"/>
            <a:ext cx="189677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7556</TotalTime>
  <Words>460</Words>
  <Application>Microsoft Office PowerPoint</Application>
  <PresentationFormat>Presentación en pantalla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José Morell Bernabé</dc:creator>
  <cp:lastModifiedBy>serra</cp:lastModifiedBy>
  <cp:revision>20</cp:revision>
  <dcterms:created xsi:type="dcterms:W3CDTF">2016-05-03T15:33:32Z</dcterms:created>
  <dcterms:modified xsi:type="dcterms:W3CDTF">2019-03-24T23:35:14Z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