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es-ES" sz="1800" b="0" strike="noStrike" spc="-1">
                <a:solidFill>
                  <a:srgbClr val="000000"/>
                </a:solidFill>
                <a:latin typeface="Arial"/>
              </a:rPr>
              <a:t>Pulse para desplazar la diapositiva</a:t>
            </a:r>
          </a:p>
        </p:txBody>
      </p:sp>
      <p:sp>
        <p:nvSpPr>
          <p:cNvPr id="81" name="PlaceHolder 2"/>
          <p:cNvSpPr>
            <a:spLocks noGrp="1"/>
          </p:cNvSpPr>
          <p:nvPr>
            <p:ph type="body"/>
          </p:nvPr>
        </p:nvSpPr>
        <p:spPr>
          <a:xfrm>
            <a:off x="756000" y="5078520"/>
            <a:ext cx="6047640" cy="4811040"/>
          </a:xfrm>
          <a:prstGeom prst="rect">
            <a:avLst/>
          </a:prstGeom>
        </p:spPr>
        <p:txBody>
          <a:bodyPr lIns="0" tIns="0" rIns="0" bIns="0">
            <a:noAutofit/>
          </a:bodyPr>
          <a:lstStyle/>
          <a:p>
            <a:r>
              <a:rPr lang="es-ES" sz="2000" b="0" strike="noStrike" spc="-1">
                <a:latin typeface="Arial"/>
              </a:rPr>
              <a:t>Pulse para editar el formato de las notas</a:t>
            </a:r>
          </a:p>
        </p:txBody>
      </p:sp>
      <p:sp>
        <p:nvSpPr>
          <p:cNvPr id="82" name="PlaceHolder 3"/>
          <p:cNvSpPr>
            <a:spLocks noGrp="1"/>
          </p:cNvSpPr>
          <p:nvPr>
            <p:ph type="hdr"/>
          </p:nvPr>
        </p:nvSpPr>
        <p:spPr>
          <a:xfrm>
            <a:off x="0" y="0"/>
            <a:ext cx="3280680" cy="534240"/>
          </a:xfrm>
          <a:prstGeom prst="rect">
            <a:avLst/>
          </a:prstGeom>
        </p:spPr>
        <p:txBody>
          <a:bodyPr lIns="0" tIns="0" rIns="0" bIns="0">
            <a:noAutofit/>
          </a:bodyPr>
          <a:lstStyle/>
          <a:p>
            <a:r>
              <a:rPr lang="es-ES" sz="1400" b="0" strike="noStrike" spc="-1">
                <a:latin typeface="Times New Roman"/>
              </a:rPr>
              <a:t>&lt;cabecera&gt;</a:t>
            </a:r>
          </a:p>
        </p:txBody>
      </p:sp>
      <p:sp>
        <p:nvSpPr>
          <p:cNvPr id="83"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s-ES" sz="1400" b="0" strike="noStrike" spc="-1">
                <a:latin typeface="Times New Roman"/>
              </a:rPr>
              <a:t>&lt;fecha/hora&gt;</a:t>
            </a:r>
          </a:p>
        </p:txBody>
      </p:sp>
      <p:sp>
        <p:nvSpPr>
          <p:cNvPr id="84"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s-ES" sz="1400" b="0" strike="noStrike" spc="-1">
                <a:latin typeface="Times New Roman"/>
              </a:rPr>
              <a:t>&lt;pie de página&gt;</a:t>
            </a:r>
          </a:p>
        </p:txBody>
      </p:sp>
      <p:sp>
        <p:nvSpPr>
          <p:cNvPr id="85"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7248D5BE-29E7-406A-83A7-26E10DE63B3C}" type="slidenum">
              <a:rPr lang="es-ES" sz="1400" b="0" strike="noStrike" spc="-1">
                <a:latin typeface="Times New Roman"/>
              </a:rPr>
              <a:t>‹Nº›</a:t>
            </a:fld>
            <a:endParaRPr lang="es-ES" sz="1400" b="0" strike="noStrike" spc="-1">
              <a:latin typeface="Times New Roman"/>
            </a:endParaRPr>
          </a:p>
        </p:txBody>
      </p:sp>
    </p:spTree>
    <p:extLst>
      <p:ext uri="{BB962C8B-B14F-4D97-AF65-F5344CB8AC3E}">
        <p14:creationId xmlns:p14="http://schemas.microsoft.com/office/powerpoint/2010/main" val="29420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noRot="1" noChangeAspect="1"/>
          </p:cNvSpPr>
          <p:nvPr>
            <p:ph type="sldImg"/>
          </p:nvPr>
        </p:nvSpPr>
        <p:spPr>
          <a:xfrm>
            <a:off x="1143000" y="685800"/>
            <a:ext cx="4572000" cy="3429000"/>
          </a:xfrm>
          <a:prstGeom prst="rect">
            <a:avLst/>
          </a:prstGeom>
        </p:spPr>
      </p:sp>
      <p:sp>
        <p:nvSpPr>
          <p:cNvPr id="129" name="PlaceHolder 2"/>
          <p:cNvSpPr>
            <a:spLocks noGrp="1"/>
          </p:cNvSpPr>
          <p:nvPr>
            <p:ph type="body"/>
          </p:nvPr>
        </p:nvSpPr>
        <p:spPr>
          <a:xfrm>
            <a:off x="914400" y="4343400"/>
            <a:ext cx="5028840" cy="4114440"/>
          </a:xfrm>
          <a:prstGeom prst="rect">
            <a:avLst/>
          </a:prstGeom>
        </p:spPr>
        <p:txBody>
          <a:bodyPr lIns="90000" tIns="45000" rIns="90000" bIns="45000">
            <a:noAutofit/>
          </a:bodyPr>
          <a:lstStyle/>
          <a:p>
            <a:endParaRPr lang="es-ES" sz="2000" b="0" strike="noStrike" spc="-1">
              <a:latin typeface="Arial"/>
            </a:endParaRPr>
          </a:p>
        </p:txBody>
      </p:sp>
      <p:sp>
        <p:nvSpPr>
          <p:cNvPr id="130" name="TextShape 3"/>
          <p:cNvSpPr txBox="1"/>
          <p:nvPr/>
        </p:nvSpPr>
        <p:spPr>
          <a:xfrm>
            <a:off x="0" y="0"/>
            <a:ext cx="0" cy="0"/>
          </a:xfrm>
          <a:prstGeom prst="rect">
            <a:avLst/>
          </a:prstGeom>
          <a:noFill/>
          <a:ln>
            <a:noFill/>
          </a:ln>
        </p:spPr>
        <p:txBody>
          <a:bodyPr lIns="90000" tIns="45000" rIns="90000" bIns="45000">
            <a:noAutofit/>
          </a:bodyPr>
          <a:lstStyle/>
          <a:p>
            <a:endParaRPr lang="es-ES" sz="2400" b="0" strike="noStrike" spc="-1">
              <a:latin typeface="Times New Roman"/>
            </a:endParaRPr>
          </a:p>
        </p:txBody>
      </p:sp>
      <p:sp>
        <p:nvSpPr>
          <p:cNvPr id="131" name="TextShape 4"/>
          <p:cNvSpPr txBox="1"/>
          <p:nvPr/>
        </p:nvSpPr>
        <p:spPr>
          <a:xfrm>
            <a:off x="0" y="0"/>
            <a:ext cx="0" cy="0"/>
          </a:xfrm>
          <a:prstGeom prst="rect">
            <a:avLst/>
          </a:prstGeom>
          <a:noFill/>
          <a:ln>
            <a:noFill/>
          </a:ln>
        </p:spPr>
        <p:txBody>
          <a:bodyPr lIns="90000" tIns="45000" rIns="90000" bIns="45000">
            <a:noAutofit/>
          </a:bodyPr>
          <a:lstStyle/>
          <a:p>
            <a:pPr>
              <a:lnSpc>
                <a:spcPct val="100000"/>
              </a:lnSpc>
            </a:pPr>
            <a:fld id="{6DD30457-704E-444A-B988-9FA32B53C052}" type="datetime">
              <a:rPr lang="en-US" sz="1800" b="0" strike="noStrike" spc="-1">
                <a:solidFill>
                  <a:srgbClr val="000000"/>
                </a:solidFill>
                <a:latin typeface="+mn-lt"/>
                <a:ea typeface="+mn-ea"/>
              </a:rPr>
              <a:t>6/24/2023</a:t>
            </a:fld>
            <a:r>
              <a:rPr lang="en-US" sz="1800" b="0" strike="noStrike" spc="-1">
                <a:solidFill>
                  <a:srgbClr val="000000"/>
                </a:solidFill>
                <a:latin typeface="+mn-lt"/>
                <a:ea typeface="+mn-ea"/>
              </a:rPr>
              <a:t> </a:t>
            </a:r>
            <a:fld id="{3400AEB3-5068-4F1E-839C-AC480D9FE4DB}" type="datetime12">
              <a:rPr lang="en-US" sz="1800" b="0" strike="noStrike" spc="-1">
                <a:solidFill>
                  <a:srgbClr val="000000"/>
                </a:solidFill>
                <a:latin typeface="+mn-lt"/>
                <a:ea typeface="+mn-ea"/>
              </a:rPr>
              <a:t>11:50 PM</a:t>
            </a:fld>
            <a:endParaRPr lang="es-ES" sz="1800" b="0" strike="noStrike" spc="-1">
              <a:latin typeface="Times New Roman"/>
            </a:endParaRPr>
          </a:p>
        </p:txBody>
      </p:sp>
      <p:sp>
        <p:nvSpPr>
          <p:cNvPr id="132" name="TextShape 5"/>
          <p:cNvSpPr txBox="1"/>
          <p:nvPr/>
        </p:nvSpPr>
        <p:spPr>
          <a:xfrm>
            <a:off x="0" y="8685360"/>
            <a:ext cx="6171840" cy="456840"/>
          </a:xfrm>
          <a:prstGeom prst="rect">
            <a:avLst/>
          </a:prstGeom>
          <a:noFill/>
          <a:ln>
            <a:noFill/>
          </a:ln>
        </p:spPr>
        <p:txBody>
          <a:bodyPr lIns="90000" tIns="45000" rIns="90000" bIns="45000">
            <a:noAutofit/>
          </a:bodyPr>
          <a:lstStyle/>
          <a:p>
            <a:pPr>
              <a:lnSpc>
                <a:spcPct val="100000"/>
              </a:lnSpc>
            </a:pPr>
            <a:r>
              <a:rPr lang="en-US" sz="500" b="0" strike="noStrike" spc="-1">
                <a:solidFill>
                  <a:srgbClr val="000000"/>
                </a:solidFill>
                <a:latin typeface="+mn-lt"/>
                <a:ea typeface="+mn-ea"/>
              </a:rPr>
              <a:t>© 2007 Microsoft Corporation. Todos los derechos reservados. Microsoft, Windows, Windows Vista y otros nombres de productos son o podrían ser marcas registradas o marcas comerciales en los EE.UU. u otros países.</a:t>
            </a:r>
            <a:endParaRPr lang="es-ES" sz="500" b="0" strike="noStrike" spc="-1">
              <a:latin typeface="Times New Roman"/>
            </a:endParaRPr>
          </a:p>
          <a:p>
            <a:pPr>
              <a:lnSpc>
                <a:spcPct val="100000"/>
              </a:lnSpc>
            </a:pPr>
            <a:r>
              <a:rPr lang="en-US" sz="500" b="0" strike="noStrike" spc="-1">
                <a:solidFill>
                  <a:srgbClr val="000000"/>
                </a:solidFill>
                <a:latin typeface="+mn-lt"/>
                <a:ea typeface="+mn-ea"/>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r>
              <a:t/>
            </a:r>
            <a:br/>
            <a:r>
              <a:rPr lang="en-US" sz="500" b="0" strike="noStrike" spc="-1">
                <a:solidFill>
                  <a:srgbClr val="000000"/>
                </a:solidFill>
                <a:latin typeface="+mn-lt"/>
                <a:ea typeface="+mn-ea"/>
              </a:rPr>
              <a:t>MICROSOFT NO FACILITA GARANTÍAS EXPRESAS, IMPLÍCITAS O ESTATUTORIAS EN RELACIÓN A LA INFORMACIÓN CONTENIDA EN ESTA PRESENTACIÓN.</a:t>
            </a:r>
            <a:endParaRPr lang="es-ES" sz="500" b="0" strike="noStrike" spc="-1">
              <a:latin typeface="Times New Roman"/>
            </a:endParaRPr>
          </a:p>
          <a:p>
            <a:pPr>
              <a:lnSpc>
                <a:spcPct val="100000"/>
              </a:lnSpc>
            </a:pPr>
            <a:endParaRPr lang="es-ES" sz="500" b="0" strike="noStrike" spc="-1">
              <a:latin typeface="Times New Roman"/>
            </a:endParaRPr>
          </a:p>
        </p:txBody>
      </p:sp>
      <p:sp>
        <p:nvSpPr>
          <p:cNvPr id="133" name="TextShape 6"/>
          <p:cNvSpPr txBox="1"/>
          <p:nvPr/>
        </p:nvSpPr>
        <p:spPr>
          <a:xfrm>
            <a:off x="6172200" y="8685360"/>
            <a:ext cx="684000" cy="456840"/>
          </a:xfrm>
          <a:prstGeom prst="rect">
            <a:avLst/>
          </a:prstGeom>
          <a:noFill/>
          <a:ln>
            <a:noFill/>
          </a:ln>
        </p:spPr>
        <p:txBody>
          <a:bodyPr lIns="90000" tIns="45000" rIns="90000" bIns="45000">
            <a:noAutofit/>
          </a:bodyPr>
          <a:lstStyle/>
          <a:p>
            <a:pPr>
              <a:lnSpc>
                <a:spcPct val="100000"/>
              </a:lnSpc>
            </a:pPr>
            <a:fld id="{473DEF06-0D9B-40F7-9C5F-4F64A188884B}" type="slidenum">
              <a:rPr lang="en-US" sz="1800" b="0" strike="noStrike" spc="-1">
                <a:solidFill>
                  <a:srgbClr val="000000"/>
                </a:solidFill>
                <a:latin typeface="+mn-lt"/>
                <a:ea typeface="+mn-ea"/>
              </a:rPr>
              <a:t>1</a:t>
            </a:fld>
            <a:endParaRPr lang="es-ES" sz="18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26" name="PlaceHolder 2"/>
          <p:cNvSpPr>
            <a:spLocks noGrp="1"/>
          </p:cNvSpPr>
          <p:nvPr>
            <p:ph type="body"/>
          </p:nvPr>
        </p:nvSpPr>
        <p:spPr>
          <a:xfrm>
            <a:off x="380880" y="1413000"/>
            <a:ext cx="838152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7" name="PlaceHolder 3"/>
          <p:cNvSpPr>
            <a:spLocks noGrp="1"/>
          </p:cNvSpPr>
          <p:nvPr>
            <p:ph type="body"/>
          </p:nvPr>
        </p:nvSpPr>
        <p:spPr>
          <a:xfrm>
            <a:off x="380880" y="2567520"/>
            <a:ext cx="838152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29" name="PlaceHolder 2"/>
          <p:cNvSpPr>
            <a:spLocks noGrp="1"/>
          </p:cNvSpPr>
          <p:nvPr>
            <p:ph type="body"/>
          </p:nvPr>
        </p:nvSpPr>
        <p:spPr>
          <a:xfrm>
            <a:off x="3808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0" name="PlaceHolder 3"/>
          <p:cNvSpPr>
            <a:spLocks noGrp="1"/>
          </p:cNvSpPr>
          <p:nvPr>
            <p:ph type="body"/>
          </p:nvPr>
        </p:nvSpPr>
        <p:spPr>
          <a:xfrm>
            <a:off x="46756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1" name="PlaceHolder 4"/>
          <p:cNvSpPr>
            <a:spLocks noGrp="1"/>
          </p:cNvSpPr>
          <p:nvPr>
            <p:ph type="body"/>
          </p:nvPr>
        </p:nvSpPr>
        <p:spPr>
          <a:xfrm>
            <a:off x="3808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2" name="PlaceHolder 5"/>
          <p:cNvSpPr>
            <a:spLocks noGrp="1"/>
          </p:cNvSpPr>
          <p:nvPr>
            <p:ph type="body"/>
          </p:nvPr>
        </p:nvSpPr>
        <p:spPr>
          <a:xfrm>
            <a:off x="46756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34" name="PlaceHolder 2"/>
          <p:cNvSpPr>
            <a:spLocks noGrp="1"/>
          </p:cNvSpPr>
          <p:nvPr>
            <p:ph type="body"/>
          </p:nvPr>
        </p:nvSpPr>
        <p:spPr>
          <a:xfrm>
            <a:off x="380880" y="141300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5" name="PlaceHolder 3"/>
          <p:cNvSpPr>
            <a:spLocks noGrp="1"/>
          </p:cNvSpPr>
          <p:nvPr>
            <p:ph type="body"/>
          </p:nvPr>
        </p:nvSpPr>
        <p:spPr>
          <a:xfrm>
            <a:off x="3214800" y="141300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6" name="PlaceHolder 4"/>
          <p:cNvSpPr>
            <a:spLocks noGrp="1"/>
          </p:cNvSpPr>
          <p:nvPr>
            <p:ph type="body"/>
          </p:nvPr>
        </p:nvSpPr>
        <p:spPr>
          <a:xfrm>
            <a:off x="6048720" y="141300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7" name="PlaceHolder 5"/>
          <p:cNvSpPr>
            <a:spLocks noGrp="1"/>
          </p:cNvSpPr>
          <p:nvPr>
            <p:ph type="body"/>
          </p:nvPr>
        </p:nvSpPr>
        <p:spPr>
          <a:xfrm>
            <a:off x="380880" y="256752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8" name="PlaceHolder 6"/>
          <p:cNvSpPr>
            <a:spLocks noGrp="1"/>
          </p:cNvSpPr>
          <p:nvPr>
            <p:ph type="body"/>
          </p:nvPr>
        </p:nvSpPr>
        <p:spPr>
          <a:xfrm>
            <a:off x="3214800" y="256752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39" name="PlaceHolder 7"/>
          <p:cNvSpPr>
            <a:spLocks noGrp="1"/>
          </p:cNvSpPr>
          <p:nvPr>
            <p:ph type="body"/>
          </p:nvPr>
        </p:nvSpPr>
        <p:spPr>
          <a:xfrm>
            <a:off x="6048720" y="256752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45" name="PlaceHolder 2"/>
          <p:cNvSpPr>
            <a:spLocks noGrp="1"/>
          </p:cNvSpPr>
          <p:nvPr>
            <p:ph type="subTitle"/>
          </p:nvPr>
        </p:nvSpPr>
        <p:spPr>
          <a:xfrm>
            <a:off x="380880" y="1413000"/>
            <a:ext cx="8381520" cy="2210400"/>
          </a:xfrm>
          <a:prstGeom prst="rect">
            <a:avLst/>
          </a:prstGeom>
        </p:spPr>
        <p:txBody>
          <a:bodyPr lIns="0" tIns="0" rIns="0" bIns="0" anchor="ctr">
            <a:noAutofit/>
          </a:bodyPr>
          <a:lstStyle/>
          <a:p>
            <a:pPr algn="ctr"/>
            <a:endParaRPr lang="es-E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47" name="PlaceHolder 2"/>
          <p:cNvSpPr>
            <a:spLocks noGrp="1"/>
          </p:cNvSpPr>
          <p:nvPr>
            <p:ph type="body"/>
          </p:nvPr>
        </p:nvSpPr>
        <p:spPr>
          <a:xfrm>
            <a:off x="380880" y="1413000"/>
            <a:ext cx="8381520" cy="221040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49" name="PlaceHolder 2"/>
          <p:cNvSpPr>
            <a:spLocks noGrp="1"/>
          </p:cNvSpPr>
          <p:nvPr>
            <p:ph type="body"/>
          </p:nvPr>
        </p:nvSpPr>
        <p:spPr>
          <a:xfrm>
            <a:off x="3808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0" name="PlaceHolder 3"/>
          <p:cNvSpPr>
            <a:spLocks noGrp="1"/>
          </p:cNvSpPr>
          <p:nvPr>
            <p:ph type="body"/>
          </p:nvPr>
        </p:nvSpPr>
        <p:spPr>
          <a:xfrm>
            <a:off x="46756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380880" y="230040"/>
            <a:ext cx="8381520" cy="3083400"/>
          </a:xfrm>
          <a:prstGeom prst="rect">
            <a:avLst/>
          </a:prstGeom>
        </p:spPr>
        <p:txBody>
          <a:bodyPr lIns="0" tIns="0" rIns="0" bIns="0" anchor="ctr">
            <a:noAutofit/>
          </a:bodyPr>
          <a:lstStyle/>
          <a:p>
            <a:pPr algn="ctr"/>
            <a:endParaRPr lang="es-E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54" name="PlaceHolder 2"/>
          <p:cNvSpPr>
            <a:spLocks noGrp="1"/>
          </p:cNvSpPr>
          <p:nvPr>
            <p:ph type="body"/>
          </p:nvPr>
        </p:nvSpPr>
        <p:spPr>
          <a:xfrm>
            <a:off x="3808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5" name="PlaceHolder 3"/>
          <p:cNvSpPr>
            <a:spLocks noGrp="1"/>
          </p:cNvSpPr>
          <p:nvPr>
            <p:ph type="body"/>
          </p:nvPr>
        </p:nvSpPr>
        <p:spPr>
          <a:xfrm>
            <a:off x="46756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6" name="PlaceHolder 4"/>
          <p:cNvSpPr>
            <a:spLocks noGrp="1"/>
          </p:cNvSpPr>
          <p:nvPr>
            <p:ph type="body"/>
          </p:nvPr>
        </p:nvSpPr>
        <p:spPr>
          <a:xfrm>
            <a:off x="3808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5" name="PlaceHolder 2"/>
          <p:cNvSpPr>
            <a:spLocks noGrp="1"/>
          </p:cNvSpPr>
          <p:nvPr>
            <p:ph type="subTitle"/>
          </p:nvPr>
        </p:nvSpPr>
        <p:spPr>
          <a:xfrm>
            <a:off x="380880" y="1413000"/>
            <a:ext cx="8381520" cy="2210400"/>
          </a:xfrm>
          <a:prstGeom prst="rect">
            <a:avLst/>
          </a:prstGeom>
        </p:spPr>
        <p:txBody>
          <a:bodyPr lIns="0" tIns="0" rIns="0" bIns="0" anchor="ctr">
            <a:noAutofit/>
          </a:bodyPr>
          <a:lstStyle/>
          <a:p>
            <a:pPr algn="ctr"/>
            <a:endParaRPr lang="es-E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58" name="PlaceHolder 2"/>
          <p:cNvSpPr>
            <a:spLocks noGrp="1"/>
          </p:cNvSpPr>
          <p:nvPr>
            <p:ph type="body"/>
          </p:nvPr>
        </p:nvSpPr>
        <p:spPr>
          <a:xfrm>
            <a:off x="3808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59" name="PlaceHolder 3"/>
          <p:cNvSpPr>
            <a:spLocks noGrp="1"/>
          </p:cNvSpPr>
          <p:nvPr>
            <p:ph type="body"/>
          </p:nvPr>
        </p:nvSpPr>
        <p:spPr>
          <a:xfrm>
            <a:off x="46756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0" name="PlaceHolder 4"/>
          <p:cNvSpPr>
            <a:spLocks noGrp="1"/>
          </p:cNvSpPr>
          <p:nvPr>
            <p:ph type="body"/>
          </p:nvPr>
        </p:nvSpPr>
        <p:spPr>
          <a:xfrm>
            <a:off x="46756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62" name="PlaceHolder 2"/>
          <p:cNvSpPr>
            <a:spLocks noGrp="1"/>
          </p:cNvSpPr>
          <p:nvPr>
            <p:ph type="body"/>
          </p:nvPr>
        </p:nvSpPr>
        <p:spPr>
          <a:xfrm>
            <a:off x="3808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3" name="PlaceHolder 3"/>
          <p:cNvSpPr>
            <a:spLocks noGrp="1"/>
          </p:cNvSpPr>
          <p:nvPr>
            <p:ph type="body"/>
          </p:nvPr>
        </p:nvSpPr>
        <p:spPr>
          <a:xfrm>
            <a:off x="46756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4" name="PlaceHolder 4"/>
          <p:cNvSpPr>
            <a:spLocks noGrp="1"/>
          </p:cNvSpPr>
          <p:nvPr>
            <p:ph type="body"/>
          </p:nvPr>
        </p:nvSpPr>
        <p:spPr>
          <a:xfrm>
            <a:off x="380880" y="2567520"/>
            <a:ext cx="838152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66" name="PlaceHolder 2"/>
          <p:cNvSpPr>
            <a:spLocks noGrp="1"/>
          </p:cNvSpPr>
          <p:nvPr>
            <p:ph type="body"/>
          </p:nvPr>
        </p:nvSpPr>
        <p:spPr>
          <a:xfrm>
            <a:off x="380880" y="1413000"/>
            <a:ext cx="838152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67" name="PlaceHolder 3"/>
          <p:cNvSpPr>
            <a:spLocks noGrp="1"/>
          </p:cNvSpPr>
          <p:nvPr>
            <p:ph type="body"/>
          </p:nvPr>
        </p:nvSpPr>
        <p:spPr>
          <a:xfrm>
            <a:off x="380880" y="2567520"/>
            <a:ext cx="838152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69" name="PlaceHolder 2"/>
          <p:cNvSpPr>
            <a:spLocks noGrp="1"/>
          </p:cNvSpPr>
          <p:nvPr>
            <p:ph type="body"/>
          </p:nvPr>
        </p:nvSpPr>
        <p:spPr>
          <a:xfrm>
            <a:off x="3808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0" name="PlaceHolder 3"/>
          <p:cNvSpPr>
            <a:spLocks noGrp="1"/>
          </p:cNvSpPr>
          <p:nvPr>
            <p:ph type="body"/>
          </p:nvPr>
        </p:nvSpPr>
        <p:spPr>
          <a:xfrm>
            <a:off x="46756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1" name="PlaceHolder 4"/>
          <p:cNvSpPr>
            <a:spLocks noGrp="1"/>
          </p:cNvSpPr>
          <p:nvPr>
            <p:ph type="body"/>
          </p:nvPr>
        </p:nvSpPr>
        <p:spPr>
          <a:xfrm>
            <a:off x="3808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2" name="PlaceHolder 5"/>
          <p:cNvSpPr>
            <a:spLocks noGrp="1"/>
          </p:cNvSpPr>
          <p:nvPr>
            <p:ph type="body"/>
          </p:nvPr>
        </p:nvSpPr>
        <p:spPr>
          <a:xfrm>
            <a:off x="46756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74" name="PlaceHolder 2"/>
          <p:cNvSpPr>
            <a:spLocks noGrp="1"/>
          </p:cNvSpPr>
          <p:nvPr>
            <p:ph type="body"/>
          </p:nvPr>
        </p:nvSpPr>
        <p:spPr>
          <a:xfrm>
            <a:off x="380880" y="141300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5" name="PlaceHolder 3"/>
          <p:cNvSpPr>
            <a:spLocks noGrp="1"/>
          </p:cNvSpPr>
          <p:nvPr>
            <p:ph type="body"/>
          </p:nvPr>
        </p:nvSpPr>
        <p:spPr>
          <a:xfrm>
            <a:off x="3214800" y="141300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6" name="PlaceHolder 4"/>
          <p:cNvSpPr>
            <a:spLocks noGrp="1"/>
          </p:cNvSpPr>
          <p:nvPr>
            <p:ph type="body"/>
          </p:nvPr>
        </p:nvSpPr>
        <p:spPr>
          <a:xfrm>
            <a:off x="6048720" y="141300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7" name="PlaceHolder 5"/>
          <p:cNvSpPr>
            <a:spLocks noGrp="1"/>
          </p:cNvSpPr>
          <p:nvPr>
            <p:ph type="body"/>
          </p:nvPr>
        </p:nvSpPr>
        <p:spPr>
          <a:xfrm>
            <a:off x="380880" y="256752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8" name="PlaceHolder 6"/>
          <p:cNvSpPr>
            <a:spLocks noGrp="1"/>
          </p:cNvSpPr>
          <p:nvPr>
            <p:ph type="body"/>
          </p:nvPr>
        </p:nvSpPr>
        <p:spPr>
          <a:xfrm>
            <a:off x="3214800" y="256752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79" name="PlaceHolder 7"/>
          <p:cNvSpPr>
            <a:spLocks noGrp="1"/>
          </p:cNvSpPr>
          <p:nvPr>
            <p:ph type="body"/>
          </p:nvPr>
        </p:nvSpPr>
        <p:spPr>
          <a:xfrm>
            <a:off x="6048720" y="2567520"/>
            <a:ext cx="26985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7" name="PlaceHolder 2"/>
          <p:cNvSpPr>
            <a:spLocks noGrp="1"/>
          </p:cNvSpPr>
          <p:nvPr>
            <p:ph type="body"/>
          </p:nvPr>
        </p:nvSpPr>
        <p:spPr>
          <a:xfrm>
            <a:off x="380880" y="1413000"/>
            <a:ext cx="8381520" cy="221040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9" name="PlaceHolder 2"/>
          <p:cNvSpPr>
            <a:spLocks noGrp="1"/>
          </p:cNvSpPr>
          <p:nvPr>
            <p:ph type="body"/>
          </p:nvPr>
        </p:nvSpPr>
        <p:spPr>
          <a:xfrm>
            <a:off x="3808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0" name="PlaceHolder 3"/>
          <p:cNvSpPr>
            <a:spLocks noGrp="1"/>
          </p:cNvSpPr>
          <p:nvPr>
            <p:ph type="body"/>
          </p:nvPr>
        </p:nvSpPr>
        <p:spPr>
          <a:xfrm>
            <a:off x="46756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80880" y="230040"/>
            <a:ext cx="8381520" cy="3083400"/>
          </a:xfrm>
          <a:prstGeom prst="rect">
            <a:avLst/>
          </a:prstGeom>
        </p:spPr>
        <p:txBody>
          <a:bodyPr lIns="0" tIns="0" rIns="0" bIns="0" anchor="ctr">
            <a:noAutofit/>
          </a:bodyPr>
          <a:lstStyle/>
          <a:p>
            <a:pPr algn="ctr"/>
            <a:endParaRPr lang="es-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14" name="PlaceHolder 2"/>
          <p:cNvSpPr>
            <a:spLocks noGrp="1"/>
          </p:cNvSpPr>
          <p:nvPr>
            <p:ph type="body"/>
          </p:nvPr>
        </p:nvSpPr>
        <p:spPr>
          <a:xfrm>
            <a:off x="3808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5" name="PlaceHolder 3"/>
          <p:cNvSpPr>
            <a:spLocks noGrp="1"/>
          </p:cNvSpPr>
          <p:nvPr>
            <p:ph type="body"/>
          </p:nvPr>
        </p:nvSpPr>
        <p:spPr>
          <a:xfrm>
            <a:off x="46756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6" name="PlaceHolder 4"/>
          <p:cNvSpPr>
            <a:spLocks noGrp="1"/>
          </p:cNvSpPr>
          <p:nvPr>
            <p:ph type="body"/>
          </p:nvPr>
        </p:nvSpPr>
        <p:spPr>
          <a:xfrm>
            <a:off x="3808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18" name="PlaceHolder 2"/>
          <p:cNvSpPr>
            <a:spLocks noGrp="1"/>
          </p:cNvSpPr>
          <p:nvPr>
            <p:ph type="body"/>
          </p:nvPr>
        </p:nvSpPr>
        <p:spPr>
          <a:xfrm>
            <a:off x="380880" y="1413000"/>
            <a:ext cx="4089960" cy="221040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19" name="PlaceHolder 3"/>
          <p:cNvSpPr>
            <a:spLocks noGrp="1"/>
          </p:cNvSpPr>
          <p:nvPr>
            <p:ph type="body"/>
          </p:nvPr>
        </p:nvSpPr>
        <p:spPr>
          <a:xfrm>
            <a:off x="46756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0" name="PlaceHolder 4"/>
          <p:cNvSpPr>
            <a:spLocks noGrp="1"/>
          </p:cNvSpPr>
          <p:nvPr>
            <p:ph type="body"/>
          </p:nvPr>
        </p:nvSpPr>
        <p:spPr>
          <a:xfrm>
            <a:off x="4675680" y="256752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80880" y="230040"/>
            <a:ext cx="8381520" cy="664920"/>
          </a:xfrm>
          <a:prstGeom prst="rect">
            <a:avLst/>
          </a:prstGeom>
        </p:spPr>
        <p:txBody>
          <a:bodyPr lIns="0" tIns="0" rIns="0" bIns="0" anchor="ctr">
            <a:noAutofit/>
          </a:bodyPr>
          <a:lstStyle/>
          <a:p>
            <a:endParaRPr lang="es-ES" sz="1800" b="0" strike="noStrike" spc="-1">
              <a:solidFill>
                <a:srgbClr val="000000"/>
              </a:solidFill>
              <a:latin typeface="Arial"/>
            </a:endParaRPr>
          </a:p>
        </p:txBody>
      </p:sp>
      <p:sp>
        <p:nvSpPr>
          <p:cNvPr id="22" name="PlaceHolder 2"/>
          <p:cNvSpPr>
            <a:spLocks noGrp="1"/>
          </p:cNvSpPr>
          <p:nvPr>
            <p:ph type="body"/>
          </p:nvPr>
        </p:nvSpPr>
        <p:spPr>
          <a:xfrm>
            <a:off x="3808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3" name="PlaceHolder 3"/>
          <p:cNvSpPr>
            <a:spLocks noGrp="1"/>
          </p:cNvSpPr>
          <p:nvPr>
            <p:ph type="body"/>
          </p:nvPr>
        </p:nvSpPr>
        <p:spPr>
          <a:xfrm>
            <a:off x="4675680" y="1413000"/>
            <a:ext cx="4089960" cy="1054080"/>
          </a:xfrm>
          <a:prstGeom prst="rect">
            <a:avLst/>
          </a:prstGeom>
        </p:spPr>
        <p:txBody>
          <a:bodyPr lIns="0" tIns="0" rIns="0" bIns="0">
            <a:normAutofit/>
          </a:bodyPr>
          <a:lstStyle/>
          <a:p>
            <a:endParaRPr lang="es-ES" sz="3200" b="0" strike="noStrike" spc="-1">
              <a:solidFill>
                <a:srgbClr val="000000"/>
              </a:solidFill>
              <a:latin typeface="Calibri"/>
            </a:endParaRPr>
          </a:p>
        </p:txBody>
      </p:sp>
      <p:sp>
        <p:nvSpPr>
          <p:cNvPr id="24" name="PlaceHolder 4"/>
          <p:cNvSpPr>
            <a:spLocks noGrp="1"/>
          </p:cNvSpPr>
          <p:nvPr>
            <p:ph type="body"/>
          </p:nvPr>
        </p:nvSpPr>
        <p:spPr>
          <a:xfrm>
            <a:off x="380880" y="2567520"/>
            <a:ext cx="8381520" cy="1054080"/>
          </a:xfrm>
          <a:prstGeom prst="rect">
            <a:avLst/>
          </a:prstGeom>
        </p:spPr>
        <p:txBody>
          <a:bodyPr lIns="0" tIns="0" rIns="0" bIns="0">
            <a:normAutofit/>
          </a:bodyPr>
          <a:lstStyle/>
          <a:p>
            <a:endParaRPr lang="es-ES" sz="3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pic>
        <p:nvPicPr>
          <p:cNvPr id="4" name="image2.jpeg" descr="7-00029_BAK_v03TOP"/>
          <p:cNvPicPr/>
          <p:nvPr/>
        </p:nvPicPr>
        <p:blipFill>
          <a:blip r:embed="rId15"/>
          <a:stretch/>
        </p:blipFill>
        <p:spPr>
          <a:xfrm>
            <a:off x="-15840" y="6006960"/>
            <a:ext cx="9159480" cy="848880"/>
          </a:xfrm>
          <a:prstGeom prst="rect">
            <a:avLst/>
          </a:prstGeom>
          <a:ln w="12600">
            <a:noFill/>
          </a:ln>
        </p:spPr>
      </p:pic>
      <p:sp>
        <p:nvSpPr>
          <p:cNvPr id="5" name="PlaceHolder 1"/>
          <p:cNvSpPr>
            <a:spLocks noGrp="1"/>
          </p:cNvSpPr>
          <p:nvPr>
            <p:ph type="sldNum"/>
          </p:nvPr>
        </p:nvSpPr>
        <p:spPr>
          <a:xfrm>
            <a:off x="6289200" y="6221880"/>
            <a:ext cx="263520" cy="268920"/>
          </a:xfrm>
          <a:prstGeom prst="rect">
            <a:avLst/>
          </a:prstGeom>
        </p:spPr>
        <p:txBody>
          <a:bodyPr lIns="45720" rIns="45720" anchor="ctr">
            <a:noAutofit/>
          </a:bodyPr>
          <a:lstStyle/>
          <a:p>
            <a:pPr algn="r">
              <a:lnSpc>
                <a:spcPct val="100000"/>
              </a:lnSpc>
            </a:pPr>
            <a:fld id="{1897383A-EC74-49A6-A60A-A792D41845A8}" type="slidenum">
              <a:rPr lang="es-ES" sz="1200" b="0" strike="noStrike" spc="-1">
                <a:solidFill>
                  <a:srgbClr val="000000"/>
                </a:solidFill>
                <a:latin typeface="Calibri"/>
                <a:ea typeface="Calibri"/>
              </a:rPr>
              <a:t>‹Nº›</a:t>
            </a:fld>
            <a:endParaRPr lang="es-ES" sz="1200" b="0" strike="noStrike" spc="-1">
              <a:latin typeface="Times New Roman"/>
            </a:endParaRPr>
          </a:p>
        </p:txBody>
      </p:sp>
      <p:sp>
        <p:nvSpPr>
          <p:cNvPr id="2" name="PlaceHolder 2"/>
          <p:cNvSpPr>
            <a:spLocks noGrp="1"/>
          </p:cNvSpPr>
          <p:nvPr>
            <p:ph type="title"/>
          </p:nvPr>
        </p:nvSpPr>
        <p:spPr>
          <a:xfrm>
            <a:off x="457200" y="273600"/>
            <a:ext cx="8229240" cy="1144800"/>
          </a:xfrm>
          <a:prstGeom prst="rect">
            <a:avLst/>
          </a:prstGeom>
        </p:spPr>
        <p:txBody>
          <a:bodyPr lIns="0" tIns="0" rIns="0" bIns="0" anchor="ctr">
            <a:noAutofit/>
          </a:bodyPr>
          <a:lstStyle/>
          <a:p>
            <a:r>
              <a:rPr lang="es-ES" sz="1800" b="0" strike="noStrike" spc="-1">
                <a:solidFill>
                  <a:srgbClr val="000000"/>
                </a:solidFill>
                <a:latin typeface="Arial"/>
              </a:rPr>
              <a:t>Pulse para editar el formato del texto de título</a:t>
            </a:r>
          </a:p>
        </p:txBody>
      </p:sp>
      <p:sp>
        <p:nvSpPr>
          <p:cNvPr id="3" name="PlaceHolder 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solidFill>
                  <a:srgbClr val="000000"/>
                </a:solidFill>
                <a:latin typeface="Calibri"/>
              </a:rPr>
              <a:t>Pulse para editar el formato de texto del esquema</a:t>
            </a:r>
          </a:p>
          <a:p>
            <a:pPr marL="864000" lvl="1" indent="-324000">
              <a:spcBef>
                <a:spcPts val="1134"/>
              </a:spcBef>
              <a:buClr>
                <a:srgbClr val="000000"/>
              </a:buClr>
              <a:buSzPct val="75000"/>
              <a:buFont typeface="Symbol" charset="2"/>
              <a:buChar char=""/>
            </a:pPr>
            <a:r>
              <a:rPr lang="es-ES" sz="3200" b="0" strike="noStrike" spc="-1">
                <a:solidFill>
                  <a:srgbClr val="000000"/>
                </a:solidFill>
                <a:latin typeface="Calibri"/>
              </a:rPr>
              <a:t>Segundo nivel del esquema</a:t>
            </a:r>
          </a:p>
          <a:p>
            <a:pPr marL="1296000" lvl="2" indent="-288000">
              <a:spcBef>
                <a:spcPts val="850"/>
              </a:spcBef>
              <a:buClr>
                <a:srgbClr val="000000"/>
              </a:buClr>
              <a:buSzPct val="45000"/>
              <a:buFont typeface="Wingdings" charset="2"/>
              <a:buChar char=""/>
            </a:pPr>
            <a:r>
              <a:rPr lang="es-ES" sz="3200" b="0" strike="noStrike" spc="-1">
                <a:solidFill>
                  <a:srgbClr val="000000"/>
                </a:solidFill>
                <a:latin typeface="Calibri"/>
              </a:rPr>
              <a:t>Tercer nivel del esquema</a:t>
            </a:r>
          </a:p>
          <a:p>
            <a:pPr marL="1728000" lvl="3" indent="-216000">
              <a:spcBef>
                <a:spcPts val="567"/>
              </a:spcBef>
              <a:buClr>
                <a:srgbClr val="000000"/>
              </a:buClr>
              <a:buSzPct val="75000"/>
              <a:buFont typeface="Symbol" charset="2"/>
              <a:buChar char=""/>
            </a:pPr>
            <a:r>
              <a:rPr lang="es-ES" sz="3200" b="0" strike="noStrike" spc="-1">
                <a:solidFill>
                  <a:srgbClr val="000000"/>
                </a:solid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pic>
        <p:nvPicPr>
          <p:cNvPr id="40" name="image2.jpeg" descr="7-00029_BAK_v03TOP"/>
          <p:cNvPicPr/>
          <p:nvPr/>
        </p:nvPicPr>
        <p:blipFill>
          <a:blip r:embed="rId15"/>
          <a:stretch/>
        </p:blipFill>
        <p:spPr>
          <a:xfrm>
            <a:off x="-15840" y="6006960"/>
            <a:ext cx="9159480" cy="848880"/>
          </a:xfrm>
          <a:prstGeom prst="rect">
            <a:avLst/>
          </a:prstGeom>
          <a:ln w="12600">
            <a:noFill/>
          </a:ln>
        </p:spPr>
      </p:pic>
      <p:sp>
        <p:nvSpPr>
          <p:cNvPr id="41" name="PlaceHolder 1"/>
          <p:cNvSpPr>
            <a:spLocks noGrp="1"/>
          </p:cNvSpPr>
          <p:nvPr>
            <p:ph type="title"/>
          </p:nvPr>
        </p:nvSpPr>
        <p:spPr>
          <a:xfrm>
            <a:off x="380880" y="230040"/>
            <a:ext cx="8381520" cy="664920"/>
          </a:xfrm>
          <a:prstGeom prst="rect">
            <a:avLst/>
          </a:prstGeom>
        </p:spPr>
        <p:txBody>
          <a:bodyPr lIns="0" tIns="0" rIns="0" bIns="0">
            <a:noAutofit/>
          </a:bodyPr>
          <a:lstStyle/>
          <a:p>
            <a:pPr>
              <a:lnSpc>
                <a:spcPct val="90000"/>
              </a:lnSpc>
            </a:pPr>
            <a:r>
              <a:rPr lang="es-ES" sz="4800" b="0" strike="noStrike" spc="-151">
                <a:solidFill>
                  <a:srgbClr val="172D58"/>
                </a:solidFill>
                <a:latin typeface="Calibri"/>
                <a:ea typeface="Calibri"/>
              </a:rPr>
              <a:t>Texto del título</a:t>
            </a:r>
            <a:endParaRPr lang="es-ES" sz="4800" b="0" strike="noStrike" spc="-1">
              <a:solidFill>
                <a:srgbClr val="000000"/>
              </a:solidFill>
              <a:latin typeface="Arial"/>
            </a:endParaRPr>
          </a:p>
        </p:txBody>
      </p:sp>
      <p:sp>
        <p:nvSpPr>
          <p:cNvPr id="42" name="PlaceHolder 2"/>
          <p:cNvSpPr>
            <a:spLocks noGrp="1"/>
          </p:cNvSpPr>
          <p:nvPr>
            <p:ph type="body"/>
          </p:nvPr>
        </p:nvSpPr>
        <p:spPr>
          <a:xfrm>
            <a:off x="380880" y="1413000"/>
            <a:ext cx="8381520" cy="2210400"/>
          </a:xfrm>
          <a:prstGeom prst="rect">
            <a:avLst/>
          </a:prstGeom>
        </p:spPr>
        <p:txBody>
          <a:bodyPr lIns="0" tIns="0" rIns="0" bIns="0">
            <a:noAutofit/>
          </a:bodyPr>
          <a:lstStyle/>
          <a:p>
            <a:pPr marL="396720" indent="-396360">
              <a:lnSpc>
                <a:spcPct val="90000"/>
              </a:lnSpc>
              <a:spcBef>
                <a:spcPts val="700"/>
              </a:spcBef>
              <a:buSzPct val="100051"/>
              <a:buBlip>
                <a:blip r:embed="rId16"/>
              </a:buBlip>
            </a:pPr>
            <a:r>
              <a:rPr lang="es-ES" sz="3200" b="0" strike="noStrike" spc="-1">
                <a:solidFill>
                  <a:srgbClr val="000000"/>
                </a:solidFill>
                <a:latin typeface="Calibri"/>
                <a:ea typeface="Calibri"/>
              </a:rPr>
              <a:t>Nivel de texto 1</a:t>
            </a:r>
            <a:endParaRPr lang="es-ES" sz="3200" b="0" strike="noStrike" spc="-1">
              <a:solidFill>
                <a:srgbClr val="000000"/>
              </a:solidFill>
              <a:latin typeface="Calibri"/>
            </a:endParaRPr>
          </a:p>
          <a:p>
            <a:pPr marL="970920" lvl="1" indent="-453240">
              <a:lnSpc>
                <a:spcPct val="90000"/>
              </a:lnSpc>
              <a:spcBef>
                <a:spcPts val="700"/>
              </a:spcBef>
              <a:buSzPct val="100051"/>
              <a:buBlip>
                <a:blip r:embed="rId17"/>
              </a:buBlip>
            </a:pPr>
            <a:r>
              <a:rPr lang="es-ES" sz="3200" b="0" strike="noStrike" spc="-1">
                <a:solidFill>
                  <a:srgbClr val="000000"/>
                </a:solidFill>
                <a:latin typeface="Calibri"/>
                <a:ea typeface="Calibri"/>
              </a:rPr>
              <a:t>Nivel de texto 2</a:t>
            </a:r>
            <a:endParaRPr lang="es-ES" sz="3200" b="0" strike="noStrike" spc="-1">
              <a:solidFill>
                <a:srgbClr val="000000"/>
              </a:solidFill>
              <a:latin typeface="Calibri"/>
            </a:endParaRPr>
          </a:p>
          <a:p>
            <a:pPr marL="1373760" lvl="2" indent="-459000">
              <a:lnSpc>
                <a:spcPct val="90000"/>
              </a:lnSpc>
              <a:spcBef>
                <a:spcPts val="700"/>
              </a:spcBef>
              <a:buSzPct val="100051"/>
              <a:buBlip>
                <a:blip r:embed="rId17"/>
              </a:buBlip>
            </a:pPr>
            <a:r>
              <a:rPr lang="es-ES" sz="3200" b="0" strike="noStrike" spc="-1">
                <a:solidFill>
                  <a:srgbClr val="000000"/>
                </a:solidFill>
                <a:latin typeface="Calibri"/>
                <a:ea typeface="Calibri"/>
              </a:rPr>
              <a:t>Nivel de texto 3</a:t>
            </a:r>
            <a:endParaRPr lang="es-ES" sz="3200" b="0" strike="noStrike" spc="-1">
              <a:solidFill>
                <a:srgbClr val="000000"/>
              </a:solidFill>
              <a:latin typeface="Calibri"/>
            </a:endParaRPr>
          </a:p>
          <a:p>
            <a:pPr marL="1720440" lvl="3" indent="-461160">
              <a:lnSpc>
                <a:spcPct val="90000"/>
              </a:lnSpc>
              <a:spcBef>
                <a:spcPts val="700"/>
              </a:spcBef>
              <a:buSzPct val="100051"/>
              <a:buBlip>
                <a:blip r:embed="rId17"/>
              </a:buBlip>
            </a:pPr>
            <a:r>
              <a:rPr lang="es-ES" sz="3200" b="0" strike="noStrike" spc="-1">
                <a:solidFill>
                  <a:srgbClr val="000000"/>
                </a:solidFill>
                <a:latin typeface="Calibri"/>
                <a:ea typeface="Calibri"/>
              </a:rPr>
              <a:t>Nivel de texto 4</a:t>
            </a:r>
            <a:endParaRPr lang="es-ES" sz="3200" b="0" strike="noStrike" spc="-1">
              <a:solidFill>
                <a:srgbClr val="000000"/>
              </a:solidFill>
              <a:latin typeface="Calibri"/>
            </a:endParaRPr>
          </a:p>
          <a:p>
            <a:pPr marL="2053800" lvl="4" indent="-448200">
              <a:lnSpc>
                <a:spcPct val="90000"/>
              </a:lnSpc>
              <a:spcBef>
                <a:spcPts val="700"/>
              </a:spcBef>
              <a:buSzPct val="100051"/>
              <a:buBlip>
                <a:blip r:embed="rId17"/>
              </a:buBlip>
            </a:pPr>
            <a:r>
              <a:rPr lang="es-ES" sz="3200" b="0" strike="noStrike" spc="-1">
                <a:solidFill>
                  <a:srgbClr val="000000"/>
                </a:solidFill>
                <a:latin typeface="Calibri"/>
                <a:ea typeface="Calibri"/>
              </a:rPr>
              <a:t>Nivel de texto 5</a:t>
            </a:r>
            <a:endParaRPr lang="es-ES" sz="3200" b="0" strike="noStrike" spc="-1">
              <a:solidFill>
                <a:srgbClr val="000000"/>
              </a:solidFill>
              <a:latin typeface="Calibri"/>
            </a:endParaRPr>
          </a:p>
        </p:txBody>
      </p:sp>
      <p:sp>
        <p:nvSpPr>
          <p:cNvPr id="43" name="PlaceHolder 3"/>
          <p:cNvSpPr>
            <a:spLocks noGrp="1"/>
          </p:cNvSpPr>
          <p:nvPr>
            <p:ph type="sldNum"/>
          </p:nvPr>
        </p:nvSpPr>
        <p:spPr>
          <a:xfrm>
            <a:off x="6289200" y="6221880"/>
            <a:ext cx="263520" cy="268920"/>
          </a:xfrm>
          <a:prstGeom prst="rect">
            <a:avLst/>
          </a:prstGeom>
        </p:spPr>
        <p:txBody>
          <a:bodyPr lIns="45720" rIns="45720" anchor="ctr">
            <a:noAutofit/>
          </a:bodyPr>
          <a:lstStyle/>
          <a:p>
            <a:pPr algn="r">
              <a:lnSpc>
                <a:spcPct val="100000"/>
              </a:lnSpc>
            </a:pPr>
            <a:fld id="{E935D957-ADF8-444D-AFFC-F29F69391911}" type="slidenum">
              <a:rPr lang="es-ES" sz="1200" b="0" strike="noStrike" spc="-1">
                <a:solidFill>
                  <a:srgbClr val="000000"/>
                </a:solidFill>
                <a:latin typeface="Calibri"/>
                <a:ea typeface="Calibri"/>
              </a:rPr>
              <a:t>‹Nº›</a:t>
            </a:fld>
            <a:endParaRPr lang="es-E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7.jfif"/><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7.jfi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7.jfi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7.jfi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7.jfi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7.jf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 Id="rId5" Type="http://schemas.openxmlformats.org/officeDocument/2006/relationships/image" Target="../media/image7.jf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Imagen 3"/>
          <p:cNvPicPr/>
          <p:nvPr/>
        </p:nvPicPr>
        <p:blipFill>
          <a:blip r:embed="rId3"/>
          <a:stretch/>
        </p:blipFill>
        <p:spPr>
          <a:xfrm>
            <a:off x="7524720" y="6330960"/>
            <a:ext cx="1447560" cy="447480"/>
          </a:xfrm>
          <a:prstGeom prst="rect">
            <a:avLst/>
          </a:prstGeom>
          <a:ln w="9360">
            <a:noFill/>
          </a:ln>
        </p:spPr>
      </p:pic>
      <p:pic>
        <p:nvPicPr>
          <p:cNvPr id="87" name="Imagen 4"/>
          <p:cNvPicPr/>
          <p:nvPr/>
        </p:nvPicPr>
        <p:blipFill>
          <a:blip r:embed="rId4"/>
          <a:stretch/>
        </p:blipFill>
        <p:spPr>
          <a:xfrm>
            <a:off x="7559640" y="235080"/>
            <a:ext cx="1439640" cy="882360"/>
          </a:xfrm>
          <a:prstGeom prst="rect">
            <a:avLst/>
          </a:prstGeom>
          <a:ln w="9360">
            <a:noFill/>
          </a:ln>
        </p:spPr>
      </p:pic>
      <p:sp>
        <p:nvSpPr>
          <p:cNvPr id="88" name="CustomShape 1"/>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89" name="CustomShape 2"/>
          <p:cNvSpPr/>
          <p:nvPr/>
        </p:nvSpPr>
        <p:spPr>
          <a:xfrm>
            <a:off x="915657" y="1211797"/>
            <a:ext cx="7222680" cy="1445096"/>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spcBef>
                <a:spcPts val="2200"/>
              </a:spcBef>
            </a:pPr>
            <a:r>
              <a:rPr lang="es-ES" sz="4400" b="1" strike="noStrike" spc="-1" dirty="0" smtClean="0">
                <a:solidFill>
                  <a:srgbClr val="000000"/>
                </a:solidFill>
                <a:latin typeface="Arial"/>
                <a:ea typeface="Arial"/>
              </a:rPr>
              <a:t>Retraso simple del lenguaje</a:t>
            </a:r>
            <a:endParaRPr lang="es-ES" sz="4400" b="0" strike="noStrike" spc="-1" dirty="0">
              <a:latin typeface="Arial"/>
            </a:endParaRPr>
          </a:p>
        </p:txBody>
      </p:sp>
      <p:sp>
        <p:nvSpPr>
          <p:cNvPr id="90" name="CustomShape 3"/>
          <p:cNvSpPr/>
          <p:nvPr/>
        </p:nvSpPr>
        <p:spPr>
          <a:xfrm>
            <a:off x="736363" y="3331973"/>
            <a:ext cx="8599087" cy="178365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s-ES" sz="2400" b="0" strike="noStrike" spc="-1" dirty="0" smtClean="0">
                <a:solidFill>
                  <a:srgbClr val="000000"/>
                </a:solidFill>
                <a:latin typeface="Arial"/>
                <a:ea typeface="Arial"/>
              </a:rPr>
              <a:t>Ainhoa Elduayen Villa. </a:t>
            </a:r>
          </a:p>
          <a:p>
            <a:pPr>
              <a:lnSpc>
                <a:spcPct val="100000"/>
              </a:lnSpc>
            </a:pPr>
            <a:r>
              <a:rPr lang="es-ES" sz="2400" spc="-1" dirty="0">
                <a:solidFill>
                  <a:srgbClr val="000000"/>
                </a:solidFill>
                <a:latin typeface="Arial"/>
                <a:ea typeface="Arial"/>
              </a:rPr>
              <a:t>	</a:t>
            </a:r>
            <a:r>
              <a:rPr lang="es-ES" sz="1400" b="0" strike="noStrike" spc="-1" dirty="0" smtClean="0">
                <a:solidFill>
                  <a:srgbClr val="000000"/>
                </a:solidFill>
                <a:latin typeface="Arial"/>
                <a:ea typeface="Arial"/>
              </a:rPr>
              <a:t>Mir Pediatría. </a:t>
            </a:r>
            <a:r>
              <a:rPr lang="es-ES" sz="1400" spc="-1" dirty="0" smtClean="0">
                <a:solidFill>
                  <a:srgbClr val="000000"/>
                </a:solidFill>
                <a:latin typeface="Arial"/>
                <a:ea typeface="Arial"/>
              </a:rPr>
              <a:t>Hospital Donostia.</a:t>
            </a:r>
          </a:p>
          <a:p>
            <a:pPr>
              <a:lnSpc>
                <a:spcPct val="100000"/>
              </a:lnSpc>
            </a:pPr>
            <a:endParaRPr lang="es-ES" sz="1400" b="0" strike="noStrike" spc="-1" dirty="0" smtClean="0">
              <a:solidFill>
                <a:srgbClr val="000000"/>
              </a:solidFill>
              <a:latin typeface="Arial"/>
              <a:ea typeface="Arial"/>
            </a:endParaRPr>
          </a:p>
          <a:p>
            <a:pPr>
              <a:lnSpc>
                <a:spcPct val="100000"/>
              </a:lnSpc>
            </a:pPr>
            <a:r>
              <a:rPr lang="es-ES" sz="2400" spc="-1" dirty="0" smtClean="0">
                <a:solidFill>
                  <a:srgbClr val="000000"/>
                </a:solidFill>
                <a:latin typeface="Arial"/>
                <a:ea typeface="Arial"/>
              </a:rPr>
              <a:t>Pedro Gorrotxategi </a:t>
            </a:r>
            <a:r>
              <a:rPr lang="es-ES" sz="2400" spc="-1" dirty="0" err="1" smtClean="0">
                <a:solidFill>
                  <a:srgbClr val="000000"/>
                </a:solidFill>
                <a:latin typeface="Arial"/>
                <a:ea typeface="Arial"/>
              </a:rPr>
              <a:t>Gorrotxategi</a:t>
            </a:r>
            <a:r>
              <a:rPr lang="es-ES" sz="2400" spc="-1" dirty="0" smtClean="0">
                <a:solidFill>
                  <a:srgbClr val="000000"/>
                </a:solidFill>
                <a:latin typeface="Arial"/>
                <a:ea typeface="Arial"/>
              </a:rPr>
              <a:t>. </a:t>
            </a:r>
          </a:p>
          <a:p>
            <a:pPr>
              <a:lnSpc>
                <a:spcPct val="100000"/>
              </a:lnSpc>
            </a:pPr>
            <a:r>
              <a:rPr lang="es-ES" sz="2400" spc="-1" dirty="0">
                <a:solidFill>
                  <a:srgbClr val="000000"/>
                </a:solidFill>
                <a:latin typeface="Arial"/>
                <a:ea typeface="Arial"/>
              </a:rPr>
              <a:t>	</a:t>
            </a:r>
            <a:r>
              <a:rPr lang="es-ES" sz="1400" spc="-1" dirty="0" smtClean="0">
                <a:solidFill>
                  <a:srgbClr val="000000"/>
                </a:solidFill>
                <a:latin typeface="Arial"/>
                <a:ea typeface="Arial"/>
              </a:rPr>
              <a:t>Pediatra C.S. </a:t>
            </a:r>
            <a:r>
              <a:rPr lang="es-ES" sz="1400" spc="-1" dirty="0" err="1" smtClean="0">
                <a:solidFill>
                  <a:srgbClr val="000000"/>
                </a:solidFill>
                <a:latin typeface="Arial"/>
                <a:ea typeface="Arial"/>
              </a:rPr>
              <a:t>Pasaia</a:t>
            </a:r>
            <a:r>
              <a:rPr lang="es-ES" sz="1400" spc="-1" dirty="0" smtClean="0">
                <a:solidFill>
                  <a:srgbClr val="000000"/>
                </a:solidFill>
                <a:latin typeface="Arial"/>
                <a:ea typeface="Arial"/>
              </a:rPr>
              <a:t> San Pedro Gipuzkoa</a:t>
            </a:r>
            <a:endParaRPr lang="es-ES" sz="1100" b="0" strike="noStrike" spc="-1" dirty="0">
              <a:latin typeface="Arial"/>
            </a:endParaRPr>
          </a:p>
        </p:txBody>
      </p:sp>
      <p:pic>
        <p:nvPicPr>
          <p:cNvPr id="2" name="Imagen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4294114"/>
            <a:ext cx="2090803" cy="138889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310397" y="347040"/>
            <a:ext cx="7906885" cy="658440"/>
          </a:xfrm>
          <a:prstGeom prst="rect">
            <a:avLst/>
          </a:prstGeom>
          <a:noFill/>
          <a:ln w="12600">
            <a:noFill/>
          </a:ln>
        </p:spPr>
        <p:txBody>
          <a:bodyPr lIns="0" tIns="0" rIns="0" bIns="0">
            <a:noAutofit/>
          </a:bodyPr>
          <a:lstStyle/>
          <a:p>
            <a:pPr>
              <a:lnSpc>
                <a:spcPct val="90000"/>
              </a:lnSpc>
            </a:pPr>
            <a:r>
              <a:rPr lang="es-ES" sz="3200" spc="-151" dirty="0" smtClean="0">
                <a:solidFill>
                  <a:srgbClr val="000000"/>
                </a:solidFill>
                <a:effectLst>
                  <a:outerShdw blurRad="38100" dist="38100" dir="2700000" algn="tl">
                    <a:srgbClr val="000000">
                      <a:alpha val="43137"/>
                    </a:srgbClr>
                  </a:outerShdw>
                </a:effectLst>
                <a:latin typeface="Calibri"/>
              </a:rPr>
              <a:t>Características del retraso simple del lenguaje</a:t>
            </a:r>
            <a:endParaRPr lang="es-ES" sz="3200" strike="noStrike" spc="-1" dirty="0">
              <a:solidFill>
                <a:srgbClr val="000000"/>
              </a:solidFill>
              <a:effectLst>
                <a:outerShdw blurRad="38100" dist="38100" dir="2700000" algn="tl">
                  <a:srgbClr val="000000">
                    <a:alpha val="43137"/>
                  </a:srgbClr>
                </a:outerShdw>
              </a:effectLst>
              <a:latin typeface="Arial"/>
            </a:endParaRPr>
          </a:p>
        </p:txBody>
      </p:sp>
      <p:pic>
        <p:nvPicPr>
          <p:cNvPr id="93" name="Imagen 3"/>
          <p:cNvPicPr/>
          <p:nvPr/>
        </p:nvPicPr>
        <p:blipFill>
          <a:blip r:embed="rId2"/>
          <a:stretch/>
        </p:blipFill>
        <p:spPr>
          <a:xfrm>
            <a:off x="7524720" y="6330960"/>
            <a:ext cx="1447560" cy="447480"/>
          </a:xfrm>
          <a:prstGeom prst="rect">
            <a:avLst/>
          </a:prstGeom>
          <a:ln w="9360">
            <a:noFill/>
          </a:ln>
        </p:spPr>
      </p:pic>
      <p:pic>
        <p:nvPicPr>
          <p:cNvPr id="94" name="Imagen 4"/>
          <p:cNvPicPr/>
          <p:nvPr/>
        </p:nvPicPr>
        <p:blipFill>
          <a:blip r:embed="rId3"/>
          <a:stretch/>
        </p:blipFill>
        <p:spPr>
          <a:xfrm>
            <a:off x="7559640" y="235080"/>
            <a:ext cx="1439640" cy="882360"/>
          </a:xfrm>
          <a:prstGeom prst="rect">
            <a:avLst/>
          </a:prstGeom>
          <a:ln w="9360">
            <a:noFill/>
          </a:ln>
        </p:spPr>
      </p:pic>
      <p:sp>
        <p:nvSpPr>
          <p:cNvPr id="95" name="CustomShape 2"/>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97" name="TextShape 3"/>
          <p:cNvSpPr txBox="1"/>
          <p:nvPr/>
        </p:nvSpPr>
        <p:spPr>
          <a:xfrm>
            <a:off x="279180" y="1099376"/>
            <a:ext cx="7969320" cy="4365720"/>
          </a:xfrm>
          <a:prstGeom prst="rect">
            <a:avLst/>
          </a:prstGeom>
          <a:noFill/>
          <a:ln w="12600">
            <a:noFill/>
          </a:ln>
        </p:spPr>
        <p:txBody>
          <a:bodyPr lIns="0" tIns="0" rIns="0" bIns="0">
            <a:noAutofit/>
          </a:bodyPr>
          <a:lstStyle/>
          <a:p>
            <a:pPr marL="396720" indent="-396360">
              <a:lnSpc>
                <a:spcPct val="114000"/>
              </a:lnSpc>
              <a:buSzPct val="100101"/>
              <a:buBlip>
                <a:blip r:embed="rId4"/>
              </a:buBlip>
            </a:pPr>
            <a:r>
              <a:rPr lang="es-ES" sz="2400" b="0" strike="noStrike" spc="-1" dirty="0" smtClean="0">
                <a:solidFill>
                  <a:srgbClr val="000000"/>
                </a:solidFill>
                <a:latin typeface="Calibri"/>
                <a:ea typeface="Calibri"/>
              </a:rPr>
              <a:t>El niño adquiere el lenguaje más tarde que otros niños de su edad.</a:t>
            </a:r>
            <a:endParaRPr lang="es-ES" sz="2400" b="0" strike="noStrike" spc="-1" dirty="0">
              <a:solidFill>
                <a:srgbClr val="000000"/>
              </a:solidFill>
              <a:latin typeface="Calibri"/>
            </a:endParaRPr>
          </a:p>
          <a:p>
            <a:pPr>
              <a:lnSpc>
                <a:spcPct val="114000"/>
              </a:lnSpc>
            </a:pPr>
            <a:endParaRPr lang="es-ES" sz="2400" b="0" strike="noStrike" spc="-1" dirty="0">
              <a:solidFill>
                <a:srgbClr val="000000"/>
              </a:solidFill>
              <a:latin typeface="Calibri"/>
            </a:endParaRPr>
          </a:p>
          <a:p>
            <a:pPr marL="396720" indent="-396360">
              <a:lnSpc>
                <a:spcPct val="114000"/>
              </a:lnSpc>
              <a:buSzPct val="100101"/>
              <a:buBlip>
                <a:blip r:embed="rId4"/>
              </a:buBlip>
            </a:pPr>
            <a:r>
              <a:rPr lang="es-ES" sz="2400" b="0" strike="noStrike" spc="-1" dirty="0" smtClean="0">
                <a:solidFill>
                  <a:srgbClr val="000000"/>
                </a:solidFill>
                <a:latin typeface="Calibri"/>
                <a:ea typeface="Calibri"/>
              </a:rPr>
              <a:t>La comprensión está menos afectada. Entiende bien y habla poco.</a:t>
            </a:r>
          </a:p>
          <a:p>
            <a:pPr marL="396720" indent="-396360">
              <a:lnSpc>
                <a:spcPct val="114000"/>
              </a:lnSpc>
              <a:buSzPct val="100101"/>
              <a:buBlip>
                <a:blip r:embed="rId4"/>
              </a:buBlip>
            </a:pPr>
            <a:endParaRPr lang="es-ES" sz="2400" spc="-1" dirty="0">
              <a:solidFill>
                <a:srgbClr val="000000"/>
              </a:solidFill>
              <a:latin typeface="Calibri"/>
              <a:ea typeface="Calibri"/>
            </a:endParaRPr>
          </a:p>
          <a:p>
            <a:pPr marL="396720" indent="-396360">
              <a:lnSpc>
                <a:spcPct val="114000"/>
              </a:lnSpc>
              <a:buSzPct val="100101"/>
              <a:buBlip>
                <a:blip r:embed="rId4"/>
              </a:buBlip>
            </a:pPr>
            <a:r>
              <a:rPr lang="es-ES" sz="2400" b="0" strike="noStrike" spc="-1" dirty="0" smtClean="0">
                <a:solidFill>
                  <a:srgbClr val="000000"/>
                </a:solidFill>
                <a:latin typeface="Calibri"/>
                <a:ea typeface="Calibri"/>
              </a:rPr>
              <a:t>Hay que descartar otros problemas: Sordera, déficit motor o de desarrollo, trastornos emocionales y, sobre todo, </a:t>
            </a:r>
            <a:r>
              <a:rPr lang="es-ES" sz="2400" b="1" strike="noStrike" spc="-1" dirty="0" smtClean="0">
                <a:solidFill>
                  <a:srgbClr val="000000"/>
                </a:solidFill>
                <a:latin typeface="Calibri"/>
                <a:ea typeface="Calibri"/>
              </a:rPr>
              <a:t>trastorno del espectro autista.</a:t>
            </a: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3681" y="4430791"/>
            <a:ext cx="2134122" cy="14176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665280" y="347040"/>
            <a:ext cx="5923800" cy="658440"/>
          </a:xfrm>
          <a:prstGeom prst="rect">
            <a:avLst/>
          </a:prstGeom>
          <a:noFill/>
          <a:ln w="12600">
            <a:noFill/>
          </a:ln>
        </p:spPr>
        <p:txBody>
          <a:bodyPr lIns="0" tIns="0" rIns="0" bIns="0">
            <a:normAutofit/>
          </a:bodyPr>
          <a:lstStyle/>
          <a:p>
            <a:pPr>
              <a:lnSpc>
                <a:spcPct val="90000"/>
              </a:lnSpc>
            </a:pPr>
            <a:r>
              <a:rPr lang="es-ES" sz="4800" spc="-151" dirty="0" smtClean="0">
                <a:solidFill>
                  <a:srgbClr val="000000"/>
                </a:solidFill>
                <a:effectLst>
                  <a:outerShdw blurRad="38100" dist="38100" dir="2700000" algn="tl">
                    <a:srgbClr val="000000">
                      <a:alpha val="43137"/>
                    </a:srgbClr>
                  </a:outerShdw>
                </a:effectLst>
                <a:latin typeface="Calibri"/>
                <a:ea typeface="Calibri"/>
              </a:rPr>
              <a:t>Forma de manifestarse</a:t>
            </a:r>
            <a:endParaRPr lang="es-ES" sz="4800" b="0" strike="noStrike" spc="-1" dirty="0">
              <a:solidFill>
                <a:srgbClr val="000000"/>
              </a:solidFill>
              <a:effectLst>
                <a:outerShdw blurRad="38100" dist="38100" dir="2700000" algn="tl">
                  <a:srgbClr val="000000">
                    <a:alpha val="43137"/>
                  </a:srgbClr>
                </a:outerShdw>
              </a:effectLst>
              <a:latin typeface="Arial"/>
            </a:endParaRPr>
          </a:p>
        </p:txBody>
      </p:sp>
      <p:pic>
        <p:nvPicPr>
          <p:cNvPr id="99" name="Imagen 3"/>
          <p:cNvPicPr/>
          <p:nvPr/>
        </p:nvPicPr>
        <p:blipFill>
          <a:blip r:embed="rId2"/>
          <a:stretch/>
        </p:blipFill>
        <p:spPr>
          <a:xfrm>
            <a:off x="7524720" y="6330960"/>
            <a:ext cx="1447560" cy="447480"/>
          </a:xfrm>
          <a:prstGeom prst="rect">
            <a:avLst/>
          </a:prstGeom>
          <a:ln w="9360">
            <a:noFill/>
          </a:ln>
        </p:spPr>
      </p:pic>
      <p:pic>
        <p:nvPicPr>
          <p:cNvPr id="100" name="Imagen 4"/>
          <p:cNvPicPr/>
          <p:nvPr/>
        </p:nvPicPr>
        <p:blipFill>
          <a:blip r:embed="rId3"/>
          <a:stretch/>
        </p:blipFill>
        <p:spPr>
          <a:xfrm>
            <a:off x="7559640" y="235080"/>
            <a:ext cx="1439640" cy="882360"/>
          </a:xfrm>
          <a:prstGeom prst="rect">
            <a:avLst/>
          </a:prstGeom>
          <a:ln w="9360">
            <a:noFill/>
          </a:ln>
        </p:spPr>
      </p:pic>
      <p:sp>
        <p:nvSpPr>
          <p:cNvPr id="101" name="CustomShape 2"/>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103" name="TextShape 3"/>
          <p:cNvSpPr txBox="1"/>
          <p:nvPr/>
        </p:nvSpPr>
        <p:spPr>
          <a:xfrm>
            <a:off x="665280" y="1403640"/>
            <a:ext cx="8186400" cy="4798800"/>
          </a:xfrm>
          <a:prstGeom prst="rect">
            <a:avLst/>
          </a:prstGeom>
          <a:noFill/>
          <a:ln w="12600">
            <a:noFill/>
          </a:ln>
        </p:spPr>
        <p:txBody>
          <a:bodyPr lIns="0" tIns="0" rIns="0" bIns="0">
            <a:noAutofit/>
          </a:bodyPr>
          <a:lstStyle/>
          <a:p>
            <a:pPr marL="396720" indent="-396360">
              <a:lnSpc>
                <a:spcPct val="114000"/>
              </a:lnSpc>
              <a:buSzPct val="100101"/>
              <a:buBlip>
                <a:blip r:embed="rId4"/>
              </a:buBlip>
            </a:pPr>
            <a:r>
              <a:rPr lang="es-ES" sz="2400" b="0" strike="noStrike" spc="-1" dirty="0" smtClean="0">
                <a:solidFill>
                  <a:srgbClr val="000000"/>
                </a:solidFill>
                <a:latin typeface="Calibri"/>
                <a:ea typeface="Calibri"/>
              </a:rPr>
              <a:t>Va adquiriendo el lenguaje, de la misma forma que otros niños, en el orden habitual, pero más tarde.</a:t>
            </a:r>
          </a:p>
          <a:p>
            <a:pPr marL="396720" indent="-396360">
              <a:lnSpc>
                <a:spcPct val="114000"/>
              </a:lnSpc>
              <a:buSzPct val="100101"/>
              <a:buBlip>
                <a:blip r:embed="rId4"/>
              </a:buBlip>
            </a:pPr>
            <a:endParaRPr lang="es-ES" sz="2400" spc="-1" dirty="0">
              <a:solidFill>
                <a:srgbClr val="000000"/>
              </a:solidFill>
              <a:latin typeface="Calibri"/>
            </a:endParaRPr>
          </a:p>
          <a:p>
            <a:pPr marL="396720" indent="-396360">
              <a:lnSpc>
                <a:spcPct val="114000"/>
              </a:lnSpc>
              <a:buSzPct val="100101"/>
              <a:buBlip>
                <a:blip r:embed="rId4"/>
              </a:buBlip>
            </a:pPr>
            <a:endParaRPr lang="es-ES" sz="2400" b="0" strike="noStrike" spc="-1" dirty="0" smtClean="0">
              <a:solidFill>
                <a:srgbClr val="000000"/>
              </a:solidFill>
              <a:latin typeface="Calibri"/>
            </a:endParaRPr>
          </a:p>
          <a:p>
            <a:pPr marL="396720" indent="-396360">
              <a:lnSpc>
                <a:spcPct val="114000"/>
              </a:lnSpc>
              <a:buSzPct val="100101"/>
              <a:buBlip>
                <a:blip r:embed="rId4"/>
              </a:buBlip>
            </a:pPr>
            <a:endParaRPr lang="es-ES" sz="2400" spc="-1" dirty="0">
              <a:solidFill>
                <a:srgbClr val="000000"/>
              </a:solidFill>
              <a:latin typeface="Calibri"/>
            </a:endParaRPr>
          </a:p>
          <a:p>
            <a:pPr marL="396720" indent="-396360">
              <a:lnSpc>
                <a:spcPct val="114000"/>
              </a:lnSpc>
              <a:buSzPct val="100101"/>
              <a:buBlip>
                <a:blip r:embed="rId4"/>
              </a:buBlip>
            </a:pPr>
            <a:endParaRPr lang="es-ES" sz="2400" b="0" strike="noStrike" spc="-1" dirty="0" smtClean="0">
              <a:solidFill>
                <a:srgbClr val="000000"/>
              </a:solidFill>
              <a:latin typeface="Calibri"/>
            </a:endParaRPr>
          </a:p>
          <a:p>
            <a:pPr marL="396720" indent="-396360">
              <a:lnSpc>
                <a:spcPct val="114000"/>
              </a:lnSpc>
              <a:buSzPct val="100101"/>
              <a:buBlip>
                <a:blip r:embed="rId4"/>
              </a:buBlip>
            </a:pPr>
            <a:endParaRPr lang="es-ES" sz="2400" spc="-1" dirty="0">
              <a:solidFill>
                <a:srgbClr val="000000"/>
              </a:solidFill>
              <a:latin typeface="Calibri"/>
            </a:endParaRPr>
          </a:p>
          <a:p>
            <a:pPr marL="396720" indent="-396360">
              <a:lnSpc>
                <a:spcPct val="114000"/>
              </a:lnSpc>
              <a:buSzPct val="100101"/>
              <a:buBlip>
                <a:blip r:embed="rId4"/>
              </a:buBlip>
            </a:pPr>
            <a:r>
              <a:rPr lang="es-ES" sz="2400" b="0" strike="noStrike" spc="-1" dirty="0" smtClean="0">
                <a:solidFill>
                  <a:srgbClr val="000000"/>
                </a:solidFill>
                <a:latin typeface="Calibri"/>
              </a:rPr>
              <a:t>Eso puede hacer que se dificulte </a:t>
            </a:r>
          </a:p>
          <a:p>
            <a:pPr marL="360">
              <a:lnSpc>
                <a:spcPct val="114000"/>
              </a:lnSpc>
              <a:buSzPct val="100101"/>
            </a:pPr>
            <a:r>
              <a:rPr lang="es-ES" sz="2400" spc="-1" dirty="0">
                <a:solidFill>
                  <a:srgbClr val="000000"/>
                </a:solidFill>
                <a:latin typeface="Calibri"/>
              </a:rPr>
              <a:t> </a:t>
            </a:r>
            <a:r>
              <a:rPr lang="es-ES" sz="2400" spc="-1" dirty="0" smtClean="0">
                <a:solidFill>
                  <a:srgbClr val="000000"/>
                </a:solidFill>
                <a:latin typeface="Calibri"/>
              </a:rPr>
              <a:t>     </a:t>
            </a:r>
            <a:r>
              <a:rPr lang="es-ES" sz="2400" b="0" strike="noStrike" spc="-1" dirty="0" smtClean="0">
                <a:solidFill>
                  <a:srgbClr val="000000"/>
                </a:solidFill>
                <a:latin typeface="Calibri"/>
              </a:rPr>
              <a:t>la relación con otros niños.</a:t>
            </a:r>
            <a:endParaRPr lang="es-ES" sz="2400" b="0" strike="noStrike" spc="-1" dirty="0">
              <a:solidFill>
                <a:srgbClr val="000000"/>
              </a:solidFill>
              <a:latin typeface="Calibri"/>
            </a:endParaRPr>
          </a:p>
          <a:p>
            <a:pPr>
              <a:lnSpc>
                <a:spcPct val="114000"/>
              </a:lnSpc>
            </a:pPr>
            <a:endParaRPr lang="es-ES" sz="2400" b="0" strike="noStrike" spc="-1" dirty="0">
              <a:solidFill>
                <a:srgbClr val="000000"/>
              </a:solidFill>
              <a:latin typeface="Calibri"/>
            </a:endParaRP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4275015"/>
            <a:ext cx="2163005" cy="1436853"/>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522824914"/>
              </p:ext>
            </p:extLst>
          </p:nvPr>
        </p:nvGraphicFramePr>
        <p:xfrm>
          <a:off x="1048871" y="2383335"/>
          <a:ext cx="6385643" cy="1493520"/>
        </p:xfrm>
        <a:graphic>
          <a:graphicData uri="http://schemas.openxmlformats.org/drawingml/2006/table">
            <a:tbl>
              <a:tblPr firstRow="1" bandRow="1">
                <a:tableStyleId>{5C22544A-7EE6-4342-B048-85BDC9FD1C3A}</a:tableStyleId>
              </a:tblPr>
              <a:tblGrid>
                <a:gridCol w="2626084">
                  <a:extLst>
                    <a:ext uri="{9D8B030D-6E8A-4147-A177-3AD203B41FA5}">
                      <a16:colId xmlns="" xmlns:a16="http://schemas.microsoft.com/office/drawing/2014/main" val="4070724757"/>
                    </a:ext>
                  </a:extLst>
                </a:gridCol>
                <a:gridCol w="1732476">
                  <a:extLst>
                    <a:ext uri="{9D8B030D-6E8A-4147-A177-3AD203B41FA5}">
                      <a16:colId xmlns="" xmlns:a16="http://schemas.microsoft.com/office/drawing/2014/main" val="3002317796"/>
                    </a:ext>
                  </a:extLst>
                </a:gridCol>
                <a:gridCol w="2027083">
                  <a:extLst>
                    <a:ext uri="{9D8B030D-6E8A-4147-A177-3AD203B41FA5}">
                      <a16:colId xmlns="" xmlns:a16="http://schemas.microsoft.com/office/drawing/2014/main" val="2104399370"/>
                    </a:ext>
                  </a:extLst>
                </a:gridCol>
              </a:tblGrid>
              <a:tr h="370840">
                <a:tc>
                  <a:txBody>
                    <a:bodyPr/>
                    <a:lstStyle/>
                    <a:p>
                      <a:r>
                        <a:rPr lang="es-ES" sz="2000" dirty="0" smtClean="0">
                          <a:solidFill>
                            <a:schemeClr val="bg1"/>
                          </a:solidFill>
                        </a:rPr>
                        <a:t>Situación</a:t>
                      </a:r>
                      <a:endParaRPr lang="es-ES" sz="2000" dirty="0">
                        <a:solidFill>
                          <a:schemeClr val="bg1"/>
                        </a:solidFill>
                      </a:endParaRPr>
                    </a:p>
                  </a:txBody>
                  <a:tcPr>
                    <a:solidFill>
                      <a:schemeClr val="accent6">
                        <a:lumMod val="75000"/>
                      </a:schemeClr>
                    </a:solidFill>
                  </a:tcPr>
                </a:tc>
                <a:tc>
                  <a:txBody>
                    <a:bodyPr/>
                    <a:lstStyle/>
                    <a:p>
                      <a:r>
                        <a:rPr lang="es-ES" sz="2000" dirty="0" smtClean="0"/>
                        <a:t>Primeras palabras</a:t>
                      </a:r>
                      <a:endParaRPr lang="es-ES" sz="2000" dirty="0"/>
                    </a:p>
                  </a:txBody>
                  <a:tcPr>
                    <a:solidFill>
                      <a:schemeClr val="accent6">
                        <a:lumMod val="75000"/>
                      </a:schemeClr>
                    </a:solidFill>
                  </a:tcPr>
                </a:tc>
                <a:tc>
                  <a:txBody>
                    <a:bodyPr/>
                    <a:lstStyle/>
                    <a:p>
                      <a:r>
                        <a:rPr lang="es-ES" sz="2000" dirty="0" smtClean="0"/>
                        <a:t>Unión de dos palabras</a:t>
                      </a:r>
                      <a:endParaRPr lang="es-ES" sz="2000" dirty="0"/>
                    </a:p>
                  </a:txBody>
                  <a:tcPr>
                    <a:solidFill>
                      <a:schemeClr val="accent6">
                        <a:lumMod val="75000"/>
                      </a:schemeClr>
                    </a:solidFill>
                  </a:tcPr>
                </a:tc>
                <a:extLst>
                  <a:ext uri="{0D108BD9-81ED-4DB2-BD59-A6C34878D82A}">
                    <a16:rowId xmlns="" xmlns:a16="http://schemas.microsoft.com/office/drawing/2014/main" val="1123229317"/>
                  </a:ext>
                </a:extLst>
              </a:tr>
              <a:tr h="370840">
                <a:tc>
                  <a:txBody>
                    <a:bodyPr/>
                    <a:lstStyle/>
                    <a:p>
                      <a:r>
                        <a:rPr lang="es-ES" sz="2000" dirty="0" smtClean="0"/>
                        <a:t>Normal</a:t>
                      </a:r>
                      <a:endParaRPr lang="es-ES" sz="2000" dirty="0"/>
                    </a:p>
                  </a:txBody>
                  <a:tcPr>
                    <a:solidFill>
                      <a:schemeClr val="accent6">
                        <a:lumMod val="20000"/>
                        <a:lumOff val="80000"/>
                      </a:schemeClr>
                    </a:solidFill>
                  </a:tcPr>
                </a:tc>
                <a:tc>
                  <a:txBody>
                    <a:bodyPr/>
                    <a:lstStyle/>
                    <a:p>
                      <a:r>
                        <a:rPr lang="es-ES" sz="2000" dirty="0" smtClean="0"/>
                        <a:t>Un año</a:t>
                      </a:r>
                      <a:endParaRPr lang="es-ES" sz="2000" dirty="0"/>
                    </a:p>
                  </a:txBody>
                  <a:tcPr>
                    <a:solidFill>
                      <a:schemeClr val="accent6">
                        <a:lumMod val="20000"/>
                        <a:lumOff val="80000"/>
                      </a:schemeClr>
                    </a:solidFill>
                  </a:tcPr>
                </a:tc>
                <a:tc>
                  <a:txBody>
                    <a:bodyPr/>
                    <a:lstStyle/>
                    <a:p>
                      <a:r>
                        <a:rPr lang="es-ES" sz="2000" dirty="0" smtClean="0"/>
                        <a:t>Año y medio</a:t>
                      </a:r>
                      <a:endParaRPr lang="es-ES" sz="2000" dirty="0"/>
                    </a:p>
                  </a:txBody>
                  <a:tcPr>
                    <a:solidFill>
                      <a:schemeClr val="accent6">
                        <a:lumMod val="20000"/>
                        <a:lumOff val="80000"/>
                      </a:schemeClr>
                    </a:solidFill>
                  </a:tcPr>
                </a:tc>
                <a:extLst>
                  <a:ext uri="{0D108BD9-81ED-4DB2-BD59-A6C34878D82A}">
                    <a16:rowId xmlns="" xmlns:a16="http://schemas.microsoft.com/office/drawing/2014/main" val="118003296"/>
                  </a:ext>
                </a:extLst>
              </a:tr>
              <a:tr h="370840">
                <a:tc>
                  <a:txBody>
                    <a:bodyPr/>
                    <a:lstStyle/>
                    <a:p>
                      <a:r>
                        <a:rPr lang="es-ES" sz="2000" dirty="0" smtClean="0"/>
                        <a:t>Retraso  del lenguaje</a:t>
                      </a:r>
                      <a:endParaRPr lang="es-ES" sz="2000" dirty="0"/>
                    </a:p>
                  </a:txBody>
                  <a:tcPr>
                    <a:solidFill>
                      <a:schemeClr val="accent2">
                        <a:lumMod val="40000"/>
                        <a:lumOff val="60000"/>
                      </a:schemeClr>
                    </a:solidFill>
                  </a:tcPr>
                </a:tc>
                <a:tc>
                  <a:txBody>
                    <a:bodyPr/>
                    <a:lstStyle/>
                    <a:p>
                      <a:r>
                        <a:rPr lang="es-ES" sz="2000" dirty="0" smtClean="0"/>
                        <a:t>Dos años</a:t>
                      </a:r>
                      <a:endParaRPr lang="es-ES" sz="2000" dirty="0"/>
                    </a:p>
                  </a:txBody>
                  <a:tcPr>
                    <a:solidFill>
                      <a:schemeClr val="accent2">
                        <a:lumMod val="40000"/>
                        <a:lumOff val="60000"/>
                      </a:schemeClr>
                    </a:solidFill>
                  </a:tcPr>
                </a:tc>
                <a:tc>
                  <a:txBody>
                    <a:bodyPr/>
                    <a:lstStyle/>
                    <a:p>
                      <a:r>
                        <a:rPr lang="es-ES" sz="2000" dirty="0" smtClean="0"/>
                        <a:t>Tres años</a:t>
                      </a:r>
                      <a:endParaRPr lang="es-ES" sz="2000" dirty="0"/>
                    </a:p>
                  </a:txBody>
                  <a:tcPr>
                    <a:solidFill>
                      <a:schemeClr val="accent2">
                        <a:lumMod val="40000"/>
                        <a:lumOff val="60000"/>
                      </a:schemeClr>
                    </a:solidFill>
                  </a:tcPr>
                </a:tc>
                <a:extLst>
                  <a:ext uri="{0D108BD9-81ED-4DB2-BD59-A6C34878D82A}">
                    <a16:rowId xmlns="" xmlns:a16="http://schemas.microsoft.com/office/drawing/2014/main" val="36784521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1149373" y="185061"/>
            <a:ext cx="6593040" cy="658440"/>
          </a:xfrm>
          <a:prstGeom prst="rect">
            <a:avLst/>
          </a:prstGeom>
          <a:noFill/>
          <a:ln w="12600">
            <a:noFill/>
          </a:ln>
        </p:spPr>
        <p:txBody>
          <a:bodyPr lIns="0" tIns="0" rIns="0" bIns="0">
            <a:noAutofit/>
          </a:bodyPr>
          <a:lstStyle/>
          <a:p>
            <a:pPr>
              <a:lnSpc>
                <a:spcPct val="90000"/>
              </a:lnSpc>
            </a:pPr>
            <a:r>
              <a:rPr lang="es-ES" sz="4800" spc="-151" dirty="0" smtClean="0">
                <a:solidFill>
                  <a:srgbClr val="000000"/>
                </a:solidFill>
                <a:effectLst>
                  <a:outerShdw blurRad="38100" dist="38100" dir="2700000" algn="tl">
                    <a:srgbClr val="000000">
                      <a:alpha val="43137"/>
                    </a:srgbClr>
                  </a:outerShdw>
                </a:effectLst>
                <a:latin typeface="Calibri"/>
                <a:ea typeface="Calibri"/>
              </a:rPr>
              <a:t>Principales causas</a:t>
            </a:r>
            <a:endParaRPr lang="es-ES" sz="2800" b="0" strike="noStrike" spc="-1" dirty="0">
              <a:solidFill>
                <a:srgbClr val="000000"/>
              </a:solidFill>
              <a:effectLst>
                <a:outerShdw blurRad="38100" dist="38100" dir="2700000" algn="tl">
                  <a:srgbClr val="000000">
                    <a:alpha val="43137"/>
                  </a:srgbClr>
                </a:outerShdw>
              </a:effectLst>
              <a:latin typeface="Arial"/>
            </a:endParaRPr>
          </a:p>
        </p:txBody>
      </p:sp>
      <p:pic>
        <p:nvPicPr>
          <p:cNvPr id="105" name="Imagen 3"/>
          <p:cNvPicPr/>
          <p:nvPr/>
        </p:nvPicPr>
        <p:blipFill>
          <a:blip r:embed="rId2"/>
          <a:stretch/>
        </p:blipFill>
        <p:spPr>
          <a:xfrm>
            <a:off x="7524720" y="6330960"/>
            <a:ext cx="1447560" cy="447480"/>
          </a:xfrm>
          <a:prstGeom prst="rect">
            <a:avLst/>
          </a:prstGeom>
          <a:ln w="9360">
            <a:noFill/>
          </a:ln>
        </p:spPr>
      </p:pic>
      <p:pic>
        <p:nvPicPr>
          <p:cNvPr id="106" name="Imagen 4"/>
          <p:cNvPicPr/>
          <p:nvPr/>
        </p:nvPicPr>
        <p:blipFill>
          <a:blip r:embed="rId3"/>
          <a:stretch/>
        </p:blipFill>
        <p:spPr>
          <a:xfrm>
            <a:off x="7559640" y="235080"/>
            <a:ext cx="1439640" cy="882360"/>
          </a:xfrm>
          <a:prstGeom prst="rect">
            <a:avLst/>
          </a:prstGeom>
          <a:ln w="9360">
            <a:noFill/>
          </a:ln>
        </p:spPr>
      </p:pic>
      <p:sp>
        <p:nvSpPr>
          <p:cNvPr id="107" name="CustomShape 2"/>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109" name="TextShape 3"/>
          <p:cNvSpPr txBox="1"/>
          <p:nvPr/>
        </p:nvSpPr>
        <p:spPr>
          <a:xfrm>
            <a:off x="477589" y="1627991"/>
            <a:ext cx="8186400" cy="4365720"/>
          </a:xfrm>
          <a:prstGeom prst="rect">
            <a:avLst/>
          </a:prstGeom>
          <a:noFill/>
          <a:ln w="12600">
            <a:noFill/>
          </a:ln>
        </p:spPr>
        <p:txBody>
          <a:bodyPr lIns="0" tIns="0" rIns="0" bIns="0">
            <a:noAutofit/>
          </a:bodyPr>
          <a:lstStyle/>
          <a:p>
            <a:pPr marL="396720" indent="-396360">
              <a:lnSpc>
                <a:spcPct val="114000"/>
              </a:lnSpc>
              <a:spcBef>
                <a:spcPts val="601"/>
              </a:spcBef>
              <a:buSzPct val="100014"/>
              <a:buBlip>
                <a:blip r:embed="rId4"/>
              </a:buBlip>
            </a:pPr>
            <a:r>
              <a:rPr lang="es-ES" sz="2400" b="1" strike="noStrike" spc="-1" dirty="0" smtClean="0">
                <a:solidFill>
                  <a:srgbClr val="000000"/>
                </a:solidFill>
                <a:latin typeface="Calibri"/>
                <a:ea typeface="Calibri"/>
              </a:rPr>
              <a:t>Hereditario: </a:t>
            </a:r>
            <a:r>
              <a:rPr lang="es-ES" sz="2400" b="0" strike="noStrike" spc="-1" dirty="0" smtClean="0">
                <a:solidFill>
                  <a:srgbClr val="000000"/>
                </a:solidFill>
                <a:latin typeface="Calibri"/>
                <a:ea typeface="Calibri"/>
              </a:rPr>
              <a:t> </a:t>
            </a:r>
            <a:r>
              <a:rPr lang="es-ES" sz="2400" spc="-1" dirty="0" smtClean="0">
                <a:solidFill>
                  <a:srgbClr val="000000"/>
                </a:solidFill>
                <a:latin typeface="Calibri"/>
                <a:ea typeface="Calibri"/>
              </a:rPr>
              <a:t>muchas veces cuentan que hay alguien en la familia al que le pasó lo mismo</a:t>
            </a:r>
            <a:r>
              <a:rPr lang="es-ES" sz="2400" b="0" strike="noStrike" spc="-1" dirty="0" smtClean="0">
                <a:solidFill>
                  <a:srgbClr val="000000"/>
                </a:solidFill>
                <a:latin typeface="Calibri"/>
                <a:ea typeface="Calibri"/>
              </a:rPr>
              <a:t>.</a:t>
            </a:r>
          </a:p>
          <a:p>
            <a:pPr marL="396720" indent="-396360">
              <a:lnSpc>
                <a:spcPct val="114000"/>
              </a:lnSpc>
              <a:spcBef>
                <a:spcPts val="601"/>
              </a:spcBef>
              <a:buSzPct val="100014"/>
              <a:buBlip>
                <a:blip r:embed="rId4"/>
              </a:buBlip>
            </a:pPr>
            <a:endParaRPr lang="es-ES" sz="2400" b="0" strike="noStrike" spc="-1" dirty="0">
              <a:solidFill>
                <a:srgbClr val="000000"/>
              </a:solidFill>
              <a:latin typeface="Calibri"/>
            </a:endParaRPr>
          </a:p>
          <a:p>
            <a:pPr marL="396720" indent="-396360">
              <a:lnSpc>
                <a:spcPct val="114000"/>
              </a:lnSpc>
              <a:spcBef>
                <a:spcPts val="601"/>
              </a:spcBef>
              <a:buSzPct val="100014"/>
              <a:buBlip>
                <a:blip r:embed="rId4"/>
              </a:buBlip>
            </a:pPr>
            <a:r>
              <a:rPr lang="es-ES" sz="2400" b="1" strike="noStrike" spc="-1" dirty="0" smtClean="0">
                <a:solidFill>
                  <a:srgbClr val="000000"/>
                </a:solidFill>
                <a:latin typeface="Calibri"/>
                <a:ea typeface="Calibri"/>
              </a:rPr>
              <a:t>Estímulos</a:t>
            </a:r>
            <a:r>
              <a:rPr lang="es-ES" sz="2400" b="0" strike="noStrike" spc="-1" dirty="0" smtClean="0">
                <a:solidFill>
                  <a:srgbClr val="000000"/>
                </a:solidFill>
                <a:latin typeface="Calibri"/>
                <a:ea typeface="Calibri"/>
              </a:rPr>
              <a:t>: puede influir el que los </a:t>
            </a:r>
            <a:r>
              <a:rPr lang="es-ES" sz="2400" spc="-1" dirty="0" smtClean="0">
                <a:solidFill>
                  <a:srgbClr val="000000"/>
                </a:solidFill>
                <a:latin typeface="Calibri"/>
                <a:ea typeface="Calibri"/>
              </a:rPr>
              <a:t>padres tengan un vocabulario pobre </a:t>
            </a:r>
            <a:r>
              <a:rPr lang="es-ES" sz="2400" spc="-1" dirty="0">
                <a:solidFill>
                  <a:srgbClr val="000000"/>
                </a:solidFill>
                <a:latin typeface="Calibri"/>
                <a:ea typeface="Calibri"/>
              </a:rPr>
              <a:t>o</a:t>
            </a:r>
            <a:r>
              <a:rPr lang="es-ES" sz="2400" spc="-1" dirty="0" smtClean="0">
                <a:solidFill>
                  <a:srgbClr val="000000"/>
                </a:solidFill>
                <a:latin typeface="Calibri"/>
                <a:ea typeface="Calibri"/>
              </a:rPr>
              <a:t> que las familias sean bilingües.</a:t>
            </a:r>
          </a:p>
          <a:p>
            <a:pPr marL="396720" indent="-396360">
              <a:lnSpc>
                <a:spcPct val="114000"/>
              </a:lnSpc>
              <a:spcBef>
                <a:spcPts val="601"/>
              </a:spcBef>
              <a:buSzPct val="100014"/>
              <a:buBlip>
                <a:blip r:embed="rId4"/>
              </a:buBlip>
            </a:pPr>
            <a:endParaRPr lang="es-ES" sz="2400" spc="-1" dirty="0" smtClean="0">
              <a:solidFill>
                <a:srgbClr val="000000"/>
              </a:solidFill>
              <a:latin typeface="Calibri"/>
              <a:ea typeface="Calibri"/>
            </a:endParaRPr>
          </a:p>
          <a:p>
            <a:pPr marL="396720" indent="-396360">
              <a:lnSpc>
                <a:spcPct val="114000"/>
              </a:lnSpc>
              <a:spcBef>
                <a:spcPts val="601"/>
              </a:spcBef>
              <a:buSzPct val="100014"/>
              <a:buBlip>
                <a:blip r:embed="rId4"/>
              </a:buBlip>
            </a:pPr>
            <a:r>
              <a:rPr lang="es-ES" sz="2400" b="1" strike="noStrike" spc="-1" dirty="0" smtClean="0">
                <a:solidFill>
                  <a:srgbClr val="000000"/>
                </a:solidFill>
                <a:latin typeface="Calibri"/>
                <a:ea typeface="Calibri"/>
              </a:rPr>
              <a:t>Modelos de crianza</a:t>
            </a:r>
            <a:r>
              <a:rPr lang="es-ES" sz="2400" b="0" strike="noStrike" spc="-1" dirty="0" smtClean="0">
                <a:solidFill>
                  <a:srgbClr val="000000"/>
                </a:solidFill>
                <a:latin typeface="Calibri"/>
                <a:ea typeface="Calibri"/>
              </a:rPr>
              <a:t>: </a:t>
            </a:r>
            <a:r>
              <a:rPr lang="es-ES" sz="2400" spc="-1" dirty="0" smtClean="0">
                <a:solidFill>
                  <a:srgbClr val="000000"/>
                </a:solidFill>
                <a:latin typeface="Calibri"/>
                <a:ea typeface="Calibri"/>
              </a:rPr>
              <a:t>sobreprotección. </a:t>
            </a:r>
          </a:p>
          <a:p>
            <a:pPr marL="360">
              <a:lnSpc>
                <a:spcPct val="114000"/>
              </a:lnSpc>
              <a:spcBef>
                <a:spcPts val="601"/>
              </a:spcBef>
              <a:buSzPct val="100014"/>
            </a:pPr>
            <a:r>
              <a:rPr lang="es-ES" sz="2400" spc="-1" dirty="0" smtClean="0">
                <a:solidFill>
                  <a:srgbClr val="000000"/>
                </a:solidFill>
                <a:latin typeface="Calibri"/>
                <a:ea typeface="Calibri"/>
              </a:rPr>
              <a:t>     Si se le da todo y no necesita hablar para </a:t>
            </a:r>
          </a:p>
          <a:p>
            <a:pPr marL="360">
              <a:lnSpc>
                <a:spcPct val="114000"/>
              </a:lnSpc>
              <a:spcBef>
                <a:spcPts val="601"/>
              </a:spcBef>
              <a:buSzPct val="100014"/>
            </a:pPr>
            <a:r>
              <a:rPr lang="es-ES" sz="2400" spc="-1" dirty="0" smtClean="0">
                <a:solidFill>
                  <a:srgbClr val="000000"/>
                </a:solidFill>
                <a:latin typeface="Calibri"/>
                <a:ea typeface="Calibri"/>
              </a:rPr>
              <a:t>     conseguirlo.</a:t>
            </a:r>
            <a:endParaRPr lang="es-ES" sz="2800" b="0" strike="noStrike" spc="-1" dirty="0">
              <a:solidFill>
                <a:srgbClr val="000000"/>
              </a:solidFill>
              <a:latin typeface="Calibri"/>
            </a:endParaRP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4283190"/>
            <a:ext cx="2353849" cy="1563628"/>
          </a:xfrm>
          <a:prstGeom prst="rect">
            <a:avLst/>
          </a:prstGeom>
        </p:spPr>
      </p:pic>
      <p:sp>
        <p:nvSpPr>
          <p:cNvPr id="2" name="CuadroTexto 1"/>
          <p:cNvSpPr txBox="1"/>
          <p:nvPr/>
        </p:nvSpPr>
        <p:spPr>
          <a:xfrm>
            <a:off x="746530" y="1004913"/>
            <a:ext cx="5825184" cy="461665"/>
          </a:xfrm>
          <a:prstGeom prst="rect">
            <a:avLst/>
          </a:prstGeom>
          <a:noFill/>
        </p:spPr>
        <p:txBody>
          <a:bodyPr wrap="none" rtlCol="0">
            <a:spAutoFit/>
          </a:bodyPr>
          <a:lstStyle/>
          <a:p>
            <a:r>
              <a:rPr lang="es-ES" sz="2400" spc="-151" dirty="0">
                <a:solidFill>
                  <a:srgbClr val="000000"/>
                </a:solidFill>
                <a:latin typeface="Calibri"/>
                <a:ea typeface="Calibri"/>
              </a:rPr>
              <a:t>Existen varios factores que contribuyen a su aparición</a:t>
            </a:r>
            <a:endParaRPr lang="es-E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665280" y="347040"/>
            <a:ext cx="7224840" cy="658440"/>
          </a:xfrm>
          <a:prstGeom prst="rect">
            <a:avLst/>
          </a:prstGeom>
          <a:noFill/>
          <a:ln w="12600">
            <a:noFill/>
          </a:ln>
        </p:spPr>
        <p:txBody>
          <a:bodyPr lIns="0" tIns="0" rIns="0" bIns="0">
            <a:noAutofit/>
          </a:bodyPr>
          <a:lstStyle/>
          <a:p>
            <a:pPr>
              <a:lnSpc>
                <a:spcPct val="90000"/>
              </a:lnSpc>
            </a:pPr>
            <a:r>
              <a:rPr lang="es-ES" sz="4000" b="0" strike="noStrike" spc="-151" dirty="0" smtClean="0">
                <a:solidFill>
                  <a:srgbClr val="000000"/>
                </a:solidFill>
                <a:effectLst>
                  <a:outerShdw blurRad="38100" dist="38100" dir="2700000" algn="tl">
                    <a:srgbClr val="000000">
                      <a:alpha val="43137"/>
                    </a:srgbClr>
                  </a:outerShdw>
                </a:effectLst>
                <a:latin typeface="Calibri"/>
                <a:ea typeface="Calibri"/>
              </a:rPr>
              <a:t>Uso excesivo de pantallas </a:t>
            </a:r>
            <a:endParaRPr lang="es-ES" sz="4000" b="0" strike="noStrike" spc="-1" dirty="0">
              <a:solidFill>
                <a:srgbClr val="000000"/>
              </a:solidFill>
              <a:effectLst>
                <a:outerShdw blurRad="38100" dist="38100" dir="2700000" algn="tl">
                  <a:srgbClr val="000000">
                    <a:alpha val="43137"/>
                  </a:srgbClr>
                </a:outerShdw>
              </a:effectLst>
              <a:latin typeface="Arial"/>
            </a:endParaRPr>
          </a:p>
        </p:txBody>
      </p:sp>
      <p:pic>
        <p:nvPicPr>
          <p:cNvPr id="111" name="Imagen 3"/>
          <p:cNvPicPr/>
          <p:nvPr/>
        </p:nvPicPr>
        <p:blipFill>
          <a:blip r:embed="rId2"/>
          <a:stretch/>
        </p:blipFill>
        <p:spPr>
          <a:xfrm>
            <a:off x="7524720" y="6330960"/>
            <a:ext cx="1447560" cy="447480"/>
          </a:xfrm>
          <a:prstGeom prst="rect">
            <a:avLst/>
          </a:prstGeom>
          <a:ln w="9360">
            <a:noFill/>
          </a:ln>
        </p:spPr>
      </p:pic>
      <p:pic>
        <p:nvPicPr>
          <p:cNvPr id="112" name="Imagen 4"/>
          <p:cNvPicPr/>
          <p:nvPr/>
        </p:nvPicPr>
        <p:blipFill>
          <a:blip r:embed="rId3"/>
          <a:stretch/>
        </p:blipFill>
        <p:spPr>
          <a:xfrm>
            <a:off x="7559640" y="235080"/>
            <a:ext cx="1439640" cy="882360"/>
          </a:xfrm>
          <a:prstGeom prst="rect">
            <a:avLst/>
          </a:prstGeom>
          <a:ln w="9360">
            <a:noFill/>
          </a:ln>
        </p:spPr>
      </p:pic>
      <p:sp>
        <p:nvSpPr>
          <p:cNvPr id="113" name="CustomShape 2"/>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115" name="TextShape 3"/>
          <p:cNvSpPr txBox="1"/>
          <p:nvPr/>
        </p:nvSpPr>
        <p:spPr>
          <a:xfrm>
            <a:off x="430256" y="1229400"/>
            <a:ext cx="8186400" cy="4648320"/>
          </a:xfrm>
          <a:prstGeom prst="rect">
            <a:avLst/>
          </a:prstGeom>
          <a:noFill/>
          <a:ln w="12600">
            <a:noFill/>
          </a:ln>
        </p:spPr>
        <p:txBody>
          <a:bodyPr lIns="0" tIns="0" rIns="0" bIns="0">
            <a:noAutofit/>
          </a:bodyPr>
          <a:lstStyle/>
          <a:p>
            <a:pPr marL="396720" indent="-396360">
              <a:lnSpc>
                <a:spcPct val="100000"/>
              </a:lnSpc>
              <a:spcBef>
                <a:spcPts val="601"/>
              </a:spcBef>
              <a:buSzPct val="100101"/>
              <a:buBlip>
                <a:blip r:embed="rId4"/>
              </a:buBlip>
            </a:pPr>
            <a:r>
              <a:rPr lang="es-ES" sz="2400" strike="noStrike" spc="-1" dirty="0" smtClean="0">
                <a:solidFill>
                  <a:srgbClr val="000000"/>
                </a:solidFill>
                <a:latin typeface="Calibri"/>
                <a:ea typeface="Calibri"/>
              </a:rPr>
              <a:t>El uso excesivo de pantallas es un factor importante.</a:t>
            </a:r>
          </a:p>
          <a:p>
            <a:pPr marL="360">
              <a:lnSpc>
                <a:spcPct val="100000"/>
              </a:lnSpc>
              <a:spcBef>
                <a:spcPts val="601"/>
              </a:spcBef>
              <a:buSzPct val="100101"/>
            </a:pPr>
            <a:endParaRPr lang="es-ES" sz="2400" strike="noStrike" spc="-1" dirty="0">
              <a:solidFill>
                <a:srgbClr val="000000"/>
              </a:solidFill>
              <a:latin typeface="Calibri"/>
            </a:endParaRPr>
          </a:p>
          <a:p>
            <a:pPr marL="396720" indent="-396360">
              <a:lnSpc>
                <a:spcPct val="100000"/>
              </a:lnSpc>
              <a:spcBef>
                <a:spcPts val="601"/>
              </a:spcBef>
              <a:buSzPct val="100101"/>
              <a:buBlip>
                <a:blip r:embed="rId4"/>
              </a:buBlip>
            </a:pPr>
            <a:r>
              <a:rPr lang="es-ES" sz="2400" b="1" strike="noStrike" spc="-1" dirty="0" smtClean="0">
                <a:solidFill>
                  <a:srgbClr val="000000"/>
                </a:solidFill>
                <a:latin typeface="Calibri"/>
                <a:ea typeface="Calibri"/>
              </a:rPr>
              <a:t>Recomendaciones OMS:</a:t>
            </a:r>
          </a:p>
          <a:p>
            <a:pPr marL="853920" lvl="1" indent="-396360">
              <a:spcBef>
                <a:spcPts val="601"/>
              </a:spcBef>
              <a:buSzPct val="100101"/>
              <a:buBlip>
                <a:blip r:embed="rId4"/>
              </a:buBlip>
            </a:pPr>
            <a:r>
              <a:rPr lang="es-ES" sz="2400" b="1" spc="-1" dirty="0" smtClean="0">
                <a:solidFill>
                  <a:srgbClr val="000000"/>
                </a:solidFill>
                <a:latin typeface="Calibri"/>
                <a:ea typeface="Calibri"/>
              </a:rPr>
              <a:t>Ningún tipo de pantallas </a:t>
            </a:r>
            <a:r>
              <a:rPr lang="es-ES" sz="2400" spc="-1" dirty="0" smtClean="0">
                <a:solidFill>
                  <a:srgbClr val="000000"/>
                </a:solidFill>
                <a:latin typeface="Calibri"/>
                <a:ea typeface="Calibri"/>
              </a:rPr>
              <a:t>hasta los 2 años.</a:t>
            </a:r>
          </a:p>
          <a:p>
            <a:pPr marL="853920" lvl="1" indent="-396360">
              <a:spcBef>
                <a:spcPts val="601"/>
              </a:spcBef>
              <a:buSzPct val="100101"/>
              <a:buBlip>
                <a:blip r:embed="rId4"/>
              </a:buBlip>
            </a:pPr>
            <a:r>
              <a:rPr lang="es-ES" sz="2400" b="1" strike="noStrike" spc="-1" dirty="0" smtClean="0">
                <a:solidFill>
                  <a:srgbClr val="000000"/>
                </a:solidFill>
                <a:latin typeface="Calibri"/>
                <a:ea typeface="Calibri"/>
              </a:rPr>
              <a:t>Máximo una hora al día </a:t>
            </a:r>
            <a:r>
              <a:rPr lang="es-ES" sz="2400" strike="noStrike" spc="-1" dirty="0" smtClean="0">
                <a:solidFill>
                  <a:srgbClr val="000000"/>
                </a:solidFill>
                <a:latin typeface="Calibri"/>
                <a:ea typeface="Calibri"/>
              </a:rPr>
              <a:t>entre 2 y 4 años.</a:t>
            </a:r>
          </a:p>
          <a:p>
            <a:pPr marL="457560" lvl="1">
              <a:spcBef>
                <a:spcPts val="601"/>
              </a:spcBef>
              <a:buSzPct val="100101"/>
            </a:pPr>
            <a:endParaRPr lang="es-ES" sz="2400" b="0" strike="noStrike" spc="-1" dirty="0">
              <a:solidFill>
                <a:srgbClr val="000000"/>
              </a:solidFill>
              <a:latin typeface="Calibri"/>
            </a:endParaRPr>
          </a:p>
          <a:p>
            <a:pPr marL="396720" indent="-396360">
              <a:lnSpc>
                <a:spcPct val="100000"/>
              </a:lnSpc>
              <a:spcBef>
                <a:spcPts val="601"/>
              </a:spcBef>
              <a:buSzPct val="100101"/>
              <a:buBlip>
                <a:blip r:embed="rId4"/>
              </a:buBlip>
            </a:pPr>
            <a:r>
              <a:rPr lang="es-ES" sz="2400" spc="-1" dirty="0" smtClean="0">
                <a:solidFill>
                  <a:srgbClr val="000000"/>
                </a:solidFill>
                <a:latin typeface="Calibri"/>
                <a:ea typeface="Calibri"/>
              </a:rPr>
              <a:t>Hay estudios que relacionan el </a:t>
            </a:r>
            <a:r>
              <a:rPr lang="es-ES" sz="2400" b="1" spc="-1" dirty="0" smtClean="0">
                <a:solidFill>
                  <a:srgbClr val="000000"/>
                </a:solidFill>
                <a:latin typeface="Calibri"/>
                <a:ea typeface="Calibri"/>
              </a:rPr>
              <a:t>uso de pantallas entre los 6 y 12 meses</a:t>
            </a:r>
            <a:r>
              <a:rPr lang="es-ES" sz="2400" b="1" spc="-1" dirty="0">
                <a:solidFill>
                  <a:srgbClr val="000000"/>
                </a:solidFill>
                <a:latin typeface="Calibri"/>
                <a:ea typeface="Calibri"/>
              </a:rPr>
              <a:t> </a:t>
            </a:r>
            <a:r>
              <a:rPr lang="es-ES" sz="2400" spc="-1" dirty="0" smtClean="0">
                <a:solidFill>
                  <a:srgbClr val="000000"/>
                </a:solidFill>
                <a:latin typeface="Calibri"/>
                <a:ea typeface="Calibri"/>
              </a:rPr>
              <a:t>y el retraso del lenguaje</a:t>
            </a:r>
            <a:r>
              <a:rPr lang="es-ES" sz="2000" spc="-1" dirty="0" smtClean="0">
                <a:solidFill>
                  <a:srgbClr val="000000"/>
                </a:solidFill>
                <a:latin typeface="Calibri"/>
                <a:ea typeface="Calibri"/>
              </a:rPr>
              <a:t>.</a:t>
            </a:r>
            <a:endParaRPr lang="es-ES" sz="2000" b="0" strike="noStrike" spc="-1" dirty="0">
              <a:solidFill>
                <a:srgbClr val="000000"/>
              </a:solidFill>
              <a:latin typeface="Calibri"/>
            </a:endParaRP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4279950"/>
            <a:ext cx="2228589" cy="14804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665280" y="347040"/>
            <a:ext cx="6593040" cy="658440"/>
          </a:xfrm>
          <a:prstGeom prst="rect">
            <a:avLst/>
          </a:prstGeom>
          <a:noFill/>
          <a:ln w="12600">
            <a:noFill/>
          </a:ln>
        </p:spPr>
        <p:txBody>
          <a:bodyPr lIns="0" tIns="0" rIns="0" bIns="0">
            <a:noAutofit/>
          </a:bodyPr>
          <a:lstStyle/>
          <a:p>
            <a:pPr>
              <a:lnSpc>
                <a:spcPct val="90000"/>
              </a:lnSpc>
            </a:pPr>
            <a:r>
              <a:rPr lang="es-ES" sz="4000" b="0" strike="noStrike" spc="-151" dirty="0" smtClean="0">
                <a:solidFill>
                  <a:srgbClr val="000000"/>
                </a:solidFill>
                <a:effectLst>
                  <a:outerShdw blurRad="38100" dist="38100" dir="2700000" algn="tl">
                    <a:srgbClr val="000000">
                      <a:alpha val="43137"/>
                    </a:srgbClr>
                  </a:outerShdw>
                </a:effectLst>
                <a:latin typeface="Calibri"/>
                <a:ea typeface="Calibri"/>
              </a:rPr>
              <a:t>¿Qué podemos hacer?</a:t>
            </a:r>
            <a:endParaRPr lang="es-ES" sz="4000" b="0" strike="noStrike" spc="-1" dirty="0">
              <a:solidFill>
                <a:srgbClr val="000000"/>
              </a:solidFill>
              <a:effectLst>
                <a:outerShdw blurRad="38100" dist="38100" dir="2700000" algn="tl">
                  <a:srgbClr val="000000">
                    <a:alpha val="43137"/>
                  </a:srgbClr>
                </a:outerShdw>
              </a:effectLst>
              <a:latin typeface="Arial"/>
            </a:endParaRPr>
          </a:p>
        </p:txBody>
      </p:sp>
      <p:pic>
        <p:nvPicPr>
          <p:cNvPr id="117" name="Imagen 3"/>
          <p:cNvPicPr/>
          <p:nvPr/>
        </p:nvPicPr>
        <p:blipFill>
          <a:blip r:embed="rId2"/>
          <a:stretch/>
        </p:blipFill>
        <p:spPr>
          <a:xfrm>
            <a:off x="7524720" y="6330960"/>
            <a:ext cx="1447560" cy="447480"/>
          </a:xfrm>
          <a:prstGeom prst="rect">
            <a:avLst/>
          </a:prstGeom>
          <a:ln w="9360">
            <a:noFill/>
          </a:ln>
        </p:spPr>
      </p:pic>
      <p:pic>
        <p:nvPicPr>
          <p:cNvPr id="118" name="Imagen 4"/>
          <p:cNvPicPr/>
          <p:nvPr/>
        </p:nvPicPr>
        <p:blipFill>
          <a:blip r:embed="rId3"/>
          <a:stretch/>
        </p:blipFill>
        <p:spPr>
          <a:xfrm>
            <a:off x="7559640" y="235080"/>
            <a:ext cx="1439640" cy="882360"/>
          </a:xfrm>
          <a:prstGeom prst="rect">
            <a:avLst/>
          </a:prstGeom>
          <a:ln w="9360">
            <a:noFill/>
          </a:ln>
        </p:spPr>
      </p:pic>
      <p:sp>
        <p:nvSpPr>
          <p:cNvPr id="119" name="CustomShape 2"/>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121" name="TextShape 3"/>
          <p:cNvSpPr txBox="1"/>
          <p:nvPr/>
        </p:nvSpPr>
        <p:spPr>
          <a:xfrm>
            <a:off x="313715" y="1206057"/>
            <a:ext cx="8186400" cy="4365720"/>
          </a:xfrm>
          <a:prstGeom prst="rect">
            <a:avLst/>
          </a:prstGeom>
          <a:noFill/>
          <a:ln w="12600">
            <a:noFill/>
          </a:ln>
        </p:spPr>
        <p:txBody>
          <a:bodyPr lIns="0" tIns="0" rIns="0" bIns="0">
            <a:noAutofit/>
          </a:bodyPr>
          <a:lstStyle/>
          <a:p>
            <a:pPr marL="396720" indent="-396360">
              <a:lnSpc>
                <a:spcPct val="140000"/>
              </a:lnSpc>
              <a:spcBef>
                <a:spcPts val="601"/>
              </a:spcBef>
              <a:buSzPct val="100014"/>
              <a:buBlip>
                <a:blip r:embed="rId4"/>
              </a:buBlip>
            </a:pPr>
            <a:r>
              <a:rPr lang="es-ES" sz="2800" b="1" spc="-1" dirty="0" smtClean="0">
                <a:solidFill>
                  <a:srgbClr val="000000"/>
                </a:solidFill>
                <a:latin typeface="Calibri"/>
                <a:ea typeface="Calibri"/>
              </a:rPr>
              <a:t>Modelos adecuados</a:t>
            </a:r>
            <a:r>
              <a:rPr lang="es-ES" sz="2800" b="0" strike="noStrike" spc="-1" dirty="0" smtClean="0">
                <a:solidFill>
                  <a:srgbClr val="000000"/>
                </a:solidFill>
                <a:latin typeface="Calibri"/>
                <a:ea typeface="Calibri"/>
              </a:rPr>
              <a:t>. Vocalizar adecuadamente. </a:t>
            </a:r>
          </a:p>
          <a:p>
            <a:pPr marL="396720" indent="-396360">
              <a:lnSpc>
                <a:spcPct val="140000"/>
              </a:lnSpc>
              <a:spcBef>
                <a:spcPts val="601"/>
              </a:spcBef>
              <a:buSzPct val="100014"/>
              <a:buBlip>
                <a:blip r:embed="rId4"/>
              </a:buBlip>
            </a:pPr>
            <a:r>
              <a:rPr lang="es-ES" sz="2800" b="1" spc="-1" dirty="0" smtClean="0">
                <a:solidFill>
                  <a:srgbClr val="000000"/>
                </a:solidFill>
                <a:latin typeface="Calibri"/>
              </a:rPr>
              <a:t>Fomentar el diálogo. </a:t>
            </a:r>
            <a:r>
              <a:rPr lang="es-ES" sz="2800" spc="-1" dirty="0" smtClean="0">
                <a:solidFill>
                  <a:srgbClr val="000000"/>
                </a:solidFill>
                <a:latin typeface="Calibri"/>
              </a:rPr>
              <a:t>Adaptándonos a su nivel comprensivo</a:t>
            </a:r>
            <a:endParaRPr lang="es-ES" sz="2800" b="0" strike="noStrike" spc="-1" dirty="0">
              <a:solidFill>
                <a:srgbClr val="000000"/>
              </a:solidFill>
              <a:latin typeface="Calibri"/>
            </a:endParaRPr>
          </a:p>
          <a:p>
            <a:pPr marL="396720" indent="-396360">
              <a:lnSpc>
                <a:spcPct val="140000"/>
              </a:lnSpc>
              <a:spcBef>
                <a:spcPts val="601"/>
              </a:spcBef>
              <a:buSzPct val="100014"/>
              <a:buBlip>
                <a:blip r:embed="rId4"/>
              </a:buBlip>
            </a:pPr>
            <a:r>
              <a:rPr lang="es-ES" sz="2800" b="1" strike="noStrike" spc="-1" dirty="0" smtClean="0">
                <a:solidFill>
                  <a:srgbClr val="000000"/>
                </a:solidFill>
                <a:latin typeface="Calibri"/>
                <a:ea typeface="Calibri"/>
              </a:rPr>
              <a:t>Leerles cuentos en voz alta</a:t>
            </a:r>
            <a:r>
              <a:rPr lang="es-ES" sz="2800" b="0" strike="noStrike" spc="-1" dirty="0" smtClean="0">
                <a:solidFill>
                  <a:srgbClr val="000000"/>
                </a:solidFill>
                <a:latin typeface="Calibri"/>
                <a:ea typeface="Calibri"/>
              </a:rPr>
              <a:t>. Fortalece el habla y el vínculo.</a:t>
            </a:r>
            <a:endParaRPr lang="es-ES" sz="2800" b="0" strike="noStrike" spc="-1" dirty="0">
              <a:solidFill>
                <a:srgbClr val="000000"/>
              </a:solidFill>
              <a:latin typeface="Calibri"/>
            </a:endParaRPr>
          </a:p>
          <a:p>
            <a:pPr marL="396720" indent="-396360">
              <a:lnSpc>
                <a:spcPct val="140000"/>
              </a:lnSpc>
              <a:spcBef>
                <a:spcPts val="601"/>
              </a:spcBef>
              <a:buSzPct val="100014"/>
              <a:buBlip>
                <a:blip r:embed="rId4"/>
              </a:buBlip>
            </a:pPr>
            <a:r>
              <a:rPr lang="es-ES" sz="2800" b="1" spc="-1" dirty="0" smtClean="0">
                <a:solidFill>
                  <a:srgbClr val="000000"/>
                </a:solidFill>
                <a:latin typeface="Calibri"/>
                <a:ea typeface="Calibri"/>
              </a:rPr>
              <a:t>No corregirle</a:t>
            </a:r>
            <a:r>
              <a:rPr lang="es-ES" sz="2800" b="0" strike="noStrike" spc="-1" dirty="0" smtClean="0">
                <a:solidFill>
                  <a:srgbClr val="000000"/>
                </a:solidFill>
                <a:latin typeface="Calibri"/>
                <a:ea typeface="Calibri"/>
              </a:rPr>
              <a:t>. Pero ayudarle a una </a:t>
            </a:r>
          </a:p>
          <a:p>
            <a:pPr marL="360">
              <a:lnSpc>
                <a:spcPct val="140000"/>
              </a:lnSpc>
              <a:spcBef>
                <a:spcPts val="601"/>
              </a:spcBef>
              <a:buSzPct val="100014"/>
            </a:pPr>
            <a:r>
              <a:rPr lang="es-ES" sz="2800" spc="-1" dirty="0">
                <a:solidFill>
                  <a:srgbClr val="000000"/>
                </a:solidFill>
                <a:latin typeface="Calibri"/>
                <a:ea typeface="Calibri"/>
              </a:rPr>
              <a:t> </a:t>
            </a:r>
            <a:r>
              <a:rPr lang="es-ES" sz="2800" spc="-1" dirty="0" smtClean="0">
                <a:solidFill>
                  <a:srgbClr val="000000"/>
                </a:solidFill>
                <a:latin typeface="Calibri"/>
                <a:ea typeface="Calibri"/>
              </a:rPr>
              <a:t>    </a:t>
            </a:r>
            <a:r>
              <a:rPr lang="es-ES" sz="2800" b="0" strike="noStrike" spc="-1" dirty="0" smtClean="0">
                <a:solidFill>
                  <a:srgbClr val="000000"/>
                </a:solidFill>
                <a:latin typeface="Calibri"/>
                <a:ea typeface="Calibri"/>
              </a:rPr>
              <a:t>expresión más correcta</a:t>
            </a:r>
            <a:endParaRPr lang="es-ES" sz="2800" b="0" strike="noStrike" spc="-1" dirty="0">
              <a:solidFill>
                <a:srgbClr val="000000"/>
              </a:solidFill>
              <a:latin typeface="Calibri"/>
            </a:endParaRP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4278330"/>
            <a:ext cx="2341323" cy="155530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665280" y="347040"/>
            <a:ext cx="6593040" cy="658440"/>
          </a:xfrm>
          <a:prstGeom prst="rect">
            <a:avLst/>
          </a:prstGeom>
          <a:noFill/>
          <a:ln w="12600">
            <a:noFill/>
          </a:ln>
        </p:spPr>
        <p:txBody>
          <a:bodyPr lIns="0" tIns="0" rIns="0" bIns="0">
            <a:normAutofit/>
          </a:bodyPr>
          <a:lstStyle/>
          <a:p>
            <a:pPr>
              <a:lnSpc>
                <a:spcPct val="90000"/>
              </a:lnSpc>
            </a:pPr>
            <a:r>
              <a:rPr lang="es-ES" sz="4800" b="0" strike="noStrike" spc="-151" dirty="0" smtClean="0">
                <a:solidFill>
                  <a:srgbClr val="000000"/>
                </a:solidFill>
                <a:effectLst>
                  <a:outerShdw blurRad="38100" dist="38100" dir="2700000" algn="tl">
                    <a:srgbClr val="000000">
                      <a:alpha val="43137"/>
                    </a:srgbClr>
                  </a:outerShdw>
                </a:effectLst>
                <a:latin typeface="Calibri"/>
                <a:ea typeface="Calibri"/>
              </a:rPr>
              <a:t>Si con todo eso no mejora….</a:t>
            </a:r>
            <a:endParaRPr lang="es-ES" sz="4800" b="0" strike="noStrike" spc="-1" dirty="0">
              <a:solidFill>
                <a:srgbClr val="000000"/>
              </a:solidFill>
              <a:effectLst>
                <a:outerShdw blurRad="38100" dist="38100" dir="2700000" algn="tl">
                  <a:srgbClr val="000000">
                    <a:alpha val="43137"/>
                  </a:srgbClr>
                </a:outerShdw>
              </a:effectLst>
              <a:latin typeface="Arial"/>
            </a:endParaRPr>
          </a:p>
        </p:txBody>
      </p:sp>
      <p:pic>
        <p:nvPicPr>
          <p:cNvPr id="123" name="Imagen 3"/>
          <p:cNvPicPr/>
          <p:nvPr/>
        </p:nvPicPr>
        <p:blipFill>
          <a:blip r:embed="rId2"/>
          <a:stretch/>
        </p:blipFill>
        <p:spPr>
          <a:xfrm>
            <a:off x="7524720" y="6330960"/>
            <a:ext cx="1447560" cy="447480"/>
          </a:xfrm>
          <a:prstGeom prst="rect">
            <a:avLst/>
          </a:prstGeom>
          <a:ln w="9360">
            <a:noFill/>
          </a:ln>
        </p:spPr>
      </p:pic>
      <p:pic>
        <p:nvPicPr>
          <p:cNvPr id="124" name="Imagen 4"/>
          <p:cNvPicPr/>
          <p:nvPr/>
        </p:nvPicPr>
        <p:blipFill>
          <a:blip r:embed="rId3"/>
          <a:stretch/>
        </p:blipFill>
        <p:spPr>
          <a:xfrm>
            <a:off x="7559640" y="235080"/>
            <a:ext cx="1439640" cy="882360"/>
          </a:xfrm>
          <a:prstGeom prst="rect">
            <a:avLst/>
          </a:prstGeom>
          <a:ln w="9360">
            <a:noFill/>
          </a:ln>
        </p:spPr>
      </p:pic>
      <p:sp>
        <p:nvSpPr>
          <p:cNvPr id="125" name="CustomShape 2"/>
          <p:cNvSpPr/>
          <p:nvPr/>
        </p:nvSpPr>
        <p:spPr>
          <a:xfrm>
            <a:off x="179280" y="6202440"/>
            <a:ext cx="4430520" cy="5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s-ES" sz="3200" b="1" strike="noStrike" spc="-1">
                <a:solidFill>
                  <a:srgbClr val="D3ECF2"/>
                </a:solidFill>
                <a:latin typeface="Arial"/>
                <a:ea typeface="Arial"/>
              </a:rPr>
              <a:t>www.familiaysalud.es</a:t>
            </a:r>
            <a:endParaRPr lang="es-ES" sz="3200" b="0" strike="noStrike" spc="-1">
              <a:latin typeface="Arial"/>
            </a:endParaRPr>
          </a:p>
        </p:txBody>
      </p:sp>
      <p:sp>
        <p:nvSpPr>
          <p:cNvPr id="127" name="TextShape 3"/>
          <p:cNvSpPr txBox="1"/>
          <p:nvPr/>
        </p:nvSpPr>
        <p:spPr>
          <a:xfrm>
            <a:off x="627480" y="1233720"/>
            <a:ext cx="8186400" cy="4798800"/>
          </a:xfrm>
          <a:prstGeom prst="rect">
            <a:avLst/>
          </a:prstGeom>
          <a:noFill/>
          <a:ln w="12600">
            <a:noFill/>
          </a:ln>
        </p:spPr>
        <p:txBody>
          <a:bodyPr lIns="0" tIns="0" rIns="0" bIns="0">
            <a:noAutofit/>
          </a:bodyPr>
          <a:lstStyle/>
          <a:p>
            <a:pPr marL="396720" indent="-396360">
              <a:lnSpc>
                <a:spcPct val="114000"/>
              </a:lnSpc>
              <a:spcBef>
                <a:spcPts val="601"/>
              </a:spcBef>
              <a:buSzPct val="100101"/>
              <a:buBlip>
                <a:blip r:embed="rId4"/>
              </a:buBlip>
            </a:pPr>
            <a:r>
              <a:rPr lang="es-ES" sz="2400" b="1" strike="noStrike" spc="-1" dirty="0" smtClean="0">
                <a:solidFill>
                  <a:srgbClr val="000000"/>
                </a:solidFill>
                <a:latin typeface="Calibri"/>
                <a:ea typeface="Calibri"/>
              </a:rPr>
              <a:t>Hay servicios de atención temprana, para niños de 0 a 6 años</a:t>
            </a:r>
            <a:r>
              <a:rPr lang="es-ES" sz="2400" b="0" strike="noStrike" spc="-1" dirty="0" smtClean="0">
                <a:solidFill>
                  <a:srgbClr val="000000"/>
                </a:solidFill>
                <a:latin typeface="Calibri"/>
                <a:ea typeface="Calibri"/>
              </a:rPr>
              <a:t>.</a:t>
            </a:r>
          </a:p>
          <a:p>
            <a:pPr marL="396720" indent="-396360">
              <a:lnSpc>
                <a:spcPct val="114000"/>
              </a:lnSpc>
              <a:spcBef>
                <a:spcPts val="601"/>
              </a:spcBef>
              <a:buSzPct val="100101"/>
              <a:buBlip>
                <a:blip r:embed="rId4"/>
              </a:buBlip>
            </a:pPr>
            <a:endParaRPr lang="es-ES" sz="2400" b="0" strike="noStrike" spc="-1" dirty="0">
              <a:solidFill>
                <a:srgbClr val="000000"/>
              </a:solidFill>
              <a:latin typeface="Calibri"/>
            </a:endParaRPr>
          </a:p>
          <a:p>
            <a:pPr marL="396720" indent="-396360">
              <a:lnSpc>
                <a:spcPct val="114000"/>
              </a:lnSpc>
              <a:spcBef>
                <a:spcPts val="601"/>
              </a:spcBef>
              <a:buSzPct val="100101"/>
              <a:buBlip>
                <a:blip r:embed="rId4"/>
              </a:buBlip>
            </a:pPr>
            <a:r>
              <a:rPr lang="es-ES" sz="2400" b="1" strike="noStrike" spc="-1" dirty="0" smtClean="0">
                <a:solidFill>
                  <a:srgbClr val="000000"/>
                </a:solidFill>
                <a:latin typeface="Calibri"/>
                <a:ea typeface="Calibri"/>
              </a:rPr>
              <a:t>Pueden ofrecer atención </a:t>
            </a:r>
            <a:r>
              <a:rPr lang="es-ES" sz="2400" b="1" strike="noStrike" spc="-1" dirty="0" err="1" smtClean="0">
                <a:solidFill>
                  <a:srgbClr val="000000"/>
                </a:solidFill>
                <a:latin typeface="Calibri"/>
                <a:ea typeface="Calibri"/>
              </a:rPr>
              <a:t>logopédica</a:t>
            </a:r>
            <a:r>
              <a:rPr lang="es-ES" sz="2400" b="1" strike="noStrike" spc="-1" dirty="0" smtClean="0">
                <a:solidFill>
                  <a:srgbClr val="000000"/>
                </a:solidFill>
                <a:latin typeface="Calibri"/>
                <a:ea typeface="Calibri"/>
              </a:rPr>
              <a:t>.</a:t>
            </a:r>
          </a:p>
          <a:p>
            <a:pPr marL="396720" indent="-396360">
              <a:lnSpc>
                <a:spcPct val="114000"/>
              </a:lnSpc>
              <a:spcBef>
                <a:spcPts val="601"/>
              </a:spcBef>
              <a:buSzPct val="100101"/>
              <a:buBlip>
                <a:blip r:embed="rId4"/>
              </a:buBlip>
            </a:pPr>
            <a:endParaRPr lang="es-ES" sz="2400" b="0" strike="noStrike" spc="-1" dirty="0">
              <a:solidFill>
                <a:srgbClr val="000000"/>
              </a:solidFill>
              <a:latin typeface="Calibri"/>
            </a:endParaRPr>
          </a:p>
          <a:p>
            <a:pPr marL="396720" indent="-396360">
              <a:lnSpc>
                <a:spcPct val="114000"/>
              </a:lnSpc>
              <a:spcBef>
                <a:spcPts val="601"/>
              </a:spcBef>
              <a:buSzPct val="100101"/>
              <a:buBlip>
                <a:blip r:embed="rId4"/>
              </a:buBlip>
            </a:pPr>
            <a:r>
              <a:rPr lang="es-ES" sz="2400" b="1" strike="noStrike" spc="-1" dirty="0" smtClean="0">
                <a:solidFill>
                  <a:srgbClr val="000000"/>
                </a:solidFill>
                <a:latin typeface="Calibri"/>
                <a:ea typeface="Calibri"/>
              </a:rPr>
              <a:t>Si a los 3 años</a:t>
            </a:r>
            <a:r>
              <a:rPr lang="es-ES" sz="2400" b="0" strike="noStrike" spc="-1" dirty="0">
                <a:solidFill>
                  <a:srgbClr val="000000"/>
                </a:solidFill>
                <a:latin typeface="Calibri"/>
                <a:ea typeface="Calibri"/>
              </a:rPr>
              <a:t>, </a:t>
            </a:r>
            <a:r>
              <a:rPr lang="es-ES" sz="2400" b="0" strike="noStrike" spc="-1" dirty="0" smtClean="0">
                <a:solidFill>
                  <a:srgbClr val="000000"/>
                </a:solidFill>
                <a:latin typeface="Calibri"/>
                <a:ea typeface="Calibri"/>
              </a:rPr>
              <a:t>no vemos una mejoría clara, </a:t>
            </a:r>
            <a:r>
              <a:rPr lang="es-ES" sz="2400" spc="-1" dirty="0" smtClean="0">
                <a:solidFill>
                  <a:srgbClr val="000000"/>
                </a:solidFill>
                <a:latin typeface="Calibri"/>
                <a:ea typeface="Calibri"/>
              </a:rPr>
              <a:t>se puede derivar, desde las consultas de pediatría a esos recursos.</a:t>
            </a:r>
            <a:endParaRPr lang="es-ES" sz="2400" b="0" strike="noStrike" spc="-1" dirty="0">
              <a:solidFill>
                <a:srgbClr val="000000"/>
              </a:solidFill>
              <a:latin typeface="Calibri"/>
            </a:endParaRPr>
          </a:p>
        </p:txBody>
      </p:sp>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41999" y="4296946"/>
            <a:ext cx="2146585" cy="1425946"/>
          </a:xfrm>
          <a:prstGeom prst="rect">
            <a:avLst/>
          </a:prstGeom>
        </p:spPr>
      </p:pic>
      <p:sp>
        <p:nvSpPr>
          <p:cNvPr id="2" name="CuadroTexto 1"/>
          <p:cNvSpPr txBox="1"/>
          <p:nvPr/>
        </p:nvSpPr>
        <p:spPr>
          <a:xfrm>
            <a:off x="627480" y="4685030"/>
            <a:ext cx="5231753" cy="461665"/>
          </a:xfrm>
          <a:prstGeom prst="rect">
            <a:avLst/>
          </a:prstGeom>
          <a:noFill/>
        </p:spPr>
        <p:txBody>
          <a:bodyPr wrap="none" rtlCol="0">
            <a:spAutoFit/>
          </a:bodyPr>
          <a:lstStyle/>
          <a:p>
            <a:r>
              <a:rPr lang="es-ES" sz="2400" dirty="0" smtClean="0">
                <a:solidFill>
                  <a:schemeClr val="accent6">
                    <a:lumMod val="75000"/>
                  </a:schemeClr>
                </a:solidFill>
              </a:rPr>
              <a:t>Y conseguir una mejor comunicación</a:t>
            </a:r>
            <a:endParaRPr lang="es-ES" sz="2400"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FFC000"/>
      </a:accent1>
      <a:accent2>
        <a:srgbClr val="3497AE"/>
      </a:accent2>
      <a:accent3>
        <a:srgbClr val="DF8045"/>
      </a:accent3>
      <a:accent4>
        <a:srgbClr val="7DCC2E"/>
      </a:accent4>
      <a:accent5>
        <a:srgbClr val="FF9929"/>
      </a:accent5>
      <a:accent6>
        <a:srgbClr val="A061C3"/>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FFC000"/>
      </a:accent1>
      <a:accent2>
        <a:srgbClr val="3497AE"/>
      </a:accent2>
      <a:accent3>
        <a:srgbClr val="DF8045"/>
      </a:accent3>
      <a:accent4>
        <a:srgbClr val="7DCC2E"/>
      </a:accent4>
      <a:accent5>
        <a:srgbClr val="FF9929"/>
      </a:accent5>
      <a:accent6>
        <a:srgbClr val="A061C3"/>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FFC000"/>
      </a:accent1>
      <a:accent2>
        <a:srgbClr val="3497AE"/>
      </a:accent2>
      <a:accent3>
        <a:srgbClr val="DF8045"/>
      </a:accent3>
      <a:accent4>
        <a:srgbClr val="7DCC2E"/>
      </a:accent4>
      <a:accent5>
        <a:srgbClr val="FF9929"/>
      </a:accent5>
      <a:accent6>
        <a:srgbClr val="A061C3"/>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TotalTime>
  <Words>453</Words>
  <Application>Microsoft Office PowerPoint</Application>
  <PresentationFormat>Presentación en pantalla (4:3)</PresentationFormat>
  <Paragraphs>71</Paragraphs>
  <Slides>7</Slides>
  <Notes>1</Notes>
  <HiddenSlides>0</HiddenSlides>
  <MMClips>0</MMClips>
  <ScaleCrop>false</ScaleCrop>
  <HeadingPairs>
    <vt:vector size="4" baseType="variant">
      <vt:variant>
        <vt:lpstr>Tema</vt:lpstr>
      </vt:variant>
      <vt:variant>
        <vt:i4>2</vt:i4>
      </vt:variant>
      <vt:variant>
        <vt:lpstr>Títulos de diapositiva</vt:lpstr>
      </vt:variant>
      <vt:variant>
        <vt:i4>7</vt:i4>
      </vt:variant>
    </vt:vector>
  </HeadingPairs>
  <TitlesOfParts>
    <vt:vector size="9" baseType="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Esther</cp:lastModifiedBy>
  <cp:revision>23</cp:revision>
  <dcterms:modified xsi:type="dcterms:W3CDTF">2023-06-24T21:53:40Z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7</vt:i4>
  </property>
</Properties>
</file>