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28/03/2020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3/28/2020 9:57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179388" y="1644650"/>
            <a:ext cx="8590539" cy="1785104"/>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err="1">
                <a:solidFill>
                  <a:srgbClr val="000000"/>
                </a:solidFill>
                <a:latin typeface="Arial" charset="0"/>
              </a:rPr>
              <a:t>Antivacunas</a:t>
            </a:r>
            <a:r>
              <a:rPr lang="es-ES" sz="4400" b="1" dirty="0">
                <a:solidFill>
                  <a:srgbClr val="000000"/>
                </a:solidFill>
                <a:latin typeface="Arial" charset="0"/>
              </a:rPr>
              <a:t>:</a:t>
            </a:r>
          </a:p>
          <a:p>
            <a:pPr algn="ctr" fontAlgn="base">
              <a:spcBef>
                <a:spcPct val="50000"/>
              </a:spcBef>
              <a:spcAft>
                <a:spcPct val="0"/>
              </a:spcAft>
            </a:pPr>
            <a:r>
              <a:rPr lang="es-ES" sz="4400" b="1" dirty="0">
                <a:solidFill>
                  <a:srgbClr val="000000"/>
                </a:solidFill>
                <a:latin typeface="Arial" charset="0"/>
              </a:rPr>
              <a:t> ¿qué hay de cierto?</a:t>
            </a:r>
            <a:endParaRPr lang="es-ES" sz="4400" dirty="0">
              <a:solidFill>
                <a:srgbClr val="000000"/>
              </a:solidFill>
              <a:latin typeface="Arial" charset="0"/>
            </a:endParaRPr>
          </a:p>
        </p:txBody>
      </p:sp>
      <p:sp>
        <p:nvSpPr>
          <p:cNvPr id="2" name="CuadroTexto 11"/>
          <p:cNvSpPr txBox="1"/>
          <p:nvPr/>
        </p:nvSpPr>
        <p:spPr>
          <a:xfrm>
            <a:off x="2487613" y="3922713"/>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Dra. Olga Ramírez </a:t>
            </a:r>
            <a:r>
              <a:rPr lang="es-ES" sz="2400" dirty="0" smtClean="0">
                <a:solidFill>
                  <a:srgbClr val="000000"/>
                </a:solidFill>
                <a:effectLst>
                  <a:outerShdw blurRad="38100" dist="38100" dir="2700000" algn="tl">
                    <a:srgbClr val="C0C0C0"/>
                  </a:outerShdw>
                </a:effectLst>
                <a:latin typeface="Arial" charset="0"/>
                <a:cs typeface="Arial" charset="0"/>
              </a:rPr>
              <a:t>Balza.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 </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3245" y="4682890"/>
            <a:ext cx="2039305"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Generalidades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3784306"/>
          </a:xfrm>
        </p:spPr>
        <p:txBody>
          <a:bodyPr/>
          <a:lstStyle/>
          <a:p>
            <a:pPr algn="just">
              <a:lnSpc>
                <a:spcPct val="114000"/>
              </a:lnSpc>
              <a:spcBef>
                <a:spcPts val="600"/>
              </a:spcBef>
            </a:pPr>
            <a:r>
              <a:rPr lang="es-ES" sz="2400" dirty="0"/>
              <a:t>Las vacunas en España no son obligatorias</a:t>
            </a:r>
          </a:p>
          <a:p>
            <a:pPr algn="just">
              <a:lnSpc>
                <a:spcPct val="114000"/>
              </a:lnSpc>
              <a:spcBef>
                <a:spcPts val="600"/>
              </a:spcBef>
            </a:pPr>
            <a:r>
              <a:rPr lang="es-ES" sz="2400" dirty="0"/>
              <a:t>Las vacunas protegen a sus hijos y a los demás niños de su entorno</a:t>
            </a:r>
          </a:p>
          <a:p>
            <a:pPr algn="just">
              <a:lnSpc>
                <a:spcPct val="114000"/>
              </a:lnSpc>
              <a:spcBef>
                <a:spcPts val="600"/>
              </a:spcBef>
            </a:pPr>
            <a:r>
              <a:rPr lang="es-ES" sz="2400" dirty="0"/>
              <a:t>Empiezan a aparecer enfermedades que estaban casi controladas en países donde los grupos de </a:t>
            </a:r>
            <a:r>
              <a:rPr lang="es-ES" sz="2400" dirty="0" err="1"/>
              <a:t>antivacunas</a:t>
            </a:r>
            <a:r>
              <a:rPr lang="es-ES" sz="2400" dirty="0"/>
              <a:t> dejan de vacunar a sus hijos</a:t>
            </a:r>
          </a:p>
          <a:p>
            <a:pPr algn="just">
              <a:lnSpc>
                <a:spcPct val="114000"/>
              </a:lnSpc>
              <a:spcBef>
                <a:spcPts val="600"/>
              </a:spcBef>
            </a:pPr>
            <a:r>
              <a:rPr lang="es-ES" sz="2400" dirty="0"/>
              <a:t>Existen muy pocas contraindicaciones al uso de las vacunas</a:t>
            </a:r>
          </a:p>
          <a:p>
            <a:pPr>
              <a:lnSpc>
                <a:spcPct val="114000"/>
              </a:lnSpc>
              <a:spcBef>
                <a:spcPts val="600"/>
              </a:spcBef>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3245" y="4682890"/>
            <a:ext cx="2039305"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79388" y="234950"/>
            <a:ext cx="7345362" cy="553998"/>
          </a:xfrm>
        </p:spPr>
        <p:txBody>
          <a:bodyPr numCol="1" anchorCtr="0" compatLnSpc="1">
            <a:prstTxWarp prst="textNoShape">
              <a:avLst/>
            </a:prstTxWarp>
          </a:bodyPr>
          <a:lstStyle/>
          <a:p>
            <a:pPr algn="ctr" eaLnBrk="1" hangingPunct="1">
              <a:defRPr/>
            </a:pPr>
            <a:r>
              <a:rPr lang="es-ES" sz="4000" dirty="0">
                <a:ln>
                  <a:noFill/>
                </a:ln>
                <a:solidFill>
                  <a:schemeClr val="tx1"/>
                </a:solidFill>
                <a:effectLst>
                  <a:outerShdw blurRad="38100" dist="38100" dir="2700000" algn="tl">
                    <a:srgbClr val="000000">
                      <a:alpha val="43137"/>
                    </a:srgbClr>
                  </a:outerShdw>
                </a:effectLst>
              </a:rPr>
              <a:t>Argumentos de los grupos </a:t>
            </a:r>
            <a:r>
              <a:rPr lang="es-ES" sz="4000" dirty="0" err="1">
                <a:ln>
                  <a:noFill/>
                </a:ln>
                <a:solidFill>
                  <a:schemeClr val="tx1"/>
                </a:solidFill>
                <a:effectLst>
                  <a:outerShdw blurRad="38100" dist="38100" dir="2700000" algn="tl">
                    <a:srgbClr val="000000">
                      <a:alpha val="43137"/>
                    </a:srgbClr>
                  </a:outerShdw>
                </a:effectLst>
              </a:rPr>
              <a:t>antivacunas</a:t>
            </a:r>
            <a:endParaRPr lang="es-ES" sz="40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117600"/>
            <a:ext cx="7817638" cy="3777637"/>
          </a:xfrm>
        </p:spPr>
        <p:txBody>
          <a:bodyPr/>
          <a:lstStyle/>
          <a:p>
            <a:pPr marL="0" indent="0">
              <a:buNone/>
            </a:pPr>
            <a:r>
              <a:rPr lang="es-ES" dirty="0"/>
              <a:t> </a:t>
            </a:r>
          </a:p>
          <a:p>
            <a:pPr lvl="0"/>
            <a:r>
              <a:rPr lang="es-ES" sz="2400" dirty="0"/>
              <a:t>No son necesarias porque muchas enfermedades ya están controladas </a:t>
            </a:r>
          </a:p>
          <a:p>
            <a:pPr lvl="0"/>
            <a:r>
              <a:rPr lang="es-ES" sz="2400" dirty="0"/>
              <a:t>Sobrecargan el sistema inmunológico </a:t>
            </a:r>
          </a:p>
          <a:p>
            <a:pPr lvl="0"/>
            <a:r>
              <a:rPr lang="es-ES" sz="2400" dirty="0"/>
              <a:t>Producen determinadas enfermedades como el autismo</a:t>
            </a:r>
          </a:p>
          <a:p>
            <a:pPr lvl="0"/>
            <a:r>
              <a:rPr lang="es-ES" sz="2400" dirty="0"/>
              <a:t>Contienen sustancias tóxicas como el mercurio o el aluminio en su composición,</a:t>
            </a:r>
          </a:p>
          <a:p>
            <a:pPr lvl="0"/>
            <a:r>
              <a:rPr lang="es-ES" sz="2400" dirty="0"/>
              <a:t>Pueden producir reacciones graves o mortales </a:t>
            </a:r>
          </a:p>
          <a:p>
            <a:pPr>
              <a:lnSpc>
                <a:spcPct val="114000"/>
              </a:lnSpc>
              <a:spcBef>
                <a:spcPts val="600"/>
              </a:spcBef>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3245" y="4682890"/>
            <a:ext cx="2039305"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La ciencia demuestra que….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290415"/>
            <a:ext cx="7817638" cy="4703275"/>
          </a:xfrm>
        </p:spPr>
        <p:txBody>
          <a:bodyPr/>
          <a:lstStyle/>
          <a:p>
            <a:pPr algn="just">
              <a:lnSpc>
                <a:spcPct val="114000"/>
              </a:lnSpc>
              <a:spcBef>
                <a:spcPts val="600"/>
              </a:spcBef>
            </a:pPr>
            <a:r>
              <a:rPr lang="es-ES" sz="2400" dirty="0"/>
              <a:t>La vacunas son seguras y eficaces y no sobrecargan  el sistema inmunológico de los niños</a:t>
            </a:r>
          </a:p>
          <a:p>
            <a:pPr algn="just">
              <a:lnSpc>
                <a:spcPct val="114000"/>
              </a:lnSpc>
              <a:spcBef>
                <a:spcPts val="600"/>
              </a:spcBef>
            </a:pPr>
            <a:r>
              <a:rPr lang="es-ES" sz="2400" dirty="0"/>
              <a:t>En los países donde se dejan de poner, reaparecen enfermedades graves</a:t>
            </a:r>
          </a:p>
          <a:p>
            <a:pPr algn="just">
              <a:lnSpc>
                <a:spcPct val="114000"/>
              </a:lnSpc>
              <a:spcBef>
                <a:spcPts val="600"/>
              </a:spcBef>
            </a:pPr>
            <a:r>
              <a:rPr lang="es-ES" sz="2400" dirty="0"/>
              <a:t> Producen efectos secundarios leves (fiebre baja y leve hinchazón local) en la mayoría de los casos</a:t>
            </a:r>
          </a:p>
          <a:p>
            <a:pPr algn="just">
              <a:lnSpc>
                <a:spcPct val="114000"/>
              </a:lnSpc>
              <a:spcBef>
                <a:spcPts val="600"/>
              </a:spcBef>
            </a:pPr>
            <a:r>
              <a:rPr lang="es-ES" sz="2400" dirty="0"/>
              <a:t>No se ha demostrado su relación con ninguna enfermedad como autismo, diabetes o alergia</a:t>
            </a:r>
          </a:p>
          <a:p>
            <a:pPr algn="just">
              <a:lnSpc>
                <a:spcPct val="114000"/>
              </a:lnSpc>
              <a:spcBef>
                <a:spcPts val="600"/>
              </a:spcBef>
            </a:pPr>
            <a:r>
              <a:rPr lang="es-ES" sz="2400" dirty="0"/>
              <a:t>Ninguna contiene mercurio</a:t>
            </a:r>
          </a:p>
          <a:p>
            <a:pPr marL="0" indent="0">
              <a:lnSpc>
                <a:spcPct val="114000"/>
              </a:lnSpc>
              <a:spcBef>
                <a:spcPts val="600"/>
              </a:spcBef>
              <a:buNone/>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3245" y="4682890"/>
            <a:ext cx="2039305"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3278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7603</TotalTime>
  <Words>244</Words>
  <Application>Microsoft Office PowerPoint</Application>
  <PresentationFormat>Presentación en pantalla (4:3)</PresentationFormat>
  <Paragraphs>30</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Generalidades</vt:lpstr>
      <vt:lpstr>Argumentos de los grupos antivacunas</vt:lpstr>
      <vt:lpstr>La ciencia demuestra que….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17</cp:revision>
  <dcterms:created xsi:type="dcterms:W3CDTF">2016-05-03T15:33:32Z</dcterms:created>
  <dcterms:modified xsi:type="dcterms:W3CDTF">2020-03-28T21:00:57Z</dcterms:modified>
</cp:coreProperties>
</file>