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28.png" ContentType="image/png"/>
  <Override PartName="/ppt/media/image1.jpeg" ContentType="image/jpeg"/>
  <Override PartName="/ppt/media/image38.png" ContentType="image/png"/>
  <Override PartName="/ppt/media/image2.jpeg" ContentType="image/jpeg"/>
  <Override PartName="/ppt/media/image8.png" ContentType="image/png"/>
  <Override PartName="/ppt/media/image3.jpeg" ContentType="image/jpeg"/>
  <Override PartName="/ppt/media/image5.png" ContentType="image/png"/>
  <Override PartName="/ppt/media/image4.jpeg" ContentType="image/jpe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1800" spc="-1" strike="noStrike">
                <a:solidFill>
                  <a:srgbClr val="000000"/>
                </a:solidFill>
                <a:latin typeface="Calibri"/>
              </a:rPr>
              <a:t>Pulse para desplazar la diapositiva</a:t>
            </a:r>
            <a:endParaRPr b="0" lang="es-ES" sz="1800" spc="-1" strike="noStrike">
              <a:solidFill>
                <a:srgbClr val="000000"/>
              </a:solidFill>
              <a:latin typeface="Calibri"/>
            </a:endParaRPr>
          </a:p>
        </p:txBody>
      </p:sp>
      <p:sp>
        <p:nvSpPr>
          <p:cNvPr id="79" name="PlaceHolder 2"/>
          <p:cNvSpPr>
            <a:spLocks noGrp="1"/>
          </p:cNvSpPr>
          <p:nvPr>
            <p:ph type="body"/>
          </p:nvPr>
        </p:nvSpPr>
        <p:spPr>
          <a:xfrm>
            <a:off x="756000" y="5078520"/>
            <a:ext cx="6047640" cy="4811040"/>
          </a:xfrm>
          <a:prstGeom prst="rect">
            <a:avLst/>
          </a:prstGeom>
        </p:spPr>
        <p:txBody>
          <a:bodyPr lIns="0" rIns="0" tIns="0" bIns="0">
            <a:noAutofit/>
          </a:bodyPr>
          <a:p>
            <a:r>
              <a:rPr b="0" lang="es-ES" sz="2000" spc="-1" strike="noStrike">
                <a:latin typeface="Arial"/>
              </a:rPr>
              <a:t>Pulse para editar el formato de las notas</a:t>
            </a:r>
            <a:endParaRPr b="0" lang="es-ES" sz="2000" spc="-1" strike="noStrike">
              <a:latin typeface="Arial"/>
            </a:endParaRPr>
          </a:p>
        </p:txBody>
      </p:sp>
      <p:sp>
        <p:nvSpPr>
          <p:cNvPr id="80" name="PlaceHolder 3"/>
          <p:cNvSpPr>
            <a:spLocks noGrp="1"/>
          </p:cNvSpPr>
          <p:nvPr>
            <p:ph type="hdr"/>
          </p:nvPr>
        </p:nvSpPr>
        <p:spPr>
          <a:xfrm>
            <a:off x="0" y="0"/>
            <a:ext cx="3280680" cy="534240"/>
          </a:xfrm>
          <a:prstGeom prst="rect">
            <a:avLst/>
          </a:prstGeom>
        </p:spPr>
        <p:txBody>
          <a:bodyPr lIns="0" rIns="0" tIns="0" bIns="0">
            <a:noAutofit/>
          </a:bodyPr>
          <a:p>
            <a:r>
              <a:rPr b="0" lang="es-ES" sz="1400" spc="-1" strike="noStrike">
                <a:latin typeface="Times New Roman"/>
              </a:rPr>
              <a:t>&lt;cabecera&gt;</a:t>
            </a:r>
            <a:endParaRPr b="0" lang="es-ES" sz="1400" spc="-1" strike="noStrike">
              <a:latin typeface="Times New Roman"/>
            </a:endParaRPr>
          </a:p>
        </p:txBody>
      </p:sp>
      <p:sp>
        <p:nvSpPr>
          <p:cNvPr id="81" name="PlaceHolder 4"/>
          <p:cNvSpPr>
            <a:spLocks noGrp="1"/>
          </p:cNvSpPr>
          <p:nvPr>
            <p:ph type="dt"/>
          </p:nvPr>
        </p:nvSpPr>
        <p:spPr>
          <a:xfrm>
            <a:off x="4278960" y="0"/>
            <a:ext cx="3280680" cy="534240"/>
          </a:xfrm>
          <a:prstGeom prst="rect">
            <a:avLst/>
          </a:prstGeom>
        </p:spPr>
        <p:txBody>
          <a:bodyPr lIns="0" rIns="0" tIns="0" bIns="0">
            <a:noAutofit/>
          </a:bodyPr>
          <a:p>
            <a:pPr algn="r"/>
            <a:r>
              <a:rPr b="0" lang="es-ES" sz="1400" spc="-1" strike="noStrike">
                <a:latin typeface="Times New Roman"/>
              </a:rPr>
              <a:t>&lt;fecha/hora&gt;</a:t>
            </a:r>
            <a:endParaRPr b="0" lang="es-ES" sz="1400" spc="-1" strike="noStrike">
              <a:latin typeface="Times New Roman"/>
            </a:endParaRPr>
          </a:p>
        </p:txBody>
      </p:sp>
      <p:sp>
        <p:nvSpPr>
          <p:cNvPr id="82" name="PlaceHolder 5"/>
          <p:cNvSpPr>
            <a:spLocks noGrp="1"/>
          </p:cNvSpPr>
          <p:nvPr>
            <p:ph type="ftr"/>
          </p:nvPr>
        </p:nvSpPr>
        <p:spPr>
          <a:xfrm>
            <a:off x="0" y="10157400"/>
            <a:ext cx="3280680" cy="534240"/>
          </a:xfrm>
          <a:prstGeom prst="rect">
            <a:avLst/>
          </a:prstGeom>
        </p:spPr>
        <p:txBody>
          <a:bodyPr lIns="0" rIns="0" tIns="0" bIns="0" anchor="b">
            <a:noAutofit/>
          </a:bodyPr>
          <a:p>
            <a:r>
              <a:rPr b="0" lang="es-ES" sz="1400" spc="-1" strike="noStrike">
                <a:latin typeface="Times New Roman"/>
              </a:rPr>
              <a:t>&lt;pie de página&gt;</a:t>
            </a:r>
            <a:endParaRPr b="0" lang="es-ES" sz="1400" spc="-1" strike="noStrike">
              <a:latin typeface="Times New Roman"/>
            </a:endParaRPr>
          </a:p>
        </p:txBody>
      </p:sp>
      <p:sp>
        <p:nvSpPr>
          <p:cNvPr id="8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0A3E69B4-4A10-4B6F-BEC7-7CE9D44C9624}"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sldImg"/>
          </p:nvPr>
        </p:nvSpPr>
        <p:spPr>
          <a:xfrm>
            <a:off x="1371600" y="1143000"/>
            <a:ext cx="4114440" cy="3085920"/>
          </a:xfrm>
          <a:prstGeom prst="rect">
            <a:avLst/>
          </a:prstGeom>
        </p:spPr>
      </p:sp>
      <p:sp>
        <p:nvSpPr>
          <p:cNvPr id="121" name="PlaceHolder 2"/>
          <p:cNvSpPr>
            <a:spLocks noGrp="1"/>
          </p:cNvSpPr>
          <p:nvPr>
            <p:ph type="body"/>
          </p:nvPr>
        </p:nvSpPr>
        <p:spPr>
          <a:xfrm>
            <a:off x="685800" y="4400640"/>
            <a:ext cx="5486040" cy="3600000"/>
          </a:xfrm>
          <a:prstGeom prst="rect">
            <a:avLst/>
          </a:prstGeom>
        </p:spPr>
        <p:txBody>
          <a:bodyPr>
            <a:noAutofit/>
          </a:bodyPr>
          <a:p>
            <a:endParaRPr b="0" lang="es-ES" sz="2000" spc="-1" strike="noStrike">
              <a:latin typeface="Arial"/>
            </a:endParaRPr>
          </a:p>
        </p:txBody>
      </p:sp>
      <p:sp>
        <p:nvSpPr>
          <p:cNvPr id="122" name="Header Placeholder 3"/>
          <p:cNvSpPr txBox="1"/>
          <p:nvPr/>
        </p:nvSpPr>
        <p:spPr>
          <a:xfrm>
            <a:off x="0" y="0"/>
            <a:ext cx="2971440" cy="458280"/>
          </a:xfrm>
          <a:prstGeom prst="rect">
            <a:avLst/>
          </a:prstGeom>
          <a:noFill/>
          <a:ln w="0">
            <a:noFill/>
          </a:ln>
        </p:spPr>
        <p:txBody>
          <a:bodyPr>
            <a:noAutofit/>
          </a:bodyPr>
          <a:p>
            <a:endParaRPr b="0" lang="es-ES" sz="2400" spc="-1" strike="noStrike">
              <a:latin typeface="Times New Roman"/>
            </a:endParaRPr>
          </a:p>
        </p:txBody>
      </p:sp>
      <p:sp>
        <p:nvSpPr>
          <p:cNvPr id="123" name="Date Placeholder 4"/>
          <p:cNvSpPr txBox="1"/>
          <p:nvPr/>
        </p:nvSpPr>
        <p:spPr>
          <a:xfrm>
            <a:off x="3884760" y="0"/>
            <a:ext cx="2971440" cy="458280"/>
          </a:xfrm>
          <a:prstGeom prst="rect">
            <a:avLst/>
          </a:prstGeom>
          <a:noFill/>
          <a:ln w="0">
            <a:noFill/>
          </a:ln>
        </p:spPr>
        <p:txBody>
          <a:bodyPr>
            <a:noAutofit/>
          </a:bodyPr>
          <a:p>
            <a:pPr algn="r">
              <a:lnSpc>
                <a:spcPct val="100000"/>
              </a:lnSpc>
            </a:pPr>
            <a:fld id="{65BB4D86-77A2-4E72-B9B6-C2CBE4A1A874}" type="datetime">
              <a:rPr b="0" lang="en-US" sz="1200" spc="-1" strike="noStrike">
                <a:solidFill>
                  <a:srgbClr val="000000"/>
                </a:solidFill>
                <a:latin typeface="Times New Roman"/>
              </a:rPr>
              <a:t>3/18/22</a:t>
            </a:fld>
            <a:r>
              <a:rPr b="0" lang="en-US" sz="1200" spc="-1" strike="noStrike">
                <a:solidFill>
                  <a:srgbClr val="000000"/>
                </a:solidFill>
                <a:latin typeface="Times New Roman"/>
              </a:rPr>
              <a:t> </a:t>
            </a:r>
            <a:fld id="{279592FE-A1D9-4FA3-91B1-63220E27F316}" type="datetime12">
              <a:rPr b="0" lang="en-US" sz="1200" spc="-1" strike="noStrike">
                <a:solidFill>
                  <a:srgbClr val="000000"/>
                </a:solidFill>
                <a:latin typeface="Times New Roman"/>
              </a:rPr>
              <a:t>07:42 PM</a:t>
            </a:fld>
            <a:endParaRPr b="0" lang="es-ES" sz="1200" spc="-1" strike="noStrike">
              <a:latin typeface="Times New Roman"/>
            </a:endParaRPr>
          </a:p>
        </p:txBody>
      </p:sp>
      <p:sp>
        <p:nvSpPr>
          <p:cNvPr id="124" name="Footer Placeholder 5"/>
          <p:cNvSpPr txBox="1"/>
          <p:nvPr/>
        </p:nvSpPr>
        <p:spPr>
          <a:xfrm>
            <a:off x="0" y="8685360"/>
            <a:ext cx="6171840" cy="456840"/>
          </a:xfrm>
          <a:prstGeom prst="rect">
            <a:avLst/>
          </a:prstGeom>
          <a:noFill/>
          <a:ln w="0">
            <a:noFill/>
          </a:ln>
        </p:spPr>
        <p:txBody>
          <a:bodyPr anchor="b">
            <a:noAutofit/>
          </a:bodyPr>
          <a:p>
            <a:pPr>
              <a:lnSpc>
                <a:spcPct val="100000"/>
              </a:lnSpc>
            </a:pPr>
            <a:r>
              <a:rPr b="0" lang="en-US" sz="500" spc="-1" strike="noStrike">
                <a:solidFill>
                  <a:srgbClr val="000000"/>
                </a:solidFill>
                <a:latin typeface="Times New Roman"/>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Times New Roman"/>
            </a:endParaRPr>
          </a:p>
          <a:p>
            <a:pPr>
              <a:lnSpc>
                <a:spcPct val="100000"/>
              </a:lnSpc>
            </a:pPr>
            <a:r>
              <a:rPr b="0" lang="en-US" sz="500" spc="-1" strike="noStrike">
                <a:solidFill>
                  <a:srgbClr val="000000"/>
                </a:solidFill>
                <a:latin typeface="Times New Roman"/>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n-US" sz="500" spc="-1" strike="noStrike">
                <a:solidFill>
                  <a:srgbClr val="000000"/>
                </a:solidFill>
                <a:latin typeface="Times New Roman"/>
              </a:rPr>
              <a:t>MICROSOFT NO FACILITA GARANTÍAS EXPRESAS, IMPLÍCITAS O ESTATUTORIAS EN RELACIÓN A LA INFORMACIÓN CONTENIDA EN ESTA PRESENTACIÓN.</a:t>
            </a:r>
            <a:endParaRPr b="0" lang="es-ES" sz="500" spc="-1" strike="noStrike">
              <a:latin typeface="Times New Roman"/>
            </a:endParaRPr>
          </a:p>
          <a:p>
            <a:pPr>
              <a:lnSpc>
                <a:spcPct val="100000"/>
              </a:lnSpc>
            </a:pPr>
            <a:endParaRPr b="0" lang="es-ES" sz="500" spc="-1" strike="noStrike">
              <a:latin typeface="Times New Roman"/>
            </a:endParaRPr>
          </a:p>
        </p:txBody>
      </p:sp>
      <p:sp>
        <p:nvSpPr>
          <p:cNvPr id="125" name="Slide Number Placeholder 6"/>
          <p:cNvSpPr txBox="1"/>
          <p:nvPr/>
        </p:nvSpPr>
        <p:spPr>
          <a:xfrm>
            <a:off x="6172200" y="8685360"/>
            <a:ext cx="684000" cy="456840"/>
          </a:xfrm>
          <a:prstGeom prst="rect">
            <a:avLst/>
          </a:prstGeom>
          <a:noFill/>
          <a:ln w="0">
            <a:noFill/>
          </a:ln>
        </p:spPr>
        <p:txBody>
          <a:bodyPr anchor="b">
            <a:noAutofit/>
          </a:bodyPr>
          <a:p>
            <a:pPr algn="r">
              <a:lnSpc>
                <a:spcPct val="100000"/>
              </a:lnSpc>
            </a:pPr>
            <a:fld id="{C836A010-B249-416F-B7B8-75CF4604F754}" type="slidenum">
              <a:rPr b="0" lang="en-US" sz="1200" spc="-1" strike="noStrike">
                <a:solidFill>
                  <a:srgbClr val="000000"/>
                </a:solidFill>
                <a:latin typeface="Times New Roman"/>
              </a:rPr>
              <a:t>&lt;número&gt;</a:t>
            </a:fld>
            <a:endParaRPr b="0" lang="es-E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25" name="PlaceHolder 2"/>
          <p:cNvSpPr>
            <a:spLocks noGrp="1"/>
          </p:cNvSpPr>
          <p:nvPr>
            <p:ph type="body"/>
          </p:nvPr>
        </p:nvSpPr>
        <p:spPr>
          <a:xfrm>
            <a:off x="380880" y="141300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6" name="PlaceHolder 3"/>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28"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9"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0"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1" name="PlaceHolder 5"/>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33" name="PlaceHolder 2"/>
          <p:cNvSpPr>
            <a:spLocks noGrp="1"/>
          </p:cNvSpPr>
          <p:nvPr>
            <p:ph type="body"/>
          </p:nvPr>
        </p:nvSpPr>
        <p:spPr>
          <a:xfrm>
            <a:off x="38088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4" name="PlaceHolder 3"/>
          <p:cNvSpPr>
            <a:spLocks noGrp="1"/>
          </p:cNvSpPr>
          <p:nvPr>
            <p:ph type="body"/>
          </p:nvPr>
        </p:nvSpPr>
        <p:spPr>
          <a:xfrm>
            <a:off x="321480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5" name="PlaceHolder 4"/>
          <p:cNvSpPr>
            <a:spLocks noGrp="1"/>
          </p:cNvSpPr>
          <p:nvPr>
            <p:ph type="body"/>
          </p:nvPr>
        </p:nvSpPr>
        <p:spPr>
          <a:xfrm>
            <a:off x="604872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6" name="PlaceHolder 5"/>
          <p:cNvSpPr>
            <a:spLocks noGrp="1"/>
          </p:cNvSpPr>
          <p:nvPr>
            <p:ph type="body"/>
          </p:nvPr>
        </p:nvSpPr>
        <p:spPr>
          <a:xfrm>
            <a:off x="38088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7" name="PlaceHolder 6"/>
          <p:cNvSpPr>
            <a:spLocks noGrp="1"/>
          </p:cNvSpPr>
          <p:nvPr>
            <p:ph type="body"/>
          </p:nvPr>
        </p:nvSpPr>
        <p:spPr>
          <a:xfrm>
            <a:off x="321480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8" name="PlaceHolder 7"/>
          <p:cNvSpPr>
            <a:spLocks noGrp="1"/>
          </p:cNvSpPr>
          <p:nvPr>
            <p:ph type="body"/>
          </p:nvPr>
        </p:nvSpPr>
        <p:spPr>
          <a:xfrm>
            <a:off x="604872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3" name="PlaceHolder 2"/>
          <p:cNvSpPr>
            <a:spLocks noGrp="1"/>
          </p:cNvSpPr>
          <p:nvPr>
            <p:ph type="subTitle"/>
          </p:nvPr>
        </p:nvSpPr>
        <p:spPr>
          <a:xfrm>
            <a:off x="380880" y="1413000"/>
            <a:ext cx="8381520" cy="2210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5" name="PlaceHolder 2"/>
          <p:cNvSpPr>
            <a:spLocks noGrp="1"/>
          </p:cNvSpPr>
          <p:nvPr>
            <p:ph type="body"/>
          </p:nvPr>
        </p:nvSpPr>
        <p:spPr>
          <a:xfrm>
            <a:off x="380880" y="1413000"/>
            <a:ext cx="838152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7"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48"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80880" y="230040"/>
            <a:ext cx="8381520" cy="3083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52"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53"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54"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 name="PlaceHolder 2"/>
          <p:cNvSpPr>
            <a:spLocks noGrp="1"/>
          </p:cNvSpPr>
          <p:nvPr>
            <p:ph type="subTitle"/>
          </p:nvPr>
        </p:nvSpPr>
        <p:spPr>
          <a:xfrm>
            <a:off x="380880" y="1413000"/>
            <a:ext cx="8381520" cy="2210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56"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57"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58" name="PlaceHolder 4"/>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0"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1"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2" name="PlaceHolder 4"/>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4" name="PlaceHolder 2"/>
          <p:cNvSpPr>
            <a:spLocks noGrp="1"/>
          </p:cNvSpPr>
          <p:nvPr>
            <p:ph type="body"/>
          </p:nvPr>
        </p:nvSpPr>
        <p:spPr>
          <a:xfrm>
            <a:off x="380880" y="141300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5" name="PlaceHolder 3"/>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7"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8"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9"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0" name="PlaceHolder 5"/>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72" name="PlaceHolder 2"/>
          <p:cNvSpPr>
            <a:spLocks noGrp="1"/>
          </p:cNvSpPr>
          <p:nvPr>
            <p:ph type="body"/>
          </p:nvPr>
        </p:nvSpPr>
        <p:spPr>
          <a:xfrm>
            <a:off x="38088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3" name="PlaceHolder 3"/>
          <p:cNvSpPr>
            <a:spLocks noGrp="1"/>
          </p:cNvSpPr>
          <p:nvPr>
            <p:ph type="body"/>
          </p:nvPr>
        </p:nvSpPr>
        <p:spPr>
          <a:xfrm>
            <a:off x="321480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4" name="PlaceHolder 4"/>
          <p:cNvSpPr>
            <a:spLocks noGrp="1"/>
          </p:cNvSpPr>
          <p:nvPr>
            <p:ph type="body"/>
          </p:nvPr>
        </p:nvSpPr>
        <p:spPr>
          <a:xfrm>
            <a:off x="604872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5" name="PlaceHolder 5"/>
          <p:cNvSpPr>
            <a:spLocks noGrp="1"/>
          </p:cNvSpPr>
          <p:nvPr>
            <p:ph type="body"/>
          </p:nvPr>
        </p:nvSpPr>
        <p:spPr>
          <a:xfrm>
            <a:off x="38088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6" name="PlaceHolder 6"/>
          <p:cNvSpPr>
            <a:spLocks noGrp="1"/>
          </p:cNvSpPr>
          <p:nvPr>
            <p:ph type="body"/>
          </p:nvPr>
        </p:nvSpPr>
        <p:spPr>
          <a:xfrm>
            <a:off x="321480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7" name="PlaceHolder 7"/>
          <p:cNvSpPr>
            <a:spLocks noGrp="1"/>
          </p:cNvSpPr>
          <p:nvPr>
            <p:ph type="body"/>
          </p:nvPr>
        </p:nvSpPr>
        <p:spPr>
          <a:xfrm>
            <a:off x="604872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 name="PlaceHolder 2"/>
          <p:cNvSpPr>
            <a:spLocks noGrp="1"/>
          </p:cNvSpPr>
          <p:nvPr>
            <p:ph type="body"/>
          </p:nvPr>
        </p:nvSpPr>
        <p:spPr>
          <a:xfrm>
            <a:off x="380880" y="1413000"/>
            <a:ext cx="838152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8"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9"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80880" y="230040"/>
            <a:ext cx="8381520" cy="3083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3"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4"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15"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7"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18"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9" name="PlaceHolder 4"/>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21"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2"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3" name="PlaceHolder 4"/>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0" name="Picture 25" descr="7-00029_BAK_v03TOP"/>
          <p:cNvPicPr/>
          <p:nvPr/>
        </p:nvPicPr>
        <p:blipFill>
          <a:blip r:embed="rId3"/>
          <a:stretch/>
        </p:blipFill>
        <p:spPr>
          <a:xfrm>
            <a:off x="-15840" y="6006960"/>
            <a:ext cx="9159480" cy="848880"/>
          </a:xfrm>
          <a:prstGeom prst="rect">
            <a:avLst/>
          </a:prstGeom>
          <a:ln w="9525">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s-ES" sz="1800" spc="-1" strike="noStrike">
                <a:solidFill>
                  <a:srgbClr val="000000"/>
                </a:solidFill>
                <a:latin typeface="Calibri"/>
              </a:rPr>
              <a:t>Pulse para editar el formato del texto de título</a:t>
            </a:r>
            <a:endParaRPr b="0" lang="es-ES" sz="1800" spc="-1" strike="noStrike">
              <a:solidFill>
                <a:srgbClr val="000000"/>
              </a:solidFill>
              <a:latin typeface="Calibri"/>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Calibri"/>
              </a:rPr>
              <a:t>Pulse para editar el formato de texto del esquema</a:t>
            </a:r>
            <a:endParaRPr b="0" lang="es-E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s-ES" sz="2400" spc="-1" strike="noStrike">
                <a:solidFill>
                  <a:srgbClr val="000000"/>
                </a:solidFill>
                <a:latin typeface="Calibri"/>
              </a:rPr>
              <a:t>Segundo nivel del esquema</a:t>
            </a:r>
            <a:endParaRPr b="0" lang="es-E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Calibri"/>
              </a:rPr>
              <a:t>Tercer nivel del esquema</a:t>
            </a:r>
            <a:endParaRPr b="0" lang="es-ES"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s-ES" sz="2400" spc="-1" strike="noStrike">
                <a:solidFill>
                  <a:srgbClr val="000000"/>
                </a:solidFill>
                <a:latin typeface="Calibri"/>
              </a:rPr>
              <a:t>Cuarto nivel del esquema</a:t>
            </a:r>
            <a:endParaRPr b="0" lang="es-ES" sz="24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Calibri"/>
              </a:rPr>
              <a:t>Quinto nivel del esquema</a:t>
            </a:r>
            <a:endParaRPr b="0" lang="es-E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Calibri"/>
              </a:rPr>
              <a:t>Sexto nivel del esquema</a:t>
            </a:r>
            <a:endParaRPr b="0" lang="es-E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Calibri"/>
              </a:rPr>
              <a:t>Séptimo nivel del esquema</a:t>
            </a:r>
            <a:endParaRPr b="0" lang="es-E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39" name="Picture 25" descr="7-00029_BAK_v03TOP"/>
          <p:cNvPicPr/>
          <p:nvPr/>
        </p:nvPicPr>
        <p:blipFill>
          <a:blip r:embed="rId3"/>
          <a:stretch/>
        </p:blipFill>
        <p:spPr>
          <a:xfrm>
            <a:off x="-15840" y="6006960"/>
            <a:ext cx="9159480" cy="848880"/>
          </a:xfrm>
          <a:prstGeom prst="rect">
            <a:avLst/>
          </a:prstGeom>
          <a:ln w="9525">
            <a:noFill/>
          </a:ln>
        </p:spPr>
      </p:pic>
      <p:sp>
        <p:nvSpPr>
          <p:cNvPr id="40" name="PlaceHolder 1"/>
          <p:cNvSpPr>
            <a:spLocks noGrp="1"/>
          </p:cNvSpPr>
          <p:nvPr>
            <p:ph type="title"/>
          </p:nvPr>
        </p:nvSpPr>
        <p:spPr>
          <a:xfrm>
            <a:off x="380880" y="230040"/>
            <a:ext cx="8381520" cy="664920"/>
          </a:xfrm>
          <a:prstGeom prst="rect">
            <a:avLst/>
          </a:prstGeom>
        </p:spPr>
        <p:txBody>
          <a:bodyPr lIns="0" rIns="0" tIns="0" bIns="0">
            <a:noAutofit/>
          </a:bodyPr>
          <a:p>
            <a:pPr>
              <a:lnSpc>
                <a:spcPct val="90000"/>
              </a:lnSpc>
            </a:pPr>
            <a:r>
              <a:rPr b="0" lang="es-ES" sz="4800" spc="-151" strike="noStrike">
                <a:solidFill>
                  <a:srgbClr val="161d32"/>
                </a:solidFill>
                <a:latin typeface="Calibri"/>
              </a:rPr>
              <a:t>Haga clic para modificar el estilo de título del patrón</a:t>
            </a:r>
            <a:endParaRPr b="0" lang="es-ES" sz="4800" spc="-1" strike="noStrike">
              <a:solidFill>
                <a:srgbClr val="000000"/>
              </a:solidFill>
              <a:latin typeface="Calibri"/>
            </a:endParaRPr>
          </a:p>
        </p:txBody>
      </p:sp>
      <p:sp>
        <p:nvSpPr>
          <p:cNvPr id="41" name="PlaceHolder 2"/>
          <p:cNvSpPr>
            <a:spLocks noGrp="1"/>
          </p:cNvSpPr>
          <p:nvPr>
            <p:ph type="body"/>
          </p:nvPr>
        </p:nvSpPr>
        <p:spPr>
          <a:xfrm>
            <a:off x="380880" y="1413000"/>
            <a:ext cx="8381520" cy="2210400"/>
          </a:xfrm>
          <a:prstGeom prst="rect">
            <a:avLst/>
          </a:prstGeom>
        </p:spPr>
        <p:txBody>
          <a:bodyPr lIns="0" rIns="0" tIns="0" bIns="0">
            <a:noAutofit/>
          </a:bodyPr>
          <a:p>
            <a:pPr marL="396720" indent="-396360">
              <a:lnSpc>
                <a:spcPct val="90000"/>
              </a:lnSpc>
              <a:spcBef>
                <a:spcPts val="641"/>
              </a:spcBef>
              <a:buSzPct val="100051"/>
              <a:buBlip>
                <a:blip r:embed="rId4"/>
              </a:buBlip>
            </a:pPr>
            <a:r>
              <a:rPr b="0" lang="es-ES" sz="3200" spc="-1" strike="noStrike">
                <a:solidFill>
                  <a:srgbClr val="000000"/>
                </a:solidFill>
                <a:latin typeface="Calibri"/>
              </a:rPr>
              <a:t>Haga clic para modificar el estilo de texto del patrón</a:t>
            </a:r>
            <a:endParaRPr b="0" lang="es-ES" sz="3200" spc="-1" strike="noStrike">
              <a:solidFill>
                <a:srgbClr val="000000"/>
              </a:solidFill>
              <a:latin typeface="Calibri"/>
            </a:endParaRPr>
          </a:p>
          <a:p>
            <a:pPr lvl="1" marL="914400" indent="-396360">
              <a:lnSpc>
                <a:spcPct val="90000"/>
              </a:lnSpc>
              <a:spcBef>
                <a:spcPts val="561"/>
              </a:spcBef>
              <a:buSzPct val="100014"/>
              <a:buBlip>
                <a:blip r:embed="rId5"/>
              </a:buBlip>
            </a:pPr>
            <a:r>
              <a:rPr b="0" lang="es-ES" sz="2800" spc="-1" strike="noStrike">
                <a:solidFill>
                  <a:srgbClr val="000000"/>
                </a:solidFill>
                <a:latin typeface="Calibri"/>
              </a:rPr>
              <a:t>Segundo nivel</a:t>
            </a:r>
            <a:endParaRPr b="0" lang="es-ES" sz="2800" spc="-1" strike="noStrike">
              <a:solidFill>
                <a:srgbClr val="000000"/>
              </a:solidFill>
              <a:latin typeface="Calibri"/>
            </a:endParaRPr>
          </a:p>
          <a:p>
            <a:pPr lvl="2" marL="1258920" indent="-344160">
              <a:lnSpc>
                <a:spcPct val="90000"/>
              </a:lnSpc>
              <a:spcBef>
                <a:spcPts val="479"/>
              </a:spcBef>
              <a:buSzPct val="100000"/>
              <a:buBlip>
                <a:blip r:embed="rId6"/>
              </a:buBlip>
            </a:pPr>
            <a:r>
              <a:rPr b="0" lang="es-ES" sz="2400" spc="-1" strike="noStrike">
                <a:solidFill>
                  <a:srgbClr val="000000"/>
                </a:solidFill>
                <a:latin typeface="Calibri"/>
              </a:rPr>
              <a:t>Tercer nivel</a:t>
            </a:r>
            <a:endParaRPr b="0" lang="es-ES" sz="2400" spc="-1" strike="noStrike">
              <a:solidFill>
                <a:srgbClr val="000000"/>
              </a:solidFill>
              <a:latin typeface="Calibri"/>
            </a:endParaRPr>
          </a:p>
          <a:p>
            <a:pPr lvl="3" marL="1604880" indent="-345600">
              <a:lnSpc>
                <a:spcPct val="90000"/>
              </a:lnSpc>
              <a:spcBef>
                <a:spcPts val="479"/>
              </a:spcBef>
              <a:buSzPct val="100000"/>
              <a:buBlip>
                <a:blip r:embed="rId7"/>
              </a:buBlip>
            </a:pPr>
            <a:r>
              <a:rPr b="0" lang="es-ES" sz="2400" spc="-1" strike="noStrike">
                <a:solidFill>
                  <a:srgbClr val="000000"/>
                </a:solidFill>
                <a:latin typeface="Calibri"/>
              </a:rPr>
              <a:t>Cuarto nivel</a:t>
            </a:r>
            <a:endParaRPr b="0" lang="es-ES" sz="2400" spc="-1" strike="noStrike">
              <a:solidFill>
                <a:srgbClr val="000000"/>
              </a:solidFill>
              <a:latin typeface="Calibri"/>
            </a:endParaRPr>
          </a:p>
          <a:p>
            <a:pPr lvl="4" marL="1941480" indent="-336240">
              <a:lnSpc>
                <a:spcPct val="90000"/>
              </a:lnSpc>
              <a:spcBef>
                <a:spcPts val="479"/>
              </a:spcBef>
              <a:buSzPct val="100000"/>
              <a:buBlip>
                <a:blip r:embed="rId8"/>
              </a:buBlip>
            </a:pPr>
            <a:r>
              <a:rPr b="0" lang="es-ES" sz="2400" spc="-1" strike="noStrike">
                <a:solidFill>
                  <a:srgbClr val="000000"/>
                </a:solidFill>
                <a:latin typeface="Calibri"/>
              </a:rPr>
              <a:t>Quinto nivel</a:t>
            </a:r>
            <a:endParaRPr b="0" lang="es-ES" sz="2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s/_rels/slide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Imagen 3" descr=""/>
          <p:cNvPicPr/>
          <p:nvPr/>
        </p:nvPicPr>
        <p:blipFill>
          <a:blip r:embed="rId1"/>
          <a:stretch/>
        </p:blipFill>
        <p:spPr>
          <a:xfrm>
            <a:off x="7524720" y="6330960"/>
            <a:ext cx="1447560" cy="447480"/>
          </a:xfrm>
          <a:prstGeom prst="rect">
            <a:avLst/>
          </a:prstGeom>
          <a:ln w="9525">
            <a:noFill/>
          </a:ln>
        </p:spPr>
      </p:pic>
      <p:pic>
        <p:nvPicPr>
          <p:cNvPr id="85" name="Imagen 4" descr=""/>
          <p:cNvPicPr/>
          <p:nvPr/>
        </p:nvPicPr>
        <p:blipFill>
          <a:blip r:embed="rId2"/>
          <a:stretch/>
        </p:blipFill>
        <p:spPr>
          <a:xfrm>
            <a:off x="7559640" y="235080"/>
            <a:ext cx="1439640" cy="882360"/>
          </a:xfrm>
          <a:prstGeom prst="rect">
            <a:avLst/>
          </a:prstGeom>
          <a:ln w="9525">
            <a:noFill/>
          </a:ln>
        </p:spPr>
      </p:pic>
      <p:sp>
        <p:nvSpPr>
          <p:cNvPr id="86" name="CuadroTexto 11"/>
          <p:cNvSpPr/>
          <p:nvPr/>
        </p:nvSpPr>
        <p:spPr>
          <a:xfrm>
            <a:off x="179280" y="6202440"/>
            <a:ext cx="4430520" cy="577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sp>
        <p:nvSpPr>
          <p:cNvPr id="87" name="Text Box 5"/>
          <p:cNvSpPr/>
          <p:nvPr/>
        </p:nvSpPr>
        <p:spPr>
          <a:xfrm>
            <a:off x="998640" y="1644480"/>
            <a:ext cx="7222680" cy="1248480"/>
          </a:xfrm>
          <a:prstGeom prst="rect">
            <a:avLst/>
          </a:prstGeom>
          <a:noFill/>
          <a:ln w="12700">
            <a:solidFill>
              <a:srgbClr val="000000"/>
            </a:solidFill>
            <a:miter/>
          </a:ln>
        </p:spPr>
        <p:style>
          <a:lnRef idx="0"/>
          <a:fillRef idx="0"/>
          <a:effectRef idx="0"/>
          <a:fontRef idx="minor"/>
        </p:style>
        <p:txBody>
          <a:bodyPr lIns="90000" rIns="90000" tIns="45000" bIns="45000">
            <a:spAutoFit/>
          </a:bodyPr>
          <a:p>
            <a:pPr algn="ctr">
              <a:lnSpc>
                <a:spcPct val="100000"/>
              </a:lnSpc>
              <a:spcBef>
                <a:spcPts val="2001"/>
              </a:spcBef>
            </a:pPr>
            <a:r>
              <a:rPr b="1" lang="es-ES" sz="4000" spc="-1" strike="noStrike">
                <a:solidFill>
                  <a:srgbClr val="000000"/>
                </a:solidFill>
                <a:latin typeface="Arial"/>
              </a:rPr>
              <a:t>Medicamentos para el TDAH: </a:t>
            </a:r>
            <a:r>
              <a:rPr b="1" lang="es-ES" sz="3600" spc="-1" strike="noStrike">
                <a:solidFill>
                  <a:srgbClr val="000000"/>
                </a:solidFill>
                <a:latin typeface="Arial"/>
              </a:rPr>
              <a:t>¿Qué son y para qué sirven?</a:t>
            </a:r>
            <a:endParaRPr b="0" lang="es-ES" sz="3600" spc="-1" strike="noStrike">
              <a:latin typeface="Arial"/>
            </a:endParaRPr>
          </a:p>
        </p:txBody>
      </p:sp>
      <p:sp>
        <p:nvSpPr>
          <p:cNvPr id="88" name="CuadroTexto 11"/>
          <p:cNvSpPr/>
          <p:nvPr/>
        </p:nvSpPr>
        <p:spPr>
          <a:xfrm>
            <a:off x="2487600" y="3922560"/>
            <a:ext cx="5079600" cy="456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s-ES" sz="2400" spc="-1" strike="noStrike">
                <a:solidFill>
                  <a:srgbClr val="000000"/>
                </a:solidFill>
                <a:latin typeface="Arial"/>
              </a:rPr>
              <a:t>Susana Alberola López. </a:t>
            </a:r>
            <a:r>
              <a:rPr b="0" lang="es-ES" sz="2000" spc="-1" strike="noStrike">
                <a:solidFill>
                  <a:srgbClr val="000000"/>
                </a:solidFill>
                <a:latin typeface="Arial"/>
              </a:rPr>
              <a:t>Pediatra</a:t>
            </a:r>
            <a:endParaRPr b="0" lang="es-ES" sz="2000" spc="-1" strike="noStrike">
              <a:latin typeface="Arial"/>
            </a:endParaRPr>
          </a:p>
        </p:txBody>
      </p:sp>
      <p:pic>
        <p:nvPicPr>
          <p:cNvPr id="89" name="" descr=""/>
          <p:cNvPicPr/>
          <p:nvPr/>
        </p:nvPicPr>
        <p:blipFill>
          <a:blip r:embed="rId3"/>
          <a:stretch/>
        </p:blipFill>
        <p:spPr>
          <a:xfrm>
            <a:off x="7056000" y="4680000"/>
            <a:ext cx="1944000" cy="11962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Rectangle 2"/>
          <p:cNvSpPr txBox="1"/>
          <p:nvPr/>
        </p:nvSpPr>
        <p:spPr>
          <a:xfrm>
            <a:off x="703440" y="239040"/>
            <a:ext cx="6699600" cy="798120"/>
          </a:xfrm>
          <a:prstGeom prst="rect">
            <a:avLst/>
          </a:prstGeom>
          <a:noFill/>
          <a:ln w="0">
            <a:noFill/>
          </a:ln>
        </p:spPr>
        <p:txBody>
          <a:bodyPr lIns="0" rIns="0" tIns="0" bIns="0">
            <a:noAutofit/>
          </a:bodyPr>
          <a:p>
            <a:pPr>
              <a:lnSpc>
                <a:spcPct val="90000"/>
              </a:lnSpc>
            </a:pPr>
            <a:r>
              <a:rPr b="0" lang="es-ES" sz="4800" spc="-151" strike="noStrike">
                <a:solidFill>
                  <a:srgbClr val="000000"/>
                </a:solidFill>
                <a:latin typeface="Calibri"/>
              </a:rPr>
              <a:t>Medicamentos para el TDAH</a:t>
            </a:r>
            <a:endParaRPr b="0" lang="es-ES" sz="4800" spc="-1" strike="noStrike">
              <a:solidFill>
                <a:srgbClr val="000000"/>
              </a:solidFill>
              <a:latin typeface="Calibri"/>
            </a:endParaRPr>
          </a:p>
        </p:txBody>
      </p:sp>
      <p:pic>
        <p:nvPicPr>
          <p:cNvPr id="91" name="Imagen 3" descr=""/>
          <p:cNvPicPr/>
          <p:nvPr/>
        </p:nvPicPr>
        <p:blipFill>
          <a:blip r:embed="rId1"/>
          <a:stretch/>
        </p:blipFill>
        <p:spPr>
          <a:xfrm>
            <a:off x="7524720" y="6330960"/>
            <a:ext cx="1447560" cy="447480"/>
          </a:xfrm>
          <a:prstGeom prst="rect">
            <a:avLst/>
          </a:prstGeom>
          <a:ln w="9525">
            <a:noFill/>
          </a:ln>
        </p:spPr>
      </p:pic>
      <p:pic>
        <p:nvPicPr>
          <p:cNvPr id="92" name="Imagen 4" descr=""/>
          <p:cNvPicPr/>
          <p:nvPr/>
        </p:nvPicPr>
        <p:blipFill>
          <a:blip r:embed="rId2"/>
          <a:stretch/>
        </p:blipFill>
        <p:spPr>
          <a:xfrm>
            <a:off x="7559640" y="235080"/>
            <a:ext cx="1439640" cy="882360"/>
          </a:xfrm>
          <a:prstGeom prst="rect">
            <a:avLst/>
          </a:prstGeom>
          <a:ln w="9525">
            <a:noFill/>
          </a:ln>
        </p:spPr>
      </p:pic>
      <p:sp>
        <p:nvSpPr>
          <p:cNvPr id="93" name="CuadroTexto 7"/>
          <p:cNvSpPr/>
          <p:nvPr/>
        </p:nvSpPr>
        <p:spPr>
          <a:xfrm>
            <a:off x="179280" y="6202440"/>
            <a:ext cx="4430520" cy="577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sp>
        <p:nvSpPr>
          <p:cNvPr id="94" name="Marcador de contenido 2"/>
          <p:cNvSpPr txBox="1"/>
          <p:nvPr/>
        </p:nvSpPr>
        <p:spPr>
          <a:xfrm>
            <a:off x="590400" y="1445040"/>
            <a:ext cx="8381520" cy="2949120"/>
          </a:xfrm>
          <a:prstGeom prst="rect">
            <a:avLst/>
          </a:prstGeom>
          <a:noFill/>
          <a:ln w="9360">
            <a:noFill/>
          </a:ln>
        </p:spPr>
        <p:txBody>
          <a:bodyPr lIns="0" rIns="0" tIns="0" bIns="0">
            <a:noAutofit/>
          </a:bodyPr>
          <a:p>
            <a:pPr>
              <a:lnSpc>
                <a:spcPct val="125000"/>
              </a:lnSpc>
              <a:spcBef>
                <a:spcPts val="601"/>
              </a:spcBef>
              <a:tabLst>
                <a:tab algn="l" pos="0"/>
              </a:tabLst>
            </a:pPr>
            <a:r>
              <a:rPr b="0" lang="es-ES" sz="3600" spc="-1" strike="noStrike">
                <a:solidFill>
                  <a:srgbClr val="000000"/>
                </a:solidFill>
                <a:latin typeface="Calibri"/>
              </a:rPr>
              <a:t>Se usan para mejorar los síntomas del TDAH:</a:t>
            </a:r>
            <a:endParaRPr b="0" lang="es-ES" sz="3600" spc="-1" strike="noStrike">
              <a:solidFill>
                <a:srgbClr val="000000"/>
              </a:solidFill>
              <a:latin typeface="Calibri"/>
            </a:endParaRPr>
          </a:p>
          <a:p>
            <a:pPr marL="396720" indent="-396360">
              <a:lnSpc>
                <a:spcPct val="125000"/>
              </a:lnSpc>
              <a:spcBef>
                <a:spcPts val="601"/>
              </a:spcBef>
              <a:buSzPct val="100000"/>
              <a:buBlip>
                <a:blip r:embed="rId3"/>
              </a:buBlip>
              <a:tabLst>
                <a:tab algn="l" pos="0"/>
              </a:tabLst>
            </a:pPr>
            <a:r>
              <a:rPr b="0" lang="es-ES" sz="3600" spc="-1" strike="noStrike">
                <a:solidFill>
                  <a:srgbClr val="000000"/>
                </a:solidFill>
                <a:latin typeface="Calibri"/>
              </a:rPr>
              <a:t>Falta de atención</a:t>
            </a:r>
            <a:endParaRPr b="0" lang="es-ES" sz="3600" spc="-1" strike="noStrike">
              <a:solidFill>
                <a:srgbClr val="000000"/>
              </a:solidFill>
              <a:latin typeface="Calibri"/>
            </a:endParaRPr>
          </a:p>
          <a:p>
            <a:pPr marL="396720" indent="-396360">
              <a:lnSpc>
                <a:spcPct val="125000"/>
              </a:lnSpc>
              <a:spcBef>
                <a:spcPts val="601"/>
              </a:spcBef>
              <a:buSzPct val="100000"/>
              <a:buBlip>
                <a:blip r:embed="rId4"/>
              </a:buBlip>
              <a:tabLst>
                <a:tab algn="l" pos="0"/>
              </a:tabLst>
            </a:pPr>
            <a:r>
              <a:rPr b="0" lang="es-ES" sz="3600" spc="-1" strike="noStrike">
                <a:solidFill>
                  <a:srgbClr val="000000"/>
                </a:solidFill>
                <a:latin typeface="Calibri"/>
              </a:rPr>
              <a:t>Dificultad para estar quieto y callado</a:t>
            </a:r>
            <a:endParaRPr b="0" lang="es-ES" sz="3600" spc="-1" strike="noStrike">
              <a:solidFill>
                <a:srgbClr val="000000"/>
              </a:solidFill>
              <a:latin typeface="Calibri"/>
            </a:endParaRPr>
          </a:p>
          <a:p>
            <a:pPr marL="396720" indent="-396360">
              <a:lnSpc>
                <a:spcPct val="125000"/>
              </a:lnSpc>
              <a:spcBef>
                <a:spcPts val="601"/>
              </a:spcBef>
              <a:buSzPct val="100000"/>
              <a:buBlip>
                <a:blip r:embed="rId5"/>
              </a:buBlip>
              <a:tabLst>
                <a:tab algn="l" pos="0"/>
              </a:tabLst>
            </a:pPr>
            <a:r>
              <a:rPr b="0" lang="es-ES" sz="3600" spc="-1" strike="noStrike">
                <a:solidFill>
                  <a:srgbClr val="000000"/>
                </a:solidFill>
                <a:latin typeface="Calibri"/>
              </a:rPr>
              <a:t>Dificultad para controlar los impulsos</a:t>
            </a:r>
            <a:endParaRPr b="0" lang="es-ES" sz="3600" spc="-1" strike="noStrike">
              <a:solidFill>
                <a:srgbClr val="000000"/>
              </a:solidFill>
              <a:latin typeface="Calibri"/>
            </a:endParaRPr>
          </a:p>
        </p:txBody>
      </p:sp>
      <p:pic>
        <p:nvPicPr>
          <p:cNvPr id="95" name="" descr=""/>
          <p:cNvPicPr/>
          <p:nvPr/>
        </p:nvPicPr>
        <p:blipFill>
          <a:blip r:embed="rId6"/>
          <a:stretch/>
        </p:blipFill>
        <p:spPr>
          <a:xfrm>
            <a:off x="7056000" y="4680360"/>
            <a:ext cx="1944000" cy="1196280"/>
          </a:xfrm>
          <a:prstGeom prst="rect">
            <a:avLst/>
          </a:prstGeom>
          <a:ln w="0">
            <a:noFill/>
          </a:ln>
        </p:spPr>
      </p:pic>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Rectangle 2"/>
          <p:cNvSpPr txBox="1"/>
          <p:nvPr/>
        </p:nvSpPr>
        <p:spPr>
          <a:xfrm>
            <a:off x="700200" y="235080"/>
            <a:ext cx="6859080" cy="664560"/>
          </a:xfrm>
          <a:prstGeom prst="rect">
            <a:avLst/>
          </a:prstGeom>
          <a:noFill/>
          <a:ln w="0">
            <a:noFill/>
          </a:ln>
        </p:spPr>
        <p:txBody>
          <a:bodyPr lIns="0" rIns="0" tIns="0" bIns="0">
            <a:noAutofit/>
          </a:bodyPr>
          <a:p>
            <a:pPr>
              <a:lnSpc>
                <a:spcPct val="90000"/>
              </a:lnSpc>
            </a:pPr>
            <a:r>
              <a:rPr b="0" lang="es-ES" sz="4800" spc="-151" strike="noStrike">
                <a:solidFill>
                  <a:srgbClr val="000000"/>
                </a:solidFill>
                <a:latin typeface="Calibri"/>
              </a:rPr>
              <a:t>Medicamentos más usados </a:t>
            </a:r>
            <a:endParaRPr b="0" lang="es-ES" sz="4800" spc="-1" strike="noStrike">
              <a:solidFill>
                <a:srgbClr val="000000"/>
              </a:solidFill>
              <a:latin typeface="Calibri"/>
            </a:endParaRPr>
          </a:p>
        </p:txBody>
      </p:sp>
      <p:pic>
        <p:nvPicPr>
          <p:cNvPr id="97" name="Imagen 3" descr=""/>
          <p:cNvPicPr/>
          <p:nvPr/>
        </p:nvPicPr>
        <p:blipFill>
          <a:blip r:embed="rId1"/>
          <a:stretch/>
        </p:blipFill>
        <p:spPr>
          <a:xfrm>
            <a:off x="7524720" y="6330960"/>
            <a:ext cx="1447560" cy="447480"/>
          </a:xfrm>
          <a:prstGeom prst="rect">
            <a:avLst/>
          </a:prstGeom>
          <a:ln w="9525">
            <a:noFill/>
          </a:ln>
        </p:spPr>
      </p:pic>
      <p:pic>
        <p:nvPicPr>
          <p:cNvPr id="98" name="Imagen 4" descr=""/>
          <p:cNvPicPr/>
          <p:nvPr/>
        </p:nvPicPr>
        <p:blipFill>
          <a:blip r:embed="rId2"/>
          <a:stretch/>
        </p:blipFill>
        <p:spPr>
          <a:xfrm>
            <a:off x="7559640" y="235080"/>
            <a:ext cx="1439640" cy="882360"/>
          </a:xfrm>
          <a:prstGeom prst="rect">
            <a:avLst/>
          </a:prstGeom>
          <a:ln w="9525">
            <a:noFill/>
          </a:ln>
        </p:spPr>
      </p:pic>
      <p:sp>
        <p:nvSpPr>
          <p:cNvPr id="99" name="CuadroTexto 7"/>
          <p:cNvSpPr/>
          <p:nvPr/>
        </p:nvSpPr>
        <p:spPr>
          <a:xfrm>
            <a:off x="179280" y="6202440"/>
            <a:ext cx="4430520" cy="577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sp>
        <p:nvSpPr>
          <p:cNvPr id="100" name="Marcador de contenido 2"/>
          <p:cNvSpPr txBox="1"/>
          <p:nvPr/>
        </p:nvSpPr>
        <p:spPr>
          <a:xfrm>
            <a:off x="665280" y="1419120"/>
            <a:ext cx="8381520" cy="3923640"/>
          </a:xfrm>
          <a:prstGeom prst="rect">
            <a:avLst/>
          </a:prstGeom>
          <a:noFill/>
          <a:ln w="9360">
            <a:noFill/>
          </a:ln>
        </p:spPr>
        <p:txBody>
          <a:bodyPr lIns="0" rIns="0" tIns="0" bIns="0">
            <a:noAutofit/>
          </a:bodyPr>
          <a:p>
            <a:pPr marL="396720" indent="-396360">
              <a:lnSpc>
                <a:spcPct val="125000"/>
              </a:lnSpc>
              <a:spcBef>
                <a:spcPts val="601"/>
              </a:spcBef>
              <a:buSzPct val="100051"/>
              <a:buBlip>
                <a:blip r:embed="rId3"/>
              </a:buBlip>
            </a:pPr>
            <a:r>
              <a:rPr b="0" lang="es-ES" sz="3200" spc="-1" strike="noStrike">
                <a:solidFill>
                  <a:srgbClr val="000000"/>
                </a:solidFill>
                <a:latin typeface="Calibri"/>
              </a:rPr>
              <a:t>METILFENIDATO (Rubifén®, Medicebrán®, Concerta®, Rubicrono®, Medikinet®, Rubifén Retard®, Equasym®, Methysym Retard®).</a:t>
            </a:r>
            <a:endParaRPr b="0" lang="es-ES" sz="3200" spc="-1" strike="noStrike">
              <a:solidFill>
                <a:srgbClr val="000000"/>
              </a:solidFill>
              <a:latin typeface="Calibri"/>
            </a:endParaRPr>
          </a:p>
          <a:p>
            <a:pPr marL="396720" indent="-396360">
              <a:lnSpc>
                <a:spcPct val="125000"/>
              </a:lnSpc>
              <a:spcBef>
                <a:spcPts val="601"/>
              </a:spcBef>
              <a:buSzPct val="100051"/>
              <a:buBlip>
                <a:blip r:embed="rId4"/>
              </a:buBlip>
            </a:pPr>
            <a:r>
              <a:rPr b="0" lang="es-ES" sz="3200" spc="-1" strike="noStrike">
                <a:solidFill>
                  <a:srgbClr val="000000"/>
                </a:solidFill>
                <a:latin typeface="Calibri"/>
              </a:rPr>
              <a:t>Lisdexanfetamina (Elvanse®)</a:t>
            </a:r>
            <a:endParaRPr b="0" lang="es-ES" sz="3200" spc="-1" strike="noStrike">
              <a:solidFill>
                <a:srgbClr val="000000"/>
              </a:solidFill>
              <a:latin typeface="Calibri"/>
            </a:endParaRPr>
          </a:p>
          <a:p>
            <a:pPr marL="396720" indent="-396360">
              <a:lnSpc>
                <a:spcPct val="125000"/>
              </a:lnSpc>
              <a:spcBef>
                <a:spcPts val="601"/>
              </a:spcBef>
              <a:buSzPct val="100051"/>
              <a:buBlip>
                <a:blip r:embed="rId5"/>
              </a:buBlip>
            </a:pPr>
            <a:r>
              <a:rPr b="0" lang="es-ES" sz="3200" spc="-1" strike="noStrike">
                <a:solidFill>
                  <a:srgbClr val="000000"/>
                </a:solidFill>
                <a:latin typeface="Calibri"/>
              </a:rPr>
              <a:t>Atomoxetina (Strattera®, Atamax®, Dezaprex®).</a:t>
            </a:r>
            <a:endParaRPr b="0" lang="es-ES" sz="3200" spc="-1" strike="noStrike">
              <a:solidFill>
                <a:srgbClr val="000000"/>
              </a:solidFill>
              <a:latin typeface="Calibri"/>
            </a:endParaRPr>
          </a:p>
          <a:p>
            <a:pPr marL="396720" indent="-396360">
              <a:lnSpc>
                <a:spcPct val="125000"/>
              </a:lnSpc>
              <a:spcBef>
                <a:spcPts val="601"/>
              </a:spcBef>
              <a:buSzPct val="100051"/>
              <a:buBlip>
                <a:blip r:embed="rId6"/>
              </a:buBlip>
            </a:pPr>
            <a:r>
              <a:rPr b="0" lang="es-ES" sz="3200" spc="-1" strike="noStrike">
                <a:solidFill>
                  <a:srgbClr val="000000"/>
                </a:solidFill>
                <a:latin typeface="Calibri"/>
              </a:rPr>
              <a:t>Guanfacina (Intuniv®)</a:t>
            </a:r>
            <a:endParaRPr b="0" lang="es-ES" sz="3200" spc="-1" strike="noStrike">
              <a:solidFill>
                <a:srgbClr val="000000"/>
              </a:solidFill>
              <a:latin typeface="Calibri"/>
            </a:endParaRPr>
          </a:p>
        </p:txBody>
      </p:sp>
      <p:pic>
        <p:nvPicPr>
          <p:cNvPr id="101" name="" descr=""/>
          <p:cNvPicPr/>
          <p:nvPr/>
        </p:nvPicPr>
        <p:blipFill>
          <a:blip r:embed="rId7"/>
          <a:stretch/>
        </p:blipFill>
        <p:spPr>
          <a:xfrm>
            <a:off x="7056000" y="4680360"/>
            <a:ext cx="1944000" cy="1196280"/>
          </a:xfrm>
          <a:prstGeom prst="rect">
            <a:avLst/>
          </a:prstGeom>
          <a:ln w="0">
            <a:noFill/>
          </a:ln>
        </p:spPr>
      </p:pic>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Rectangle 2"/>
          <p:cNvSpPr txBox="1"/>
          <p:nvPr/>
        </p:nvSpPr>
        <p:spPr>
          <a:xfrm>
            <a:off x="703440" y="235080"/>
            <a:ext cx="4582440" cy="664560"/>
          </a:xfrm>
          <a:prstGeom prst="rect">
            <a:avLst/>
          </a:prstGeom>
          <a:noFill/>
          <a:ln w="0">
            <a:noFill/>
          </a:ln>
        </p:spPr>
        <p:txBody>
          <a:bodyPr lIns="0" rIns="0" tIns="0" bIns="0">
            <a:noAutofit/>
          </a:bodyPr>
          <a:p>
            <a:pPr>
              <a:lnSpc>
                <a:spcPct val="90000"/>
              </a:lnSpc>
            </a:pPr>
            <a:r>
              <a:rPr b="0" lang="es-ES" sz="4800" spc="-151" strike="noStrike">
                <a:solidFill>
                  <a:srgbClr val="000000"/>
                </a:solidFill>
                <a:latin typeface="Calibri"/>
              </a:rPr>
              <a:t>¿Cómo se utilizan?</a:t>
            </a:r>
            <a:endParaRPr b="0" lang="es-ES" sz="4800" spc="-1" strike="noStrike">
              <a:solidFill>
                <a:srgbClr val="000000"/>
              </a:solidFill>
              <a:latin typeface="Calibri"/>
            </a:endParaRPr>
          </a:p>
        </p:txBody>
      </p:sp>
      <p:pic>
        <p:nvPicPr>
          <p:cNvPr id="103" name="Imagen 3" descr=""/>
          <p:cNvPicPr/>
          <p:nvPr/>
        </p:nvPicPr>
        <p:blipFill>
          <a:blip r:embed="rId1"/>
          <a:stretch/>
        </p:blipFill>
        <p:spPr>
          <a:xfrm>
            <a:off x="7524720" y="6330960"/>
            <a:ext cx="1447560" cy="447480"/>
          </a:xfrm>
          <a:prstGeom prst="rect">
            <a:avLst/>
          </a:prstGeom>
          <a:ln w="9525">
            <a:noFill/>
          </a:ln>
        </p:spPr>
      </p:pic>
      <p:pic>
        <p:nvPicPr>
          <p:cNvPr id="104" name="Imagen 4" descr=""/>
          <p:cNvPicPr/>
          <p:nvPr/>
        </p:nvPicPr>
        <p:blipFill>
          <a:blip r:embed="rId2"/>
          <a:stretch/>
        </p:blipFill>
        <p:spPr>
          <a:xfrm>
            <a:off x="7559640" y="235080"/>
            <a:ext cx="1439640" cy="882360"/>
          </a:xfrm>
          <a:prstGeom prst="rect">
            <a:avLst/>
          </a:prstGeom>
          <a:ln w="9525">
            <a:noFill/>
          </a:ln>
        </p:spPr>
      </p:pic>
      <p:sp>
        <p:nvSpPr>
          <p:cNvPr id="105" name="CuadroTexto 7"/>
          <p:cNvSpPr/>
          <p:nvPr/>
        </p:nvSpPr>
        <p:spPr>
          <a:xfrm>
            <a:off x="179280" y="6202440"/>
            <a:ext cx="4430520" cy="577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sp>
        <p:nvSpPr>
          <p:cNvPr id="106" name="Marcador de contenido 2"/>
          <p:cNvSpPr txBox="1"/>
          <p:nvPr/>
        </p:nvSpPr>
        <p:spPr>
          <a:xfrm>
            <a:off x="648000" y="1201320"/>
            <a:ext cx="8381520" cy="3262680"/>
          </a:xfrm>
          <a:prstGeom prst="rect">
            <a:avLst/>
          </a:prstGeom>
          <a:noFill/>
          <a:ln w="9360">
            <a:noFill/>
          </a:ln>
        </p:spPr>
        <p:txBody>
          <a:bodyPr lIns="0" rIns="0" tIns="0" bIns="0">
            <a:noAutofit/>
          </a:bodyPr>
          <a:p>
            <a:pPr>
              <a:lnSpc>
                <a:spcPct val="125000"/>
              </a:lnSpc>
              <a:spcBef>
                <a:spcPts val="601"/>
              </a:spcBef>
              <a:tabLst>
                <a:tab algn="l" pos="0"/>
              </a:tabLst>
            </a:pPr>
            <a:r>
              <a:rPr b="0" lang="es-ES" sz="3200" spc="-1" strike="noStrike">
                <a:solidFill>
                  <a:srgbClr val="000000"/>
                </a:solidFill>
                <a:latin typeface="Calibri"/>
              </a:rPr>
              <a:t>Casi todos los medicamentos:</a:t>
            </a:r>
            <a:endParaRPr b="0" lang="es-ES" sz="3200" spc="-1" strike="noStrike">
              <a:solidFill>
                <a:srgbClr val="000000"/>
              </a:solidFill>
              <a:latin typeface="Calibri"/>
            </a:endParaRPr>
          </a:p>
          <a:p>
            <a:pPr marL="396720" indent="-396360">
              <a:lnSpc>
                <a:spcPct val="125000"/>
              </a:lnSpc>
              <a:spcBef>
                <a:spcPts val="601"/>
              </a:spcBef>
              <a:buSzPct val="100051"/>
              <a:buBlip>
                <a:blip r:embed="rId3"/>
              </a:buBlip>
              <a:tabLst>
                <a:tab algn="l" pos="0"/>
              </a:tabLst>
            </a:pPr>
            <a:r>
              <a:rPr b="0" lang="es-ES" sz="3200" spc="-1" strike="noStrike">
                <a:solidFill>
                  <a:srgbClr val="000000"/>
                </a:solidFill>
                <a:latin typeface="Calibri"/>
              </a:rPr>
              <a:t>Se toman una vez al día (mejor, siempre a la misma hora)</a:t>
            </a:r>
            <a:endParaRPr b="0" lang="es-ES" sz="3200" spc="-1" strike="noStrike">
              <a:solidFill>
                <a:srgbClr val="000000"/>
              </a:solidFill>
              <a:latin typeface="Calibri"/>
            </a:endParaRPr>
          </a:p>
          <a:p>
            <a:pPr marL="396720" indent="-396360">
              <a:lnSpc>
                <a:spcPct val="125000"/>
              </a:lnSpc>
              <a:spcBef>
                <a:spcPts val="601"/>
              </a:spcBef>
              <a:buSzPct val="100051"/>
              <a:buBlip>
                <a:blip r:embed="rId4"/>
              </a:buBlip>
              <a:tabLst>
                <a:tab algn="l" pos="0"/>
              </a:tabLst>
            </a:pPr>
            <a:r>
              <a:rPr b="0" lang="es-ES" sz="3200" spc="-1" strike="noStrike">
                <a:solidFill>
                  <a:srgbClr val="000000"/>
                </a:solidFill>
                <a:latin typeface="Calibri"/>
              </a:rPr>
              <a:t>Se pueden tomar con o sin alimentos</a:t>
            </a:r>
            <a:endParaRPr b="0" lang="es-ES" sz="3200" spc="-1" strike="noStrike">
              <a:solidFill>
                <a:srgbClr val="000000"/>
              </a:solidFill>
              <a:latin typeface="Calibri"/>
            </a:endParaRPr>
          </a:p>
          <a:p>
            <a:pPr marL="396720" indent="-396360">
              <a:lnSpc>
                <a:spcPct val="125000"/>
              </a:lnSpc>
              <a:spcBef>
                <a:spcPts val="601"/>
              </a:spcBef>
              <a:buSzPct val="100051"/>
              <a:buBlip>
                <a:blip r:embed="rId5"/>
              </a:buBlip>
              <a:tabLst>
                <a:tab algn="l" pos="0"/>
              </a:tabLst>
            </a:pPr>
            <a:r>
              <a:rPr b="0" lang="es-ES" sz="3200" spc="-1" strike="noStrike">
                <a:solidFill>
                  <a:srgbClr val="000000"/>
                </a:solidFill>
                <a:latin typeface="Calibri"/>
              </a:rPr>
              <a:t>Se toman enteros, sin partir, masticar o triturar</a:t>
            </a:r>
            <a:endParaRPr b="0" lang="es-ES" sz="3200" spc="-1" strike="noStrike">
              <a:solidFill>
                <a:srgbClr val="000000"/>
              </a:solidFill>
              <a:latin typeface="Calibri"/>
            </a:endParaRPr>
          </a:p>
        </p:txBody>
      </p:sp>
      <p:pic>
        <p:nvPicPr>
          <p:cNvPr id="107" name="" descr=""/>
          <p:cNvPicPr/>
          <p:nvPr/>
        </p:nvPicPr>
        <p:blipFill>
          <a:blip r:embed="rId6"/>
          <a:stretch/>
        </p:blipFill>
        <p:spPr>
          <a:xfrm>
            <a:off x="7056000" y="4680360"/>
            <a:ext cx="1944000" cy="1196280"/>
          </a:xfrm>
          <a:prstGeom prst="rect">
            <a:avLst/>
          </a:prstGeom>
          <a:ln w="0">
            <a:noFill/>
          </a:ln>
        </p:spPr>
      </p:pic>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Rectangle 2"/>
          <p:cNvSpPr txBox="1"/>
          <p:nvPr/>
        </p:nvSpPr>
        <p:spPr>
          <a:xfrm>
            <a:off x="703440" y="235080"/>
            <a:ext cx="4582440" cy="664560"/>
          </a:xfrm>
          <a:prstGeom prst="rect">
            <a:avLst/>
          </a:prstGeom>
          <a:noFill/>
          <a:ln w="0">
            <a:noFill/>
          </a:ln>
        </p:spPr>
        <p:txBody>
          <a:bodyPr lIns="0" rIns="0" tIns="0" bIns="0">
            <a:noAutofit/>
          </a:bodyPr>
          <a:p>
            <a:pPr>
              <a:lnSpc>
                <a:spcPct val="90000"/>
              </a:lnSpc>
            </a:pPr>
            <a:r>
              <a:rPr b="0" lang="es-ES" sz="4800" spc="-151" strike="noStrike">
                <a:solidFill>
                  <a:srgbClr val="000000"/>
                </a:solidFill>
                <a:latin typeface="Calibri"/>
              </a:rPr>
              <a:t>Efectos secundarios</a:t>
            </a:r>
            <a:endParaRPr b="0" lang="es-ES" sz="4800" spc="-1" strike="noStrike">
              <a:solidFill>
                <a:srgbClr val="000000"/>
              </a:solidFill>
              <a:latin typeface="Calibri"/>
            </a:endParaRPr>
          </a:p>
        </p:txBody>
      </p:sp>
      <p:pic>
        <p:nvPicPr>
          <p:cNvPr id="109" name="Imagen 3" descr=""/>
          <p:cNvPicPr/>
          <p:nvPr/>
        </p:nvPicPr>
        <p:blipFill>
          <a:blip r:embed="rId1"/>
          <a:stretch/>
        </p:blipFill>
        <p:spPr>
          <a:xfrm>
            <a:off x="7524720" y="6330960"/>
            <a:ext cx="1447560" cy="447480"/>
          </a:xfrm>
          <a:prstGeom prst="rect">
            <a:avLst/>
          </a:prstGeom>
          <a:ln w="9525">
            <a:noFill/>
          </a:ln>
        </p:spPr>
      </p:pic>
      <p:pic>
        <p:nvPicPr>
          <p:cNvPr id="110" name="Imagen 4" descr=""/>
          <p:cNvPicPr/>
          <p:nvPr/>
        </p:nvPicPr>
        <p:blipFill>
          <a:blip r:embed="rId2"/>
          <a:stretch/>
        </p:blipFill>
        <p:spPr>
          <a:xfrm>
            <a:off x="7559640" y="235080"/>
            <a:ext cx="1439640" cy="882360"/>
          </a:xfrm>
          <a:prstGeom prst="rect">
            <a:avLst/>
          </a:prstGeom>
          <a:ln w="9525">
            <a:noFill/>
          </a:ln>
        </p:spPr>
      </p:pic>
      <p:sp>
        <p:nvSpPr>
          <p:cNvPr id="111" name="CuadroTexto 7"/>
          <p:cNvSpPr/>
          <p:nvPr/>
        </p:nvSpPr>
        <p:spPr>
          <a:xfrm>
            <a:off x="179280" y="6202440"/>
            <a:ext cx="4430520" cy="577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sp>
        <p:nvSpPr>
          <p:cNvPr id="112" name="Marcador de contenido 2"/>
          <p:cNvSpPr txBox="1"/>
          <p:nvPr/>
        </p:nvSpPr>
        <p:spPr>
          <a:xfrm>
            <a:off x="703440" y="1228680"/>
            <a:ext cx="8381520" cy="3790800"/>
          </a:xfrm>
          <a:prstGeom prst="rect">
            <a:avLst/>
          </a:prstGeom>
          <a:noFill/>
          <a:ln w="9360">
            <a:noFill/>
          </a:ln>
        </p:spPr>
        <p:txBody>
          <a:bodyPr lIns="0" rIns="0" tIns="0" bIns="0">
            <a:noAutofit/>
          </a:bodyPr>
          <a:p>
            <a:pPr>
              <a:lnSpc>
                <a:spcPct val="114000"/>
              </a:lnSpc>
              <a:spcBef>
                <a:spcPts val="601"/>
              </a:spcBef>
              <a:tabLst>
                <a:tab algn="l" pos="0"/>
              </a:tabLst>
            </a:pPr>
            <a:r>
              <a:rPr b="0" lang="es-ES" sz="3600" spc="-1" strike="noStrike">
                <a:solidFill>
                  <a:srgbClr val="000000"/>
                </a:solidFill>
                <a:latin typeface="Calibri"/>
              </a:rPr>
              <a:t>La mayoría son leves y transitorios:</a:t>
            </a:r>
            <a:endParaRPr b="0" lang="es-ES" sz="3600" spc="-1" strike="noStrike">
              <a:solidFill>
                <a:srgbClr val="000000"/>
              </a:solidFill>
              <a:latin typeface="Calibri"/>
            </a:endParaRPr>
          </a:p>
          <a:p>
            <a:pPr marL="396720" indent="-396360">
              <a:lnSpc>
                <a:spcPct val="114000"/>
              </a:lnSpc>
              <a:spcBef>
                <a:spcPts val="601"/>
              </a:spcBef>
              <a:buSzPct val="100051"/>
              <a:buBlip>
                <a:blip r:embed="rId3"/>
              </a:buBlip>
              <a:tabLst>
                <a:tab algn="l" pos="0"/>
              </a:tabLst>
            </a:pPr>
            <a:r>
              <a:rPr b="0" lang="es-ES" sz="3200" spc="-1" strike="noStrike">
                <a:solidFill>
                  <a:srgbClr val="000000"/>
                </a:solidFill>
                <a:latin typeface="Calibri"/>
              </a:rPr>
              <a:t>Mal apetito y molestias abdominales</a:t>
            </a:r>
            <a:endParaRPr b="0" lang="es-ES" sz="3200" spc="-1" strike="noStrike">
              <a:solidFill>
                <a:srgbClr val="000000"/>
              </a:solidFill>
              <a:latin typeface="Calibri"/>
            </a:endParaRPr>
          </a:p>
          <a:p>
            <a:pPr marL="396720" indent="-396360">
              <a:lnSpc>
                <a:spcPct val="114000"/>
              </a:lnSpc>
              <a:spcBef>
                <a:spcPts val="601"/>
              </a:spcBef>
              <a:buSzPct val="100051"/>
              <a:buBlip>
                <a:blip r:embed="rId4"/>
              </a:buBlip>
              <a:tabLst>
                <a:tab algn="l" pos="0"/>
              </a:tabLst>
            </a:pPr>
            <a:r>
              <a:rPr b="0" lang="es-ES" sz="3200" spc="-1" strike="noStrike">
                <a:solidFill>
                  <a:srgbClr val="000000"/>
                </a:solidFill>
                <a:latin typeface="Calibri"/>
              </a:rPr>
              <a:t>Dolor de cabeza, mareo, dificultad para dormir</a:t>
            </a:r>
            <a:endParaRPr b="0" lang="es-ES" sz="3200" spc="-1" strike="noStrike">
              <a:solidFill>
                <a:srgbClr val="000000"/>
              </a:solidFill>
              <a:latin typeface="Calibri"/>
            </a:endParaRPr>
          </a:p>
          <a:p>
            <a:pPr marL="396720" indent="-396360">
              <a:lnSpc>
                <a:spcPct val="114000"/>
              </a:lnSpc>
              <a:spcBef>
                <a:spcPts val="601"/>
              </a:spcBef>
              <a:buSzPct val="100051"/>
              <a:buBlip>
                <a:blip r:embed="rId5"/>
              </a:buBlip>
              <a:tabLst>
                <a:tab algn="l" pos="0"/>
              </a:tabLst>
            </a:pPr>
            <a:r>
              <a:rPr b="0" lang="es-ES" sz="3200" spc="-1" strike="noStrike">
                <a:solidFill>
                  <a:srgbClr val="000000"/>
                </a:solidFill>
                <a:latin typeface="Calibri"/>
              </a:rPr>
              <a:t>Cambios de humor</a:t>
            </a:r>
            <a:endParaRPr b="0" lang="es-ES" sz="3200" spc="-1" strike="noStrike">
              <a:solidFill>
                <a:srgbClr val="000000"/>
              </a:solidFill>
              <a:latin typeface="Calibri"/>
            </a:endParaRPr>
          </a:p>
          <a:p>
            <a:pPr marL="396720" indent="-396360">
              <a:lnSpc>
                <a:spcPct val="114000"/>
              </a:lnSpc>
              <a:spcBef>
                <a:spcPts val="601"/>
              </a:spcBef>
              <a:buSzPct val="100051"/>
              <a:buBlip>
                <a:blip r:embed="rId6"/>
              </a:buBlip>
              <a:tabLst>
                <a:tab algn="l" pos="0"/>
              </a:tabLst>
            </a:pPr>
            <a:r>
              <a:rPr b="0" lang="es-ES" sz="3200" spc="-1" strike="noStrike">
                <a:solidFill>
                  <a:srgbClr val="000000"/>
                </a:solidFill>
                <a:latin typeface="Calibri"/>
              </a:rPr>
              <a:t>Boca seca</a:t>
            </a:r>
            <a:endParaRPr b="0" lang="es-ES" sz="3200" spc="-1" strike="noStrike">
              <a:solidFill>
                <a:srgbClr val="000000"/>
              </a:solidFill>
              <a:latin typeface="Calibri"/>
            </a:endParaRPr>
          </a:p>
          <a:p>
            <a:pPr marL="396720" indent="-396360">
              <a:lnSpc>
                <a:spcPct val="114000"/>
              </a:lnSpc>
              <a:spcBef>
                <a:spcPts val="601"/>
              </a:spcBef>
              <a:buSzPct val="100051"/>
              <a:buBlip>
                <a:blip r:embed="rId7"/>
              </a:buBlip>
              <a:tabLst>
                <a:tab algn="l" pos="0"/>
              </a:tabLst>
            </a:pPr>
            <a:r>
              <a:rPr b="0" lang="es-ES" sz="3200" spc="-1" strike="noStrike">
                <a:solidFill>
                  <a:srgbClr val="000000"/>
                </a:solidFill>
                <a:latin typeface="Calibri"/>
              </a:rPr>
              <a:t>Somnolencia y sedación</a:t>
            </a:r>
            <a:endParaRPr b="0" lang="es-ES" sz="3200" spc="-1" strike="noStrike">
              <a:solidFill>
                <a:srgbClr val="000000"/>
              </a:solidFill>
              <a:latin typeface="Calibri"/>
            </a:endParaRPr>
          </a:p>
        </p:txBody>
      </p:sp>
      <p:pic>
        <p:nvPicPr>
          <p:cNvPr id="113" name="" descr=""/>
          <p:cNvPicPr/>
          <p:nvPr/>
        </p:nvPicPr>
        <p:blipFill>
          <a:blip r:embed="rId8"/>
          <a:stretch/>
        </p:blipFill>
        <p:spPr>
          <a:xfrm>
            <a:off x="7056000" y="4680360"/>
            <a:ext cx="1944000" cy="1196280"/>
          </a:xfrm>
          <a:prstGeom prst="rect">
            <a:avLst/>
          </a:prstGeom>
          <a:ln w="0">
            <a:noFill/>
          </a:ln>
        </p:spPr>
      </p:pic>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Rectangle 2"/>
          <p:cNvSpPr txBox="1"/>
          <p:nvPr/>
        </p:nvSpPr>
        <p:spPr>
          <a:xfrm>
            <a:off x="665280" y="235080"/>
            <a:ext cx="6859080" cy="553680"/>
          </a:xfrm>
          <a:prstGeom prst="rect">
            <a:avLst/>
          </a:prstGeom>
          <a:noFill/>
          <a:ln w="0">
            <a:noFill/>
          </a:ln>
        </p:spPr>
        <p:txBody>
          <a:bodyPr lIns="0" rIns="0" tIns="0" bIns="0">
            <a:noAutofit/>
          </a:bodyPr>
          <a:p>
            <a:pPr>
              <a:lnSpc>
                <a:spcPct val="90000"/>
              </a:lnSpc>
            </a:pPr>
            <a:r>
              <a:rPr b="0" lang="es-ES" sz="4000" spc="-151" strike="noStrike">
                <a:solidFill>
                  <a:srgbClr val="000000"/>
                </a:solidFill>
                <a:latin typeface="Calibri"/>
              </a:rPr>
              <a:t>¿Qué precauciones hay que tener?</a:t>
            </a:r>
            <a:endParaRPr b="0" lang="es-ES" sz="4000" spc="-1" strike="noStrike">
              <a:solidFill>
                <a:srgbClr val="000000"/>
              </a:solidFill>
              <a:latin typeface="Calibri"/>
            </a:endParaRPr>
          </a:p>
        </p:txBody>
      </p:sp>
      <p:pic>
        <p:nvPicPr>
          <p:cNvPr id="115" name="Imagen 3" descr=""/>
          <p:cNvPicPr/>
          <p:nvPr/>
        </p:nvPicPr>
        <p:blipFill>
          <a:blip r:embed="rId1"/>
          <a:stretch/>
        </p:blipFill>
        <p:spPr>
          <a:xfrm>
            <a:off x="7524720" y="6330960"/>
            <a:ext cx="1447560" cy="447480"/>
          </a:xfrm>
          <a:prstGeom prst="rect">
            <a:avLst/>
          </a:prstGeom>
          <a:ln w="9525">
            <a:noFill/>
          </a:ln>
        </p:spPr>
      </p:pic>
      <p:pic>
        <p:nvPicPr>
          <p:cNvPr id="116" name="Imagen 4" descr=""/>
          <p:cNvPicPr/>
          <p:nvPr/>
        </p:nvPicPr>
        <p:blipFill>
          <a:blip r:embed="rId2"/>
          <a:stretch/>
        </p:blipFill>
        <p:spPr>
          <a:xfrm>
            <a:off x="7559640" y="235080"/>
            <a:ext cx="1439640" cy="882360"/>
          </a:xfrm>
          <a:prstGeom prst="rect">
            <a:avLst/>
          </a:prstGeom>
          <a:ln w="9525">
            <a:noFill/>
          </a:ln>
        </p:spPr>
      </p:pic>
      <p:sp>
        <p:nvSpPr>
          <p:cNvPr id="117" name="CuadroTexto 7"/>
          <p:cNvSpPr/>
          <p:nvPr/>
        </p:nvSpPr>
        <p:spPr>
          <a:xfrm>
            <a:off x="179280" y="6202440"/>
            <a:ext cx="4430520" cy="577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sp>
        <p:nvSpPr>
          <p:cNvPr id="118" name="Marcador de contenido 2"/>
          <p:cNvSpPr txBox="1"/>
          <p:nvPr/>
        </p:nvSpPr>
        <p:spPr>
          <a:xfrm>
            <a:off x="665280" y="1342440"/>
            <a:ext cx="8381520" cy="3564000"/>
          </a:xfrm>
          <a:prstGeom prst="rect">
            <a:avLst/>
          </a:prstGeom>
          <a:noFill/>
          <a:ln w="9360">
            <a:noFill/>
          </a:ln>
        </p:spPr>
        <p:txBody>
          <a:bodyPr lIns="0" rIns="0" tIns="0" bIns="0">
            <a:noAutofit/>
          </a:bodyPr>
          <a:p>
            <a:pPr marL="396720" indent="-396360">
              <a:lnSpc>
                <a:spcPct val="114000"/>
              </a:lnSpc>
              <a:spcBef>
                <a:spcPts val="601"/>
              </a:spcBef>
              <a:buSzPct val="100014"/>
              <a:buBlip>
                <a:blip r:embed="rId3"/>
              </a:buBlip>
            </a:pPr>
            <a:r>
              <a:rPr b="0" lang="es-ES" sz="2800" spc="-1" strike="noStrike">
                <a:solidFill>
                  <a:srgbClr val="000000"/>
                </a:solidFill>
                <a:latin typeface="Calibri"/>
              </a:rPr>
              <a:t>Antes de empezar el tratamiento: informar al médico de las enfermedades del niño y su familia.</a:t>
            </a:r>
            <a:endParaRPr b="0" lang="es-ES" sz="2800" spc="-1" strike="noStrike">
              <a:solidFill>
                <a:srgbClr val="000000"/>
              </a:solidFill>
              <a:latin typeface="Calibri"/>
            </a:endParaRPr>
          </a:p>
          <a:p>
            <a:pPr marL="396720" indent="-396360">
              <a:lnSpc>
                <a:spcPct val="114000"/>
              </a:lnSpc>
              <a:spcBef>
                <a:spcPts val="601"/>
              </a:spcBef>
              <a:buSzPct val="100014"/>
              <a:buBlip>
                <a:blip r:embed="rId4"/>
              </a:buBlip>
            </a:pPr>
            <a:r>
              <a:rPr b="0" lang="es-ES" sz="2800" spc="-1" strike="noStrike">
                <a:solidFill>
                  <a:srgbClr val="000000"/>
                </a:solidFill>
                <a:latin typeface="Calibri"/>
              </a:rPr>
              <a:t>Durante el tratamiento: seguimiento cercano para comprobar los efectos beneficiosos y vigilar los efectos no deseados.</a:t>
            </a:r>
            <a:endParaRPr b="0" lang="es-ES" sz="2800" spc="-1" strike="noStrike">
              <a:solidFill>
                <a:srgbClr val="000000"/>
              </a:solidFill>
              <a:latin typeface="Calibri"/>
            </a:endParaRPr>
          </a:p>
          <a:p>
            <a:pPr marL="396720" indent="-396360">
              <a:lnSpc>
                <a:spcPct val="114000"/>
              </a:lnSpc>
              <a:spcBef>
                <a:spcPts val="601"/>
              </a:spcBef>
              <a:buSzPct val="100014"/>
              <a:buBlip>
                <a:blip r:embed="rId5"/>
              </a:buBlip>
            </a:pPr>
            <a:r>
              <a:rPr b="0" lang="es-ES" sz="2800" spc="-1" strike="noStrike">
                <a:solidFill>
                  <a:srgbClr val="000000"/>
                </a:solidFill>
                <a:latin typeface="Calibri"/>
              </a:rPr>
              <a:t>Atención especial a: peso, talla, tensión arterial y frecuencia cardiaca.</a:t>
            </a:r>
            <a:endParaRPr b="0" lang="es-ES" sz="2800" spc="-1" strike="noStrike">
              <a:solidFill>
                <a:srgbClr val="000000"/>
              </a:solidFill>
              <a:latin typeface="Calibri"/>
            </a:endParaRPr>
          </a:p>
        </p:txBody>
      </p:sp>
      <p:pic>
        <p:nvPicPr>
          <p:cNvPr id="119" name="" descr=""/>
          <p:cNvPicPr/>
          <p:nvPr/>
        </p:nvPicPr>
        <p:blipFill>
          <a:blip r:embed="rId6"/>
          <a:stretch/>
        </p:blipFill>
        <p:spPr>
          <a:xfrm>
            <a:off x="7056000" y="4680360"/>
            <a:ext cx="1944000" cy="1196280"/>
          </a:xfrm>
          <a:prstGeom prst="rect">
            <a:avLst/>
          </a:prstGeom>
          <a:ln w="0">
            <a:noFill/>
          </a:ln>
        </p:spPr>
      </p:pic>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7587</TotalTime>
  <Application>LibreOffice/7.1.7.2$Windows_X86_64 LibreOffice_project/c6a4e3954236145e2acb0b65f68614365aeee33f</Application>
  <AppVersion>15.0000</AppVersion>
  <Words>317</Words>
  <Paragraphs>38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2016-05-03T15:33:32Z</dcterms:created>
  <dc:creator>Juan José Morell Bernabé</dc:creator>
  <dc:description/>
  <dc:language>es-ES</dc:language>
  <cp:lastModifiedBy/>
  <dcterms:modified xsi:type="dcterms:W3CDTF">2022-03-18T19:42:52Z</dcterms:modified>
  <cp:revision>19</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Presentación en pantalla (4:3)</vt:lpwstr>
  </property>
  <property fmtid="{D5CDD505-2E9C-101B-9397-08002B2CF9AE}" pid="4" name="Slides">
    <vt:i4>6</vt:i4>
  </property>
</Properties>
</file>