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68" r:id="rId3"/>
    <p:sldId id="291"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01/12/2019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12/1/2019 7:45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26720" y="1944433"/>
            <a:ext cx="7325606" cy="769441"/>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ea typeface="Times New Roman" panose="02020603050405020304" pitchFamily="18" charset="0"/>
              </a:rPr>
              <a:t>Golosinas y chucherías</a:t>
            </a:r>
            <a:endParaRPr lang="es-ES" sz="4400" dirty="0">
              <a:solidFill>
                <a:srgbClr val="000000"/>
              </a:solidFill>
              <a:latin typeface="Arial" charset="0"/>
            </a:endParaRPr>
          </a:p>
        </p:txBody>
      </p:sp>
      <p:sp>
        <p:nvSpPr>
          <p:cNvPr id="2" name="CuadroTexto 11"/>
          <p:cNvSpPr txBox="1"/>
          <p:nvPr/>
        </p:nvSpPr>
        <p:spPr>
          <a:xfrm>
            <a:off x="2438400" y="4273906"/>
            <a:ext cx="5129213" cy="1200329"/>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(revisión)</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Martínez Rubio</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5522" y="4470522"/>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latin typeface="+mn-lt"/>
                <a:ea typeface="Times New Roman" panose="02020603050405020304" pitchFamily="18" charset="0"/>
              </a:rPr>
              <a:t>Chucherías</a:t>
            </a:r>
            <a:endParaRPr lang="es-ES" dirty="0">
              <a:effectLst/>
              <a:latin typeface="+mn-lt"/>
            </a:endParaRPr>
          </a:p>
        </p:txBody>
      </p:sp>
      <p:sp>
        <p:nvSpPr>
          <p:cNvPr id="19458" name="Rectangle 3"/>
          <p:cNvSpPr>
            <a:spLocks noGrp="1"/>
          </p:cNvSpPr>
          <p:nvPr>
            <p:ph type="body" idx="1"/>
          </p:nvPr>
        </p:nvSpPr>
        <p:spPr>
          <a:xfrm>
            <a:off x="495911" y="1422399"/>
            <a:ext cx="8793162" cy="7903702"/>
          </a:xfrm>
        </p:spPr>
        <p:txBody>
          <a:bodyPr/>
          <a:lstStyle/>
          <a:p>
            <a:r>
              <a:rPr lang="es-ES" sz="2800" dirty="0"/>
              <a:t>No deben consumirse. </a:t>
            </a:r>
          </a:p>
          <a:p>
            <a:endParaRPr lang="es-ES" sz="2800" dirty="0"/>
          </a:p>
          <a:p>
            <a:r>
              <a:rPr lang="es-ES" sz="2800" dirty="0"/>
              <a:t>Golosinas dulces: caramelos, gomitas, chocolatinas…</a:t>
            </a:r>
          </a:p>
          <a:p>
            <a:pPr lvl="1"/>
            <a:r>
              <a:rPr lang="es-ES" sz="2400" dirty="0"/>
              <a:t>A nadie le amarga un dulce.</a:t>
            </a:r>
            <a:endParaRPr lang="es-ES" sz="2800" dirty="0"/>
          </a:p>
          <a:p>
            <a:r>
              <a:rPr lang="es-ES" sz="2800" dirty="0"/>
              <a:t>Saladas: patatas fritas, pipas, maíz frito, galletas saladas…</a:t>
            </a:r>
          </a:p>
          <a:p>
            <a:endParaRPr lang="es-ES" sz="2800" dirty="0"/>
          </a:p>
          <a:p>
            <a:r>
              <a:rPr lang="es-ES" sz="2800" dirty="0"/>
              <a:t>Se comen sin hambre y quitan el hambre.</a:t>
            </a:r>
          </a:p>
          <a:p>
            <a:pPr marL="0" indent="0">
              <a:buNone/>
            </a:pPr>
            <a:endParaRPr lang="es-ES" sz="2800" dirty="0"/>
          </a:p>
          <a:p>
            <a:r>
              <a:rPr lang="es-ES" sz="2800" dirty="0"/>
              <a:t>Facilitan las caries y la obesidad.</a:t>
            </a:r>
          </a:p>
          <a:p>
            <a:pPr marL="0" indent="0">
              <a:buNone/>
            </a:pPr>
            <a:endParaRPr lang="es-ES" sz="2800" dirty="0"/>
          </a:p>
          <a:p>
            <a:pPr marL="517525" lvl="1" indent="0">
              <a:buNone/>
            </a:pPr>
            <a:endParaRPr lang="es-ES"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522" y="4470522"/>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409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latin typeface="+mn-lt"/>
                <a:ea typeface="Times New Roman" panose="02020603050405020304" pitchFamily="18" charset="0"/>
              </a:rPr>
              <a:t>Chucherías</a:t>
            </a:r>
            <a:endParaRPr lang="es-ES" dirty="0">
              <a:effectLst/>
              <a:latin typeface="+mn-lt"/>
            </a:endParaRPr>
          </a:p>
        </p:txBody>
      </p:sp>
      <p:sp>
        <p:nvSpPr>
          <p:cNvPr id="19458" name="Rectangle 3"/>
          <p:cNvSpPr>
            <a:spLocks noGrp="1"/>
          </p:cNvSpPr>
          <p:nvPr>
            <p:ph type="body" idx="1"/>
          </p:nvPr>
        </p:nvSpPr>
        <p:spPr>
          <a:xfrm>
            <a:off x="350838" y="1157904"/>
            <a:ext cx="8793162" cy="7885236"/>
          </a:xfrm>
        </p:spPr>
        <p:txBody>
          <a:bodyPr/>
          <a:lstStyle/>
          <a:p>
            <a:r>
              <a:rPr lang="es-ES" sz="2800" dirty="0"/>
              <a:t>No deben consumirse. Explicar el por qué.</a:t>
            </a:r>
          </a:p>
          <a:p>
            <a:pPr marL="0" indent="0">
              <a:buNone/>
            </a:pPr>
            <a:endParaRPr lang="es-ES" sz="2800" dirty="0"/>
          </a:p>
          <a:p>
            <a:r>
              <a:rPr lang="es-ES" sz="2800" dirty="0"/>
              <a:t>Predicar con el ejemplo.</a:t>
            </a:r>
          </a:p>
          <a:p>
            <a:endParaRPr lang="es-ES" sz="2800" dirty="0"/>
          </a:p>
          <a:p>
            <a:r>
              <a:rPr lang="es-ES" sz="2800" dirty="0"/>
              <a:t>Si se consumen dulces, procurar lavar los dientes después para que el riesgo de caries sea menor.</a:t>
            </a:r>
          </a:p>
          <a:p>
            <a:pPr marL="0" indent="0">
              <a:buNone/>
            </a:pPr>
            <a:endParaRPr lang="es-ES" sz="2800" dirty="0"/>
          </a:p>
          <a:p>
            <a:r>
              <a:rPr lang="es-ES" sz="2800" dirty="0"/>
              <a:t>En lugar de premiar con chucherías, </a:t>
            </a:r>
            <a:endParaRPr lang="es-ES" sz="2800" dirty="0" smtClean="0"/>
          </a:p>
          <a:p>
            <a:pPr marL="0" indent="0">
              <a:buNone/>
            </a:pPr>
            <a:r>
              <a:rPr lang="es-ES" sz="2800" dirty="0"/>
              <a:t> </a:t>
            </a:r>
            <a:r>
              <a:rPr lang="es-ES" sz="2800" dirty="0" smtClean="0"/>
              <a:t>    </a:t>
            </a:r>
            <a:r>
              <a:rPr lang="es-ES" sz="2800" dirty="0" smtClean="0"/>
              <a:t>ofrecerles </a:t>
            </a:r>
            <a:r>
              <a:rPr lang="es-ES" sz="2800" dirty="0"/>
              <a:t>atención, cariño, enseñarles </a:t>
            </a:r>
            <a:endParaRPr lang="es-ES" sz="2800" dirty="0" smtClean="0"/>
          </a:p>
          <a:p>
            <a:pPr marL="0" indent="0">
              <a:buNone/>
            </a:pPr>
            <a:r>
              <a:rPr lang="es-ES" sz="2800" dirty="0"/>
              <a:t> </a:t>
            </a:r>
            <a:r>
              <a:rPr lang="es-ES" sz="2800" dirty="0" smtClean="0"/>
              <a:t>    </a:t>
            </a:r>
            <a:r>
              <a:rPr lang="es-ES" sz="2800" dirty="0" smtClean="0"/>
              <a:t>alguna </a:t>
            </a:r>
            <a:r>
              <a:rPr lang="es-ES" sz="2800" dirty="0"/>
              <a:t>habilidad o juego.</a:t>
            </a:r>
          </a:p>
          <a:p>
            <a:pPr marL="517525" lvl="1" indent="0">
              <a:buNone/>
            </a:pPr>
            <a:endParaRPr lang="es-ES"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522" y="4470522"/>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457593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8127</TotalTime>
  <Words>216</Words>
  <Application>Microsoft Office PowerPoint</Application>
  <PresentationFormat>Presentación en pantalla (4:3)</PresentationFormat>
  <Paragraphs>41</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Chucherías</vt:lpstr>
      <vt:lpstr>Chucherías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78</cp:revision>
  <dcterms:created xsi:type="dcterms:W3CDTF">2016-05-03T15:33:32Z</dcterms:created>
  <dcterms:modified xsi:type="dcterms:W3CDTF">2019-12-01T18:48:25Z</dcterms:modified>
</cp:coreProperties>
</file>