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7" r:id="rId2"/>
    <p:sldId id="258" r:id="rId3"/>
    <p:sldId id="262" r:id="rId4"/>
    <p:sldId id="263" r:id="rId5"/>
    <p:sldId id="264" r:id="rId6"/>
    <p:sldId id="265" r:id="rId7"/>
    <p:sldId id="266" r:id="rId8"/>
    <p:sldId id="267" r:id="rId9"/>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9A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p:scale>
          <a:sx n="77" d="100"/>
          <a:sy n="77" d="100"/>
        </p:scale>
        <p:origin x="-1200"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BA1969-BA5B-4D56-AE83-C72F2545E1BB}" type="doc">
      <dgm:prSet loTypeId="urn:microsoft.com/office/officeart/2005/8/layout/hProcess9" loCatId="process" qsTypeId="urn:microsoft.com/office/officeart/2005/8/quickstyle/simple1#1" qsCatId="simple" csTypeId="urn:microsoft.com/office/officeart/2005/8/colors/accent1_2#1" csCatId="accent1" phldr="1"/>
      <dgm:spPr/>
    </dgm:pt>
    <dgm:pt modelId="{ADE73619-F76F-4889-90A0-841B6520E5E0}">
      <dgm:prSet phldrT="[Texto]" custT="1"/>
      <dgm:spPr>
        <a:solidFill>
          <a:schemeClr val="accent2">
            <a:lumMod val="60000"/>
            <a:lumOff val="40000"/>
          </a:schemeClr>
        </a:solidFill>
      </dgm:spPr>
      <dgm:t>
        <a:bodyPr/>
        <a:lstStyle/>
        <a:p>
          <a:r>
            <a:rPr lang="es-ES" sz="1600" dirty="0"/>
            <a:t>Catarro</a:t>
          </a:r>
        </a:p>
        <a:p>
          <a:r>
            <a:rPr lang="es-ES" sz="1600" dirty="0"/>
            <a:t>Aumento de producción de moco</a:t>
          </a:r>
          <a:endParaRPr lang="es-ES" sz="2800" dirty="0"/>
        </a:p>
      </dgm:t>
    </dgm:pt>
    <dgm:pt modelId="{081A37F4-6E32-4966-A324-9F89B2EFF791}" type="parTrans" cxnId="{5AB30679-AEFF-4C97-A34C-DEC6B40D6ABE}">
      <dgm:prSet/>
      <dgm:spPr/>
      <dgm:t>
        <a:bodyPr/>
        <a:lstStyle/>
        <a:p>
          <a:endParaRPr lang="es-ES"/>
        </a:p>
      </dgm:t>
    </dgm:pt>
    <dgm:pt modelId="{068D2BE3-B7B4-4FA9-B1A6-9D8970374C8E}" type="sibTrans" cxnId="{5AB30679-AEFF-4C97-A34C-DEC6B40D6ABE}">
      <dgm:prSet/>
      <dgm:spPr/>
      <dgm:t>
        <a:bodyPr/>
        <a:lstStyle/>
        <a:p>
          <a:endParaRPr lang="es-ES"/>
        </a:p>
      </dgm:t>
    </dgm:pt>
    <dgm:pt modelId="{E6685DE8-2FC4-4288-807D-88FFB1FAF38E}">
      <dgm:prSet phldrT="[Texto]" custT="1"/>
      <dgm:spPr>
        <a:solidFill>
          <a:srgbClr val="E69ADD"/>
        </a:solidFill>
      </dgm:spPr>
      <dgm:t>
        <a:bodyPr/>
        <a:lstStyle/>
        <a:p>
          <a:r>
            <a:rPr lang="es-ES" sz="1700" dirty="0"/>
            <a:t>Acúmulo de moco en la trompa de Eustaquio</a:t>
          </a:r>
        </a:p>
      </dgm:t>
    </dgm:pt>
    <dgm:pt modelId="{BF8CFAE3-4A9F-4F45-B81F-9393547004CD}" type="parTrans" cxnId="{BB09ECC2-5DFC-4794-8B83-60DB6CA2F81A}">
      <dgm:prSet/>
      <dgm:spPr/>
      <dgm:t>
        <a:bodyPr/>
        <a:lstStyle/>
        <a:p>
          <a:endParaRPr lang="es-ES"/>
        </a:p>
      </dgm:t>
    </dgm:pt>
    <dgm:pt modelId="{525C36D7-361C-43B1-95D6-AA792ECD5CD4}" type="sibTrans" cxnId="{BB09ECC2-5DFC-4794-8B83-60DB6CA2F81A}">
      <dgm:prSet/>
      <dgm:spPr/>
      <dgm:t>
        <a:bodyPr/>
        <a:lstStyle/>
        <a:p>
          <a:endParaRPr lang="es-ES"/>
        </a:p>
      </dgm:t>
    </dgm:pt>
    <dgm:pt modelId="{49085EC5-EC0C-40EB-BD98-960333C7AB97}">
      <dgm:prSet phldrT="[Texto]"/>
      <dgm:spPr>
        <a:solidFill>
          <a:schemeClr val="accent6">
            <a:lumMod val="60000"/>
            <a:lumOff val="40000"/>
          </a:schemeClr>
        </a:solidFill>
      </dgm:spPr>
      <dgm:t>
        <a:bodyPr/>
        <a:lstStyle/>
        <a:p>
          <a:r>
            <a:rPr lang="es-ES" dirty="0"/>
            <a:t>Moco en el oído medio con sobreinfección</a:t>
          </a:r>
        </a:p>
      </dgm:t>
    </dgm:pt>
    <dgm:pt modelId="{78431131-A51A-47BD-ABDB-EA961018F70C}" type="parTrans" cxnId="{C65C7094-3D3C-4A81-97F9-3B452763FCFB}">
      <dgm:prSet/>
      <dgm:spPr/>
      <dgm:t>
        <a:bodyPr/>
        <a:lstStyle/>
        <a:p>
          <a:endParaRPr lang="es-ES"/>
        </a:p>
      </dgm:t>
    </dgm:pt>
    <dgm:pt modelId="{9EA93E6C-3032-4B23-89D7-1A5CE52BDD40}" type="sibTrans" cxnId="{C65C7094-3D3C-4A81-97F9-3B452763FCFB}">
      <dgm:prSet/>
      <dgm:spPr/>
      <dgm:t>
        <a:bodyPr/>
        <a:lstStyle/>
        <a:p>
          <a:endParaRPr lang="es-ES"/>
        </a:p>
      </dgm:t>
    </dgm:pt>
    <dgm:pt modelId="{39D3FB82-8E4B-4352-BF58-C6CAC3E8C72B}">
      <dgm:prSet phldrT="[Texto]"/>
      <dgm:spPr>
        <a:solidFill>
          <a:schemeClr val="accent4">
            <a:lumMod val="60000"/>
            <a:lumOff val="40000"/>
          </a:schemeClr>
        </a:solidFill>
      </dgm:spPr>
      <dgm:t>
        <a:bodyPr/>
        <a:lstStyle/>
        <a:p>
          <a:r>
            <a:rPr lang="es-ES" dirty="0"/>
            <a:t>OTITIS MEDIA AGUDA</a:t>
          </a:r>
        </a:p>
      </dgm:t>
    </dgm:pt>
    <dgm:pt modelId="{E1E9F5BC-9DE0-4E16-A716-DB11B993A701}" type="parTrans" cxnId="{28DE498B-D992-4FDE-9D0E-9DC365F82DC5}">
      <dgm:prSet/>
      <dgm:spPr/>
      <dgm:t>
        <a:bodyPr/>
        <a:lstStyle/>
        <a:p>
          <a:endParaRPr lang="es-ES"/>
        </a:p>
      </dgm:t>
    </dgm:pt>
    <dgm:pt modelId="{EC18E3E7-A9C4-4CC0-A6B0-F21B07555E31}" type="sibTrans" cxnId="{28DE498B-D992-4FDE-9D0E-9DC365F82DC5}">
      <dgm:prSet/>
      <dgm:spPr/>
      <dgm:t>
        <a:bodyPr/>
        <a:lstStyle/>
        <a:p>
          <a:endParaRPr lang="es-ES"/>
        </a:p>
      </dgm:t>
    </dgm:pt>
    <dgm:pt modelId="{BE3A4CB4-91C1-4B24-B270-B4D793B21F9A}" type="pres">
      <dgm:prSet presAssocID="{0EBA1969-BA5B-4D56-AE83-C72F2545E1BB}" presName="CompostProcess" presStyleCnt="0">
        <dgm:presLayoutVars>
          <dgm:dir/>
          <dgm:resizeHandles val="exact"/>
        </dgm:presLayoutVars>
      </dgm:prSet>
      <dgm:spPr/>
    </dgm:pt>
    <dgm:pt modelId="{498470AA-976B-45AD-A989-6F673F1ED6C4}" type="pres">
      <dgm:prSet presAssocID="{0EBA1969-BA5B-4D56-AE83-C72F2545E1BB}" presName="arrow" presStyleLbl="bgShp" presStyleIdx="0" presStyleCnt="1"/>
      <dgm:spPr/>
    </dgm:pt>
    <dgm:pt modelId="{2BD8FAB0-A9A2-45CF-A379-F6224E6CE3A2}" type="pres">
      <dgm:prSet presAssocID="{0EBA1969-BA5B-4D56-AE83-C72F2545E1BB}" presName="linearProcess" presStyleCnt="0"/>
      <dgm:spPr/>
    </dgm:pt>
    <dgm:pt modelId="{13166FC6-2C6C-4A1B-BCD0-CD2E2C3FFE92}" type="pres">
      <dgm:prSet presAssocID="{ADE73619-F76F-4889-90A0-841B6520E5E0}" presName="textNode" presStyleLbl="node1" presStyleIdx="0" presStyleCnt="4" custScaleX="100638" custScaleY="63344">
        <dgm:presLayoutVars>
          <dgm:bulletEnabled val="1"/>
        </dgm:presLayoutVars>
      </dgm:prSet>
      <dgm:spPr/>
      <dgm:t>
        <a:bodyPr/>
        <a:lstStyle/>
        <a:p>
          <a:endParaRPr lang="es-ES"/>
        </a:p>
      </dgm:t>
    </dgm:pt>
    <dgm:pt modelId="{7765D719-B122-49C8-A6CD-C9C1E209910E}" type="pres">
      <dgm:prSet presAssocID="{068D2BE3-B7B4-4FA9-B1A6-9D8970374C8E}" presName="sibTrans" presStyleCnt="0"/>
      <dgm:spPr/>
    </dgm:pt>
    <dgm:pt modelId="{98667045-340E-4BD3-98B8-D3059ADBE327}" type="pres">
      <dgm:prSet presAssocID="{E6685DE8-2FC4-4288-807D-88FFB1FAF38E}" presName="textNode" presStyleLbl="node1" presStyleIdx="1" presStyleCnt="4" custScaleX="102853" custScaleY="61248">
        <dgm:presLayoutVars>
          <dgm:bulletEnabled val="1"/>
        </dgm:presLayoutVars>
      </dgm:prSet>
      <dgm:spPr/>
      <dgm:t>
        <a:bodyPr/>
        <a:lstStyle/>
        <a:p>
          <a:endParaRPr lang="es-ES"/>
        </a:p>
      </dgm:t>
    </dgm:pt>
    <dgm:pt modelId="{F9FDE798-FE12-4AFE-8A89-CA345CF0BBAE}" type="pres">
      <dgm:prSet presAssocID="{525C36D7-361C-43B1-95D6-AA792ECD5CD4}" presName="sibTrans" presStyleCnt="0"/>
      <dgm:spPr/>
    </dgm:pt>
    <dgm:pt modelId="{5094F51C-98A6-4F4F-8B22-55F3F6B1B765}" type="pres">
      <dgm:prSet presAssocID="{49085EC5-EC0C-40EB-BD98-960333C7AB97}" presName="textNode" presStyleLbl="node1" presStyleIdx="2" presStyleCnt="4" custScaleX="98945" custScaleY="64392">
        <dgm:presLayoutVars>
          <dgm:bulletEnabled val="1"/>
        </dgm:presLayoutVars>
      </dgm:prSet>
      <dgm:spPr/>
      <dgm:t>
        <a:bodyPr/>
        <a:lstStyle/>
        <a:p>
          <a:endParaRPr lang="es-ES"/>
        </a:p>
      </dgm:t>
    </dgm:pt>
    <dgm:pt modelId="{C646E0A2-4570-47BA-A569-BF0B8227E2D0}" type="pres">
      <dgm:prSet presAssocID="{9EA93E6C-3032-4B23-89D7-1A5CE52BDD40}" presName="sibTrans" presStyleCnt="0"/>
      <dgm:spPr/>
    </dgm:pt>
    <dgm:pt modelId="{D016A621-F7AB-45BD-AA6E-9BA66656088E}" type="pres">
      <dgm:prSet presAssocID="{39D3FB82-8E4B-4352-BF58-C6CAC3E8C72B}" presName="textNode" presStyleLbl="node1" presStyleIdx="3" presStyleCnt="4" custScaleX="99370" custScaleY="66488">
        <dgm:presLayoutVars>
          <dgm:bulletEnabled val="1"/>
        </dgm:presLayoutVars>
      </dgm:prSet>
      <dgm:spPr/>
      <dgm:t>
        <a:bodyPr/>
        <a:lstStyle/>
        <a:p>
          <a:endParaRPr lang="es-ES"/>
        </a:p>
      </dgm:t>
    </dgm:pt>
  </dgm:ptLst>
  <dgm:cxnLst>
    <dgm:cxn modelId="{AE3B41D5-F695-40E6-A8FB-CF7BBF644958}" type="presOf" srcId="{ADE73619-F76F-4889-90A0-841B6520E5E0}" destId="{13166FC6-2C6C-4A1B-BCD0-CD2E2C3FFE92}" srcOrd="0" destOrd="0" presId="urn:microsoft.com/office/officeart/2005/8/layout/hProcess9"/>
    <dgm:cxn modelId="{28DE498B-D992-4FDE-9D0E-9DC365F82DC5}" srcId="{0EBA1969-BA5B-4D56-AE83-C72F2545E1BB}" destId="{39D3FB82-8E4B-4352-BF58-C6CAC3E8C72B}" srcOrd="3" destOrd="0" parTransId="{E1E9F5BC-9DE0-4E16-A716-DB11B993A701}" sibTransId="{EC18E3E7-A9C4-4CC0-A6B0-F21B07555E31}"/>
    <dgm:cxn modelId="{755C2513-2DCA-4DFF-87FC-029741481A25}" type="presOf" srcId="{49085EC5-EC0C-40EB-BD98-960333C7AB97}" destId="{5094F51C-98A6-4F4F-8B22-55F3F6B1B765}" srcOrd="0" destOrd="0" presId="urn:microsoft.com/office/officeart/2005/8/layout/hProcess9"/>
    <dgm:cxn modelId="{0C54D62D-4B04-4E57-BD82-2ACEDBF54A80}" type="presOf" srcId="{0EBA1969-BA5B-4D56-AE83-C72F2545E1BB}" destId="{BE3A4CB4-91C1-4B24-B270-B4D793B21F9A}" srcOrd="0" destOrd="0" presId="urn:microsoft.com/office/officeart/2005/8/layout/hProcess9"/>
    <dgm:cxn modelId="{5AB30679-AEFF-4C97-A34C-DEC6B40D6ABE}" srcId="{0EBA1969-BA5B-4D56-AE83-C72F2545E1BB}" destId="{ADE73619-F76F-4889-90A0-841B6520E5E0}" srcOrd="0" destOrd="0" parTransId="{081A37F4-6E32-4966-A324-9F89B2EFF791}" sibTransId="{068D2BE3-B7B4-4FA9-B1A6-9D8970374C8E}"/>
    <dgm:cxn modelId="{C799517F-6597-41F4-802E-14F737B9BD03}" type="presOf" srcId="{39D3FB82-8E4B-4352-BF58-C6CAC3E8C72B}" destId="{D016A621-F7AB-45BD-AA6E-9BA66656088E}" srcOrd="0" destOrd="0" presId="urn:microsoft.com/office/officeart/2005/8/layout/hProcess9"/>
    <dgm:cxn modelId="{C65C7094-3D3C-4A81-97F9-3B452763FCFB}" srcId="{0EBA1969-BA5B-4D56-AE83-C72F2545E1BB}" destId="{49085EC5-EC0C-40EB-BD98-960333C7AB97}" srcOrd="2" destOrd="0" parTransId="{78431131-A51A-47BD-ABDB-EA961018F70C}" sibTransId="{9EA93E6C-3032-4B23-89D7-1A5CE52BDD40}"/>
    <dgm:cxn modelId="{BB09ECC2-5DFC-4794-8B83-60DB6CA2F81A}" srcId="{0EBA1969-BA5B-4D56-AE83-C72F2545E1BB}" destId="{E6685DE8-2FC4-4288-807D-88FFB1FAF38E}" srcOrd="1" destOrd="0" parTransId="{BF8CFAE3-4A9F-4F45-B81F-9393547004CD}" sibTransId="{525C36D7-361C-43B1-95D6-AA792ECD5CD4}"/>
    <dgm:cxn modelId="{D1D0F9F1-AE0B-4D76-84E3-DCBF08C25AE2}" type="presOf" srcId="{E6685DE8-2FC4-4288-807D-88FFB1FAF38E}" destId="{98667045-340E-4BD3-98B8-D3059ADBE327}" srcOrd="0" destOrd="0" presId="urn:microsoft.com/office/officeart/2005/8/layout/hProcess9"/>
    <dgm:cxn modelId="{EB55A736-9021-4AE0-A157-B2040412A340}" type="presParOf" srcId="{BE3A4CB4-91C1-4B24-B270-B4D793B21F9A}" destId="{498470AA-976B-45AD-A989-6F673F1ED6C4}" srcOrd="0" destOrd="0" presId="urn:microsoft.com/office/officeart/2005/8/layout/hProcess9"/>
    <dgm:cxn modelId="{2E8E65EE-0B4E-472D-AB05-91A93B53E473}" type="presParOf" srcId="{BE3A4CB4-91C1-4B24-B270-B4D793B21F9A}" destId="{2BD8FAB0-A9A2-45CF-A379-F6224E6CE3A2}" srcOrd="1" destOrd="0" presId="urn:microsoft.com/office/officeart/2005/8/layout/hProcess9"/>
    <dgm:cxn modelId="{A1F82327-3903-495E-ACEA-4426058DC055}" type="presParOf" srcId="{2BD8FAB0-A9A2-45CF-A379-F6224E6CE3A2}" destId="{13166FC6-2C6C-4A1B-BCD0-CD2E2C3FFE92}" srcOrd="0" destOrd="0" presId="urn:microsoft.com/office/officeart/2005/8/layout/hProcess9"/>
    <dgm:cxn modelId="{4E974847-3AEF-4C40-AFED-F7736C9D2E57}" type="presParOf" srcId="{2BD8FAB0-A9A2-45CF-A379-F6224E6CE3A2}" destId="{7765D719-B122-49C8-A6CD-C9C1E209910E}" srcOrd="1" destOrd="0" presId="urn:microsoft.com/office/officeart/2005/8/layout/hProcess9"/>
    <dgm:cxn modelId="{F6DA9CD7-F088-4495-AB91-5F1D65EA597F}" type="presParOf" srcId="{2BD8FAB0-A9A2-45CF-A379-F6224E6CE3A2}" destId="{98667045-340E-4BD3-98B8-D3059ADBE327}" srcOrd="2" destOrd="0" presId="urn:microsoft.com/office/officeart/2005/8/layout/hProcess9"/>
    <dgm:cxn modelId="{5E65161B-2BBB-406C-9671-8935351CCC64}" type="presParOf" srcId="{2BD8FAB0-A9A2-45CF-A379-F6224E6CE3A2}" destId="{F9FDE798-FE12-4AFE-8A89-CA345CF0BBAE}" srcOrd="3" destOrd="0" presId="urn:microsoft.com/office/officeart/2005/8/layout/hProcess9"/>
    <dgm:cxn modelId="{6C972129-53AD-4AF5-98A9-742C701F5AC9}" type="presParOf" srcId="{2BD8FAB0-A9A2-45CF-A379-F6224E6CE3A2}" destId="{5094F51C-98A6-4F4F-8B22-55F3F6B1B765}" srcOrd="4" destOrd="0" presId="urn:microsoft.com/office/officeart/2005/8/layout/hProcess9"/>
    <dgm:cxn modelId="{BA0CFF04-127F-4C2D-B955-B9C53F612EE5}" type="presParOf" srcId="{2BD8FAB0-A9A2-45CF-A379-F6224E6CE3A2}" destId="{C646E0A2-4570-47BA-A569-BF0B8227E2D0}" srcOrd="5" destOrd="0" presId="urn:microsoft.com/office/officeart/2005/8/layout/hProcess9"/>
    <dgm:cxn modelId="{836E5889-DC26-4662-8831-CD57F65B003E}" type="presParOf" srcId="{2BD8FAB0-A9A2-45CF-A379-F6224E6CE3A2}" destId="{D016A621-F7AB-45BD-AA6E-9BA66656088E}"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ED6B61-AA4A-4BC5-BC5D-D7169752E126}" type="doc">
      <dgm:prSet loTypeId="urn:microsoft.com/office/officeart/2005/8/layout/hList1" loCatId="list" qsTypeId="urn:microsoft.com/office/officeart/2005/8/quickstyle/simple1#2" qsCatId="simple" csTypeId="urn:microsoft.com/office/officeart/2005/8/colors/accent1_2#2" csCatId="accent1" phldr="1"/>
      <dgm:spPr/>
      <dgm:t>
        <a:bodyPr/>
        <a:lstStyle/>
        <a:p>
          <a:endParaRPr lang="es-ES"/>
        </a:p>
      </dgm:t>
    </dgm:pt>
    <dgm:pt modelId="{74426B39-D8C2-4E95-9F71-C263BEB3600C}">
      <dgm:prSet phldrT="[Texto]"/>
      <dgm:spPr/>
      <dgm:t>
        <a:bodyPr/>
        <a:lstStyle/>
        <a:p>
          <a:r>
            <a:rPr lang="es-ES" dirty="0"/>
            <a:t>OTITIS EXTERNA</a:t>
          </a:r>
        </a:p>
      </dgm:t>
    </dgm:pt>
    <dgm:pt modelId="{A35CC1D5-BB11-4B3D-9AB1-8E3D25A99BAD}" type="parTrans" cxnId="{13AD8A81-E7E0-4096-86FA-419A9A37C3FF}">
      <dgm:prSet/>
      <dgm:spPr/>
      <dgm:t>
        <a:bodyPr/>
        <a:lstStyle/>
        <a:p>
          <a:endParaRPr lang="es-ES"/>
        </a:p>
      </dgm:t>
    </dgm:pt>
    <dgm:pt modelId="{731C515F-53CA-475F-A7B7-EA0CB6686B2F}" type="sibTrans" cxnId="{13AD8A81-E7E0-4096-86FA-419A9A37C3FF}">
      <dgm:prSet/>
      <dgm:spPr/>
      <dgm:t>
        <a:bodyPr/>
        <a:lstStyle/>
        <a:p>
          <a:endParaRPr lang="es-ES"/>
        </a:p>
      </dgm:t>
    </dgm:pt>
    <dgm:pt modelId="{83704FDE-5877-48B8-B51C-47CF5E5FEF34}">
      <dgm:prSet phldrT="[Texto]" custT="1"/>
      <dgm:spPr/>
      <dgm:t>
        <a:bodyPr/>
        <a:lstStyle/>
        <a:p>
          <a:r>
            <a:rPr lang="es-ES" sz="2000" dirty="0"/>
            <a:t>Baños en piscinas o en el mar</a:t>
          </a:r>
        </a:p>
      </dgm:t>
    </dgm:pt>
    <dgm:pt modelId="{441DBE21-52CF-4C06-9E2F-3042A6864C34}" type="parTrans" cxnId="{C07ECE67-BDCA-462E-A8CB-A0983E89C98E}">
      <dgm:prSet/>
      <dgm:spPr/>
      <dgm:t>
        <a:bodyPr/>
        <a:lstStyle/>
        <a:p>
          <a:endParaRPr lang="es-ES"/>
        </a:p>
      </dgm:t>
    </dgm:pt>
    <dgm:pt modelId="{FCC11A07-81A6-4375-9211-506859F3940C}" type="sibTrans" cxnId="{C07ECE67-BDCA-462E-A8CB-A0983E89C98E}">
      <dgm:prSet/>
      <dgm:spPr/>
      <dgm:t>
        <a:bodyPr/>
        <a:lstStyle/>
        <a:p>
          <a:endParaRPr lang="es-ES"/>
        </a:p>
      </dgm:t>
    </dgm:pt>
    <dgm:pt modelId="{DED1B139-C599-4175-A607-207045EDE320}">
      <dgm:prSet phldrT="[Texto]" custT="1"/>
      <dgm:spPr/>
      <dgm:t>
        <a:bodyPr/>
        <a:lstStyle/>
        <a:p>
          <a:r>
            <a:rPr lang="es-ES" sz="2000" dirty="0"/>
            <a:t>Traumatismos</a:t>
          </a:r>
        </a:p>
      </dgm:t>
    </dgm:pt>
    <dgm:pt modelId="{DE865E7C-053C-4FFC-9F2D-294274292569}" type="parTrans" cxnId="{7F3F1B3B-D0F9-4F9F-B62C-9FEBEBBEAADF}">
      <dgm:prSet/>
      <dgm:spPr/>
      <dgm:t>
        <a:bodyPr/>
        <a:lstStyle/>
        <a:p>
          <a:endParaRPr lang="es-ES"/>
        </a:p>
      </dgm:t>
    </dgm:pt>
    <dgm:pt modelId="{2CAF8EE0-D028-409E-8088-D1DD629CF1BB}" type="sibTrans" cxnId="{7F3F1B3B-D0F9-4F9F-B62C-9FEBEBBEAADF}">
      <dgm:prSet/>
      <dgm:spPr/>
      <dgm:t>
        <a:bodyPr/>
        <a:lstStyle/>
        <a:p>
          <a:endParaRPr lang="es-ES"/>
        </a:p>
      </dgm:t>
    </dgm:pt>
    <dgm:pt modelId="{5D4343F1-8876-410B-A72D-CC204C98908B}">
      <dgm:prSet phldrT="[Texto]"/>
      <dgm:spPr/>
      <dgm:t>
        <a:bodyPr/>
        <a:lstStyle/>
        <a:p>
          <a:r>
            <a:rPr lang="es-ES" dirty="0"/>
            <a:t>OTITIS MEDIA</a:t>
          </a:r>
        </a:p>
      </dgm:t>
    </dgm:pt>
    <dgm:pt modelId="{F6C0B796-2406-4413-AF18-79A9EC2FF501}" type="parTrans" cxnId="{C2D52883-C16B-4D01-BA6B-44432812F3A2}">
      <dgm:prSet/>
      <dgm:spPr/>
      <dgm:t>
        <a:bodyPr/>
        <a:lstStyle/>
        <a:p>
          <a:endParaRPr lang="es-ES"/>
        </a:p>
      </dgm:t>
    </dgm:pt>
    <dgm:pt modelId="{74B04AE1-A594-4C0F-BC54-6136C3A31B2E}" type="sibTrans" cxnId="{C2D52883-C16B-4D01-BA6B-44432812F3A2}">
      <dgm:prSet/>
      <dgm:spPr/>
      <dgm:t>
        <a:bodyPr/>
        <a:lstStyle/>
        <a:p>
          <a:endParaRPr lang="es-ES"/>
        </a:p>
      </dgm:t>
    </dgm:pt>
    <dgm:pt modelId="{47D9E2E9-5F25-4383-B15B-4D9B416F34FA}">
      <dgm:prSet phldrT="[Texto]" custT="1"/>
      <dgm:spPr/>
      <dgm:t>
        <a:bodyPr/>
        <a:lstStyle/>
        <a:p>
          <a:r>
            <a:rPr lang="es-ES" sz="2000" dirty="0"/>
            <a:t>Fiebre</a:t>
          </a:r>
        </a:p>
      </dgm:t>
    </dgm:pt>
    <dgm:pt modelId="{402DBFB1-B26C-4A8E-A610-A4A5DCBA4E0C}" type="parTrans" cxnId="{9BB323FC-2EA5-4413-A55B-0C899FFF7615}">
      <dgm:prSet/>
      <dgm:spPr/>
      <dgm:t>
        <a:bodyPr/>
        <a:lstStyle/>
        <a:p>
          <a:endParaRPr lang="es-ES"/>
        </a:p>
      </dgm:t>
    </dgm:pt>
    <dgm:pt modelId="{98B6C415-64F7-4B39-B2C9-CC49EEE05E59}" type="sibTrans" cxnId="{9BB323FC-2EA5-4413-A55B-0C899FFF7615}">
      <dgm:prSet/>
      <dgm:spPr/>
      <dgm:t>
        <a:bodyPr/>
        <a:lstStyle/>
        <a:p>
          <a:endParaRPr lang="es-ES"/>
        </a:p>
      </dgm:t>
    </dgm:pt>
    <dgm:pt modelId="{E6CC0397-1DC4-4269-8CBC-AFB2A20A3CC3}">
      <dgm:prSet phldrT="[Texto]" custT="1"/>
      <dgm:spPr/>
      <dgm:t>
        <a:bodyPr/>
        <a:lstStyle/>
        <a:p>
          <a:r>
            <a:rPr lang="es-ES" sz="2000" dirty="0"/>
            <a:t>Estado general afectado</a:t>
          </a:r>
        </a:p>
      </dgm:t>
    </dgm:pt>
    <dgm:pt modelId="{88781EBD-AF95-4F71-A393-8B2BDFB90634}" type="parTrans" cxnId="{3D1AFA5E-A88A-45A0-8A33-1986C8CDF0B6}">
      <dgm:prSet/>
      <dgm:spPr/>
      <dgm:t>
        <a:bodyPr/>
        <a:lstStyle/>
        <a:p>
          <a:endParaRPr lang="es-ES"/>
        </a:p>
      </dgm:t>
    </dgm:pt>
    <dgm:pt modelId="{6F1C89E8-43E4-430A-8419-FD17704190E8}" type="sibTrans" cxnId="{3D1AFA5E-A88A-45A0-8A33-1986C8CDF0B6}">
      <dgm:prSet/>
      <dgm:spPr/>
      <dgm:t>
        <a:bodyPr/>
        <a:lstStyle/>
        <a:p>
          <a:endParaRPr lang="es-ES"/>
        </a:p>
      </dgm:t>
    </dgm:pt>
    <dgm:pt modelId="{42473F3C-00ED-4BBC-AC60-DED278F452D6}">
      <dgm:prSet phldrT="[Texto]" custT="1"/>
      <dgm:spPr/>
      <dgm:t>
        <a:bodyPr/>
        <a:lstStyle/>
        <a:p>
          <a:r>
            <a:rPr lang="es-ES" sz="2000" dirty="0"/>
            <a:t>Picaduras de insectos</a:t>
          </a:r>
        </a:p>
      </dgm:t>
    </dgm:pt>
    <dgm:pt modelId="{79CC16AB-85FF-4085-B5FF-CA9961EAB7C0}" type="parTrans" cxnId="{8F7C0AC2-C4F6-4C1C-BB30-AD5F86119D91}">
      <dgm:prSet/>
      <dgm:spPr/>
      <dgm:t>
        <a:bodyPr/>
        <a:lstStyle/>
        <a:p>
          <a:endParaRPr lang="es-ES"/>
        </a:p>
      </dgm:t>
    </dgm:pt>
    <dgm:pt modelId="{A92202AF-F69B-4BA2-B1DF-ED7D80788817}" type="sibTrans" cxnId="{8F7C0AC2-C4F6-4C1C-BB30-AD5F86119D91}">
      <dgm:prSet/>
      <dgm:spPr/>
      <dgm:t>
        <a:bodyPr/>
        <a:lstStyle/>
        <a:p>
          <a:endParaRPr lang="es-ES"/>
        </a:p>
      </dgm:t>
    </dgm:pt>
    <dgm:pt modelId="{4FED3D71-5C06-41F9-85E9-D3A070E0D7BF}">
      <dgm:prSet phldrT="[Texto]" custT="1"/>
      <dgm:spPr/>
      <dgm:t>
        <a:bodyPr/>
        <a:lstStyle/>
        <a:p>
          <a:r>
            <a:rPr lang="es-ES" sz="2000" dirty="0"/>
            <a:t>Salida de pus por el oído</a:t>
          </a:r>
        </a:p>
      </dgm:t>
    </dgm:pt>
    <dgm:pt modelId="{2A761510-4684-4C89-9BBE-D7CCFB9ADEC0}" type="parTrans" cxnId="{926EBAFA-31E7-4EC9-8D1A-6C51C0A6E8ED}">
      <dgm:prSet/>
      <dgm:spPr/>
      <dgm:t>
        <a:bodyPr/>
        <a:lstStyle/>
        <a:p>
          <a:endParaRPr lang="es-ES"/>
        </a:p>
      </dgm:t>
    </dgm:pt>
    <dgm:pt modelId="{16A91268-2073-4189-9FBD-C55C10195F13}" type="sibTrans" cxnId="{926EBAFA-31E7-4EC9-8D1A-6C51C0A6E8ED}">
      <dgm:prSet/>
      <dgm:spPr/>
      <dgm:t>
        <a:bodyPr/>
        <a:lstStyle/>
        <a:p>
          <a:endParaRPr lang="es-ES"/>
        </a:p>
      </dgm:t>
    </dgm:pt>
    <dgm:pt modelId="{150F20FF-B0A3-4244-912E-8FB1C2EF84D7}" type="pres">
      <dgm:prSet presAssocID="{13ED6B61-AA4A-4BC5-BC5D-D7169752E126}" presName="Name0" presStyleCnt="0">
        <dgm:presLayoutVars>
          <dgm:dir/>
          <dgm:animLvl val="lvl"/>
          <dgm:resizeHandles val="exact"/>
        </dgm:presLayoutVars>
      </dgm:prSet>
      <dgm:spPr/>
      <dgm:t>
        <a:bodyPr/>
        <a:lstStyle/>
        <a:p>
          <a:endParaRPr lang="es-ES"/>
        </a:p>
      </dgm:t>
    </dgm:pt>
    <dgm:pt modelId="{F479862D-87E9-4B44-991A-FB9CCF3550F6}" type="pres">
      <dgm:prSet presAssocID="{74426B39-D8C2-4E95-9F71-C263BEB3600C}" presName="composite" presStyleCnt="0"/>
      <dgm:spPr/>
    </dgm:pt>
    <dgm:pt modelId="{ADDA449D-AA95-4B28-AF85-9E25CDC23326}" type="pres">
      <dgm:prSet presAssocID="{74426B39-D8C2-4E95-9F71-C263BEB3600C}" presName="parTx" presStyleLbl="alignNode1" presStyleIdx="0" presStyleCnt="2" custScaleX="108648" custLinFactNeighborX="824" custLinFactNeighborY="-34814">
        <dgm:presLayoutVars>
          <dgm:chMax val="0"/>
          <dgm:chPref val="0"/>
          <dgm:bulletEnabled val="1"/>
        </dgm:presLayoutVars>
      </dgm:prSet>
      <dgm:spPr/>
      <dgm:t>
        <a:bodyPr/>
        <a:lstStyle/>
        <a:p>
          <a:endParaRPr lang="es-ES"/>
        </a:p>
      </dgm:t>
    </dgm:pt>
    <dgm:pt modelId="{131525E0-68F6-43D8-AB0A-A44EE8618BE4}" type="pres">
      <dgm:prSet presAssocID="{74426B39-D8C2-4E95-9F71-C263BEB3600C}" presName="desTx" presStyleLbl="alignAccFollowNode1" presStyleIdx="0" presStyleCnt="2" custScaleX="128008" custScaleY="83854" custLinFactNeighborX="-117" custLinFactNeighborY="-11935">
        <dgm:presLayoutVars>
          <dgm:bulletEnabled val="1"/>
        </dgm:presLayoutVars>
      </dgm:prSet>
      <dgm:spPr/>
      <dgm:t>
        <a:bodyPr/>
        <a:lstStyle/>
        <a:p>
          <a:endParaRPr lang="es-ES"/>
        </a:p>
      </dgm:t>
    </dgm:pt>
    <dgm:pt modelId="{E6702505-0E88-495E-90E1-3DF3776D8DD2}" type="pres">
      <dgm:prSet presAssocID="{731C515F-53CA-475F-A7B7-EA0CB6686B2F}" presName="space" presStyleCnt="0"/>
      <dgm:spPr/>
    </dgm:pt>
    <dgm:pt modelId="{0C1143EB-BDC1-4A78-957E-0AF15FBB85FD}" type="pres">
      <dgm:prSet presAssocID="{5D4343F1-8876-410B-A72D-CC204C98908B}" presName="composite" presStyleCnt="0"/>
      <dgm:spPr/>
    </dgm:pt>
    <dgm:pt modelId="{17A37372-8E3A-484C-9D9B-9B1BE9D59967}" type="pres">
      <dgm:prSet presAssocID="{5D4343F1-8876-410B-A72D-CC204C98908B}" presName="parTx" presStyleLbl="alignNode1" presStyleIdx="1" presStyleCnt="2" custLinFactNeighborX="-1690" custLinFactNeighborY="-29555">
        <dgm:presLayoutVars>
          <dgm:chMax val="0"/>
          <dgm:chPref val="0"/>
          <dgm:bulletEnabled val="1"/>
        </dgm:presLayoutVars>
      </dgm:prSet>
      <dgm:spPr/>
      <dgm:t>
        <a:bodyPr/>
        <a:lstStyle/>
        <a:p>
          <a:endParaRPr lang="es-ES"/>
        </a:p>
      </dgm:t>
    </dgm:pt>
    <dgm:pt modelId="{6B536E54-F40D-4D44-A723-BB81B8F65A26}" type="pres">
      <dgm:prSet presAssocID="{5D4343F1-8876-410B-A72D-CC204C98908B}" presName="desTx" presStyleLbl="alignAccFollowNode1" presStyleIdx="1" presStyleCnt="2" custScaleX="137106" custScaleY="87365" custLinFactNeighborY="-9795">
        <dgm:presLayoutVars>
          <dgm:bulletEnabled val="1"/>
        </dgm:presLayoutVars>
      </dgm:prSet>
      <dgm:spPr/>
      <dgm:t>
        <a:bodyPr/>
        <a:lstStyle/>
        <a:p>
          <a:endParaRPr lang="es-ES"/>
        </a:p>
      </dgm:t>
    </dgm:pt>
  </dgm:ptLst>
  <dgm:cxnLst>
    <dgm:cxn modelId="{9BB323FC-2EA5-4413-A55B-0C899FFF7615}" srcId="{5D4343F1-8876-410B-A72D-CC204C98908B}" destId="{47D9E2E9-5F25-4383-B15B-4D9B416F34FA}" srcOrd="0" destOrd="0" parTransId="{402DBFB1-B26C-4A8E-A610-A4A5DCBA4E0C}" sibTransId="{98B6C415-64F7-4B39-B2C9-CC49EEE05E59}"/>
    <dgm:cxn modelId="{13AD8A81-E7E0-4096-86FA-419A9A37C3FF}" srcId="{13ED6B61-AA4A-4BC5-BC5D-D7169752E126}" destId="{74426B39-D8C2-4E95-9F71-C263BEB3600C}" srcOrd="0" destOrd="0" parTransId="{A35CC1D5-BB11-4B3D-9AB1-8E3D25A99BAD}" sibTransId="{731C515F-53CA-475F-A7B7-EA0CB6686B2F}"/>
    <dgm:cxn modelId="{926EBAFA-31E7-4EC9-8D1A-6C51C0A6E8ED}" srcId="{5D4343F1-8876-410B-A72D-CC204C98908B}" destId="{4FED3D71-5C06-41F9-85E9-D3A070E0D7BF}" srcOrd="2" destOrd="0" parTransId="{2A761510-4684-4C89-9BBE-D7CCFB9ADEC0}" sibTransId="{16A91268-2073-4189-9FBD-C55C10195F13}"/>
    <dgm:cxn modelId="{7F3F1B3B-D0F9-4F9F-B62C-9FEBEBBEAADF}" srcId="{74426B39-D8C2-4E95-9F71-C263BEB3600C}" destId="{DED1B139-C599-4175-A607-207045EDE320}" srcOrd="1" destOrd="0" parTransId="{DE865E7C-053C-4FFC-9F2D-294274292569}" sibTransId="{2CAF8EE0-D028-409E-8088-D1DD629CF1BB}"/>
    <dgm:cxn modelId="{F7956C95-723F-4FA2-9971-ED8BFEDE382B}" type="presOf" srcId="{42473F3C-00ED-4BBC-AC60-DED278F452D6}" destId="{131525E0-68F6-43D8-AB0A-A44EE8618BE4}" srcOrd="0" destOrd="2" presId="urn:microsoft.com/office/officeart/2005/8/layout/hList1"/>
    <dgm:cxn modelId="{52658D82-F079-47F1-987D-1D45BECF7BBC}" type="presOf" srcId="{5D4343F1-8876-410B-A72D-CC204C98908B}" destId="{17A37372-8E3A-484C-9D9B-9B1BE9D59967}" srcOrd="0" destOrd="0" presId="urn:microsoft.com/office/officeart/2005/8/layout/hList1"/>
    <dgm:cxn modelId="{3D1AFA5E-A88A-45A0-8A33-1986C8CDF0B6}" srcId="{5D4343F1-8876-410B-A72D-CC204C98908B}" destId="{E6CC0397-1DC4-4269-8CBC-AFB2A20A3CC3}" srcOrd="1" destOrd="0" parTransId="{88781EBD-AF95-4F71-A393-8B2BDFB90634}" sibTransId="{6F1C89E8-43E4-430A-8419-FD17704190E8}"/>
    <dgm:cxn modelId="{AB487D6F-77BB-46C1-9765-CE315E941F29}" type="presOf" srcId="{74426B39-D8C2-4E95-9F71-C263BEB3600C}" destId="{ADDA449D-AA95-4B28-AF85-9E25CDC23326}" srcOrd="0" destOrd="0" presId="urn:microsoft.com/office/officeart/2005/8/layout/hList1"/>
    <dgm:cxn modelId="{C4A54A60-FF2D-441F-BFA6-E573A7219647}" type="presOf" srcId="{DED1B139-C599-4175-A607-207045EDE320}" destId="{131525E0-68F6-43D8-AB0A-A44EE8618BE4}" srcOrd="0" destOrd="1" presId="urn:microsoft.com/office/officeart/2005/8/layout/hList1"/>
    <dgm:cxn modelId="{2EC0C46D-3D5E-4E80-AD95-D83E321658AD}" type="presOf" srcId="{4FED3D71-5C06-41F9-85E9-D3A070E0D7BF}" destId="{6B536E54-F40D-4D44-A723-BB81B8F65A26}" srcOrd="0" destOrd="2" presId="urn:microsoft.com/office/officeart/2005/8/layout/hList1"/>
    <dgm:cxn modelId="{C29548E4-47A7-4B05-90AF-848721101F16}" type="presOf" srcId="{E6CC0397-1DC4-4269-8CBC-AFB2A20A3CC3}" destId="{6B536E54-F40D-4D44-A723-BB81B8F65A26}" srcOrd="0" destOrd="1" presId="urn:microsoft.com/office/officeart/2005/8/layout/hList1"/>
    <dgm:cxn modelId="{C07ECE67-BDCA-462E-A8CB-A0983E89C98E}" srcId="{74426B39-D8C2-4E95-9F71-C263BEB3600C}" destId="{83704FDE-5877-48B8-B51C-47CF5E5FEF34}" srcOrd="0" destOrd="0" parTransId="{441DBE21-52CF-4C06-9E2F-3042A6864C34}" sibTransId="{FCC11A07-81A6-4375-9211-506859F3940C}"/>
    <dgm:cxn modelId="{9096DE01-8AAC-4B25-A147-C37767348C0F}" type="presOf" srcId="{47D9E2E9-5F25-4383-B15B-4D9B416F34FA}" destId="{6B536E54-F40D-4D44-A723-BB81B8F65A26}" srcOrd="0" destOrd="0" presId="urn:microsoft.com/office/officeart/2005/8/layout/hList1"/>
    <dgm:cxn modelId="{A3523DE8-C921-4D4F-9355-4F3820C8BDC2}" type="presOf" srcId="{83704FDE-5877-48B8-B51C-47CF5E5FEF34}" destId="{131525E0-68F6-43D8-AB0A-A44EE8618BE4}" srcOrd="0" destOrd="0" presId="urn:microsoft.com/office/officeart/2005/8/layout/hList1"/>
    <dgm:cxn modelId="{C2D52883-C16B-4D01-BA6B-44432812F3A2}" srcId="{13ED6B61-AA4A-4BC5-BC5D-D7169752E126}" destId="{5D4343F1-8876-410B-A72D-CC204C98908B}" srcOrd="1" destOrd="0" parTransId="{F6C0B796-2406-4413-AF18-79A9EC2FF501}" sibTransId="{74B04AE1-A594-4C0F-BC54-6136C3A31B2E}"/>
    <dgm:cxn modelId="{B51733FA-0996-437B-B50E-A8C7C162EA4C}" type="presOf" srcId="{13ED6B61-AA4A-4BC5-BC5D-D7169752E126}" destId="{150F20FF-B0A3-4244-912E-8FB1C2EF84D7}" srcOrd="0" destOrd="0" presId="urn:microsoft.com/office/officeart/2005/8/layout/hList1"/>
    <dgm:cxn modelId="{8F7C0AC2-C4F6-4C1C-BB30-AD5F86119D91}" srcId="{74426B39-D8C2-4E95-9F71-C263BEB3600C}" destId="{42473F3C-00ED-4BBC-AC60-DED278F452D6}" srcOrd="2" destOrd="0" parTransId="{79CC16AB-85FF-4085-B5FF-CA9961EAB7C0}" sibTransId="{A92202AF-F69B-4BA2-B1DF-ED7D80788817}"/>
    <dgm:cxn modelId="{9C4349A8-D6BB-447C-97AD-5909D59FAEE3}" type="presParOf" srcId="{150F20FF-B0A3-4244-912E-8FB1C2EF84D7}" destId="{F479862D-87E9-4B44-991A-FB9CCF3550F6}" srcOrd="0" destOrd="0" presId="urn:microsoft.com/office/officeart/2005/8/layout/hList1"/>
    <dgm:cxn modelId="{FF3CCD10-EFD2-4D10-89F6-0EADE9ACD338}" type="presParOf" srcId="{F479862D-87E9-4B44-991A-FB9CCF3550F6}" destId="{ADDA449D-AA95-4B28-AF85-9E25CDC23326}" srcOrd="0" destOrd="0" presId="urn:microsoft.com/office/officeart/2005/8/layout/hList1"/>
    <dgm:cxn modelId="{2EF22DEC-E3BC-4FB9-88B4-FBFE92989C33}" type="presParOf" srcId="{F479862D-87E9-4B44-991A-FB9CCF3550F6}" destId="{131525E0-68F6-43D8-AB0A-A44EE8618BE4}" srcOrd="1" destOrd="0" presId="urn:microsoft.com/office/officeart/2005/8/layout/hList1"/>
    <dgm:cxn modelId="{5AAB444F-F0F3-4B45-B3A2-DD13A9903FCD}" type="presParOf" srcId="{150F20FF-B0A3-4244-912E-8FB1C2EF84D7}" destId="{E6702505-0E88-495E-90E1-3DF3776D8DD2}" srcOrd="1" destOrd="0" presId="urn:microsoft.com/office/officeart/2005/8/layout/hList1"/>
    <dgm:cxn modelId="{4E0A0ABB-5DCD-4F06-A772-9CD4E04586EC}" type="presParOf" srcId="{150F20FF-B0A3-4244-912E-8FB1C2EF84D7}" destId="{0C1143EB-BDC1-4A78-957E-0AF15FBB85FD}" srcOrd="2" destOrd="0" presId="urn:microsoft.com/office/officeart/2005/8/layout/hList1"/>
    <dgm:cxn modelId="{6091FC0E-C84A-41A3-A50D-195D9CEFC775}" type="presParOf" srcId="{0C1143EB-BDC1-4A78-957E-0AF15FBB85FD}" destId="{17A37372-8E3A-484C-9D9B-9B1BE9D59967}" srcOrd="0" destOrd="0" presId="urn:microsoft.com/office/officeart/2005/8/layout/hList1"/>
    <dgm:cxn modelId="{60B4B2B9-CC40-46B2-90E4-F80FC0AFB17B}" type="presParOf" srcId="{0C1143EB-BDC1-4A78-957E-0AF15FBB85FD}" destId="{6B536E54-F40D-4D44-A723-BB81B8F65A2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8470AA-976B-45AD-A989-6F673F1ED6C4}">
      <dsp:nvSpPr>
        <dsp:cNvPr id="0" name=""/>
        <dsp:cNvSpPr/>
      </dsp:nvSpPr>
      <dsp:spPr>
        <a:xfrm>
          <a:off x="519405" y="0"/>
          <a:ext cx="5886596" cy="419490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166FC6-2C6C-4A1B-BCD0-CD2E2C3FFE92}">
      <dsp:nvSpPr>
        <dsp:cNvPr id="0" name=""/>
        <dsp:cNvSpPr/>
      </dsp:nvSpPr>
      <dsp:spPr>
        <a:xfrm>
          <a:off x="2506" y="1566009"/>
          <a:ext cx="1670932" cy="1062889"/>
        </a:xfrm>
        <a:prstGeom prst="round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a:t>Catarro</a:t>
          </a:r>
        </a:p>
        <a:p>
          <a:pPr lvl="0" algn="ctr" defTabSz="711200">
            <a:lnSpc>
              <a:spcPct val="90000"/>
            </a:lnSpc>
            <a:spcBef>
              <a:spcPct val="0"/>
            </a:spcBef>
            <a:spcAft>
              <a:spcPct val="35000"/>
            </a:spcAft>
          </a:pPr>
          <a:r>
            <a:rPr lang="es-ES" sz="1600" kern="1200" dirty="0"/>
            <a:t>Aumento de producción de moco</a:t>
          </a:r>
          <a:endParaRPr lang="es-ES" sz="2800" kern="1200" dirty="0"/>
        </a:p>
      </dsp:txBody>
      <dsp:txXfrm>
        <a:off x="54392" y="1617895"/>
        <a:ext cx="1567160" cy="959117"/>
      </dsp:txXfrm>
    </dsp:sp>
    <dsp:sp modelId="{98667045-340E-4BD3-98B8-D3059ADBE327}">
      <dsp:nvSpPr>
        <dsp:cNvPr id="0" name=""/>
        <dsp:cNvSpPr/>
      </dsp:nvSpPr>
      <dsp:spPr>
        <a:xfrm>
          <a:off x="1756456" y="1583594"/>
          <a:ext cx="1707709" cy="1027718"/>
        </a:xfrm>
        <a:prstGeom prst="roundRect">
          <a:avLst/>
        </a:prstGeom>
        <a:solidFill>
          <a:srgbClr val="E69AD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S" sz="1700" kern="1200" dirty="0"/>
            <a:t>Acúmulo de moco en la trompa de Eustaquio</a:t>
          </a:r>
        </a:p>
      </dsp:txBody>
      <dsp:txXfrm>
        <a:off x="1806625" y="1633763"/>
        <a:ext cx="1607371" cy="927380"/>
      </dsp:txXfrm>
    </dsp:sp>
    <dsp:sp modelId="{5094F51C-98A6-4F4F-8B22-55F3F6B1B765}">
      <dsp:nvSpPr>
        <dsp:cNvPr id="0" name=""/>
        <dsp:cNvSpPr/>
      </dsp:nvSpPr>
      <dsp:spPr>
        <a:xfrm>
          <a:off x="3547182" y="1557216"/>
          <a:ext cx="1642822" cy="1080474"/>
        </a:xfrm>
        <a:prstGeom prst="roundRect">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S" sz="1700" kern="1200" dirty="0"/>
            <a:t>Moco en el oído medio con sobreinfección</a:t>
          </a:r>
        </a:p>
      </dsp:txBody>
      <dsp:txXfrm>
        <a:off x="3599926" y="1609960"/>
        <a:ext cx="1537334" cy="974986"/>
      </dsp:txXfrm>
    </dsp:sp>
    <dsp:sp modelId="{D016A621-F7AB-45BD-AA6E-9BA66656088E}">
      <dsp:nvSpPr>
        <dsp:cNvPr id="0" name=""/>
        <dsp:cNvSpPr/>
      </dsp:nvSpPr>
      <dsp:spPr>
        <a:xfrm>
          <a:off x="5273021" y="1539631"/>
          <a:ext cx="1649879" cy="1115644"/>
        </a:xfrm>
        <a:prstGeom prst="roundRect">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S" sz="1700" kern="1200" dirty="0"/>
            <a:t>OTITIS MEDIA AGUDA</a:t>
          </a:r>
        </a:p>
      </dsp:txBody>
      <dsp:txXfrm>
        <a:off x="5327482" y="1594092"/>
        <a:ext cx="1540957" cy="10067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DA449D-AA95-4B28-AF85-9E25CDC23326}">
      <dsp:nvSpPr>
        <dsp:cNvPr id="0" name=""/>
        <dsp:cNvSpPr/>
      </dsp:nvSpPr>
      <dsp:spPr>
        <a:xfrm>
          <a:off x="232295" y="357912"/>
          <a:ext cx="2370504" cy="86705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s-ES" sz="2400" kern="1200" dirty="0"/>
            <a:t>OTITIS EXTERNA</a:t>
          </a:r>
        </a:p>
      </dsp:txBody>
      <dsp:txXfrm>
        <a:off x="232295" y="357912"/>
        <a:ext cx="2370504" cy="867055"/>
      </dsp:txXfrm>
    </dsp:sp>
    <dsp:sp modelId="{131525E0-68F6-43D8-AB0A-A44EE8618BE4}">
      <dsp:nvSpPr>
        <dsp:cNvPr id="0" name=""/>
        <dsp:cNvSpPr/>
      </dsp:nvSpPr>
      <dsp:spPr>
        <a:xfrm>
          <a:off x="564" y="1447951"/>
          <a:ext cx="2792904" cy="171253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s-ES" sz="2000" kern="1200" dirty="0"/>
            <a:t>Baños en piscinas o en el mar</a:t>
          </a:r>
        </a:p>
        <a:p>
          <a:pPr marL="228600" lvl="1" indent="-228600" algn="l" defTabSz="889000">
            <a:lnSpc>
              <a:spcPct val="90000"/>
            </a:lnSpc>
            <a:spcBef>
              <a:spcPct val="0"/>
            </a:spcBef>
            <a:spcAft>
              <a:spcPct val="15000"/>
            </a:spcAft>
            <a:buChar char="••"/>
          </a:pPr>
          <a:r>
            <a:rPr lang="es-ES" sz="2000" kern="1200" dirty="0"/>
            <a:t>Traumatismos</a:t>
          </a:r>
        </a:p>
        <a:p>
          <a:pPr marL="228600" lvl="1" indent="-228600" algn="l" defTabSz="889000">
            <a:lnSpc>
              <a:spcPct val="90000"/>
            </a:lnSpc>
            <a:spcBef>
              <a:spcPct val="0"/>
            </a:spcBef>
            <a:spcAft>
              <a:spcPct val="15000"/>
            </a:spcAft>
            <a:buChar char="••"/>
          </a:pPr>
          <a:r>
            <a:rPr lang="es-ES" sz="2000" kern="1200" dirty="0"/>
            <a:t>Picaduras de insectos</a:t>
          </a:r>
        </a:p>
      </dsp:txBody>
      <dsp:txXfrm>
        <a:off x="564" y="1447951"/>
        <a:ext cx="2792904" cy="1712533"/>
      </dsp:txXfrm>
    </dsp:sp>
    <dsp:sp modelId="{17A37372-8E3A-484C-9D9B-9B1BE9D59967}">
      <dsp:nvSpPr>
        <dsp:cNvPr id="0" name=""/>
        <dsp:cNvSpPr/>
      </dsp:nvSpPr>
      <dsp:spPr>
        <a:xfrm>
          <a:off x="3469396" y="385584"/>
          <a:ext cx="2181820" cy="86705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s-ES" sz="2400" kern="1200" dirty="0"/>
            <a:t>OTITIS MEDIA</a:t>
          </a:r>
        </a:p>
      </dsp:txBody>
      <dsp:txXfrm>
        <a:off x="3469396" y="385584"/>
        <a:ext cx="2181820" cy="867055"/>
      </dsp:txXfrm>
    </dsp:sp>
    <dsp:sp modelId="{6B536E54-F40D-4D44-A723-BB81B8F65A26}">
      <dsp:nvSpPr>
        <dsp:cNvPr id="0" name=""/>
        <dsp:cNvSpPr/>
      </dsp:nvSpPr>
      <dsp:spPr>
        <a:xfrm>
          <a:off x="3101476" y="1437877"/>
          <a:ext cx="2991406" cy="178423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s-ES" sz="2000" kern="1200" dirty="0"/>
            <a:t>Fiebre</a:t>
          </a:r>
        </a:p>
        <a:p>
          <a:pPr marL="228600" lvl="1" indent="-228600" algn="l" defTabSz="889000">
            <a:lnSpc>
              <a:spcPct val="90000"/>
            </a:lnSpc>
            <a:spcBef>
              <a:spcPct val="0"/>
            </a:spcBef>
            <a:spcAft>
              <a:spcPct val="15000"/>
            </a:spcAft>
            <a:buChar char="••"/>
          </a:pPr>
          <a:r>
            <a:rPr lang="es-ES" sz="2000" kern="1200" dirty="0"/>
            <a:t>Estado general afectado</a:t>
          </a:r>
        </a:p>
        <a:p>
          <a:pPr marL="228600" lvl="1" indent="-228600" algn="l" defTabSz="889000">
            <a:lnSpc>
              <a:spcPct val="90000"/>
            </a:lnSpc>
            <a:spcBef>
              <a:spcPct val="0"/>
            </a:spcBef>
            <a:spcAft>
              <a:spcPct val="15000"/>
            </a:spcAft>
            <a:buChar char="••"/>
          </a:pPr>
          <a:r>
            <a:rPr lang="es-ES" sz="2000" kern="1200" dirty="0"/>
            <a:t>Salida de pus por el oído</a:t>
          </a:r>
        </a:p>
      </dsp:txBody>
      <dsp:txXfrm>
        <a:off x="3101476" y="1437877"/>
        <a:ext cx="2991406" cy="178423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D6492F9-3ABB-48EC-A3B3-6832BF4D076B}" type="datetimeFigureOut">
              <a:rPr lang="es-ES"/>
              <a:pPr>
                <a:defRPr/>
              </a:pPr>
              <a:t>20/11/2020</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BC914CC-752A-49A5-920B-477C519C2CA9}" type="slidenum">
              <a:rPr lang="es-ES"/>
              <a:pPr>
                <a:defRPr/>
              </a:pPr>
              <a:t>‹Nº›</a:t>
            </a:fld>
            <a:endParaRPr lang="es-ES"/>
          </a:p>
        </p:txBody>
      </p:sp>
    </p:spTree>
    <p:extLst>
      <p:ext uri="{BB962C8B-B14F-4D97-AF65-F5344CB8AC3E}">
        <p14:creationId xmlns:p14="http://schemas.microsoft.com/office/powerpoint/2010/main" val="31758979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solidFill>
                <a:srgbClr val="000000"/>
              </a:solidFill>
            </a:endParaRPr>
          </a:p>
        </p:txBody>
      </p:sp>
      <p:sp>
        <p:nvSpPr>
          <p:cNvPr id="1638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39CC667A-7EF6-4199-8173-5CE0959E320D}" type="datetime8">
              <a:rPr lang="en-US">
                <a:solidFill>
                  <a:srgbClr val="000000"/>
                </a:solidFill>
              </a:rPr>
              <a:pPr fontAlgn="base">
                <a:spcBef>
                  <a:spcPct val="0"/>
                </a:spcBef>
                <a:spcAft>
                  <a:spcPct val="0"/>
                </a:spcAft>
              </a:pPr>
              <a:t>11/20/2020 9:17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56A8E5C2-952E-4895-8683-7CAD64E26D14}" type="slidenum">
              <a:rPr lang="en-US">
                <a:solidFill>
                  <a:srgbClr val="000000"/>
                </a:solidFill>
              </a:rPr>
              <a:pPr fontAlgn="base">
                <a:spcBef>
                  <a:spcPct val="0"/>
                </a:spcBef>
                <a:spcAft>
                  <a:spcPct val="0"/>
                </a:spcAft>
              </a:pPr>
              <a:t>1</a:t>
            </a:fld>
            <a:endParaRPr 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2" r:id="rId3"/>
    <p:sldLayoutId id="2147483681" r:id="rId4"/>
    <p:sldLayoutId id="2147483680" r:id="rId5"/>
    <p:sldLayoutId id="2147483679" r:id="rId6"/>
    <p:sldLayoutId id="2147483678" r:id="rId7"/>
    <p:sldLayoutId id="2147483677" r:id="rId8"/>
    <p:sldLayoutId id="2147483676" r:id="rId9"/>
    <p:sldLayoutId id="2147483685" r:id="rId10"/>
    <p:sldLayoutId id="2147483686" r:id="rId11"/>
    <p:sldLayoutId id="2147483675"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Layout" Target="../diagrams/layout1.xml"/><Relationship Id="rId7" Type="http://schemas.openxmlformats.org/officeDocument/2006/relationships/image" Target="../media/image7.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Layout" Target="../diagrams/layout2.xml"/><Relationship Id="rId7" Type="http://schemas.openxmlformats.org/officeDocument/2006/relationships/image" Target="../media/image7.png"/><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fontAlgn="auto">
              <a:spcBef>
                <a:spcPts val="0"/>
              </a:spcBef>
              <a:spcAft>
                <a:spcPts val="0"/>
              </a:spcAft>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665162" y="2249059"/>
            <a:ext cx="7603524" cy="830997"/>
          </a:xfrm>
          <a:prstGeom prst="rect">
            <a:avLst/>
          </a:prstGeom>
          <a:noFill/>
          <a:ln w="12700">
            <a:solidFill>
              <a:schemeClr val="tx1"/>
            </a:solidFill>
            <a:miter lim="800000"/>
            <a:headEnd/>
            <a:tailEnd/>
          </a:ln>
        </p:spPr>
        <p:txBody>
          <a:bodyPr wrap="square">
            <a:spAutoFit/>
          </a:bodyPr>
          <a:lstStyle/>
          <a:p>
            <a:pPr algn="ctr">
              <a:spcBef>
                <a:spcPct val="50000"/>
              </a:spcBef>
            </a:pPr>
            <a:r>
              <a:rPr lang="es-ES" sz="4800" dirty="0">
                <a:effectLst>
                  <a:outerShdw blurRad="38100" dist="38100" dir="2700000" algn="tl">
                    <a:srgbClr val="000000">
                      <a:alpha val="43137"/>
                    </a:srgbClr>
                  </a:outerShdw>
                </a:effectLst>
                <a:latin typeface="Arial" panose="020B0604020202020204" pitchFamily="34" charset="0"/>
                <a:ea typeface="Aharoni"/>
                <a:cs typeface="Arial" panose="020B0604020202020204" pitchFamily="34" charset="0"/>
              </a:rPr>
              <a:t>Dolor de oídos: </a:t>
            </a:r>
            <a:r>
              <a:rPr lang="es-ES" sz="4800" dirty="0" smtClean="0">
                <a:effectLst>
                  <a:outerShdw blurRad="38100" dist="38100" dir="2700000" algn="tl">
                    <a:srgbClr val="000000">
                      <a:alpha val="43137"/>
                    </a:srgbClr>
                  </a:outerShdw>
                </a:effectLst>
                <a:latin typeface="Arial" panose="020B0604020202020204" pitchFamily="34" charset="0"/>
                <a:ea typeface="Aharoni"/>
                <a:cs typeface="Arial" panose="020B0604020202020204" pitchFamily="34" charset="0"/>
              </a:rPr>
              <a:t>otalgia</a:t>
            </a:r>
            <a:endParaRPr lang="es-ES" sz="4800" dirty="0">
              <a:effectLst>
                <a:outerShdw blurRad="38100" dist="38100" dir="2700000" algn="tl">
                  <a:srgbClr val="000000">
                    <a:alpha val="43137"/>
                  </a:srgbClr>
                </a:outerShdw>
              </a:effectLst>
              <a:latin typeface="Arial" panose="020B0604020202020204" pitchFamily="34" charset="0"/>
              <a:ea typeface="Aharoni"/>
              <a:cs typeface="Arial" panose="020B0604020202020204" pitchFamily="34" charset="0"/>
            </a:endParaRPr>
          </a:p>
        </p:txBody>
      </p:sp>
      <p:sp>
        <p:nvSpPr>
          <p:cNvPr id="2" name="CuadroTexto 11"/>
          <p:cNvSpPr txBox="1"/>
          <p:nvPr/>
        </p:nvSpPr>
        <p:spPr>
          <a:xfrm>
            <a:off x="665162" y="4217086"/>
            <a:ext cx="7889875" cy="1015663"/>
          </a:xfrm>
          <a:prstGeom prst="rect">
            <a:avLst/>
          </a:prstGeom>
          <a:noFill/>
        </p:spPr>
        <p:txBody>
          <a:bodyPr>
            <a:spAutoFit/>
          </a:bodyPr>
          <a:lstStyle/>
          <a:p>
            <a:pPr>
              <a:defRPr/>
            </a:pPr>
            <a:r>
              <a:rPr lang="es-ES" sz="2000" dirty="0">
                <a:solidFill>
                  <a:srgbClr val="000000"/>
                </a:solidFill>
                <a:effectLst>
                  <a:outerShdw blurRad="38100" dist="38100" dir="2700000" algn="tl">
                    <a:srgbClr val="C0C0C0"/>
                  </a:outerShdw>
                </a:effectLst>
                <a:cs typeface="Arial" charset="0"/>
              </a:rPr>
              <a:t>Carolina Hernández-Carrillo Rodríguez. </a:t>
            </a:r>
            <a:r>
              <a:rPr lang="es-ES" dirty="0">
                <a:solidFill>
                  <a:srgbClr val="000000"/>
                </a:solidFill>
                <a:effectLst>
                  <a:outerShdw blurRad="38100" dist="38100" dir="2700000" algn="tl">
                    <a:srgbClr val="C0C0C0"/>
                  </a:outerShdw>
                </a:effectLst>
                <a:cs typeface="Arial" charset="0"/>
              </a:rPr>
              <a:t>MIR Pediatría.</a:t>
            </a:r>
          </a:p>
          <a:p>
            <a:pPr>
              <a:defRPr/>
            </a:pPr>
            <a:r>
              <a:rPr lang="es-ES" sz="2000" dirty="0">
                <a:solidFill>
                  <a:srgbClr val="000000"/>
                </a:solidFill>
                <a:effectLst>
                  <a:outerShdw blurRad="38100" dist="38100" dir="2700000" algn="tl">
                    <a:srgbClr val="C0C0C0"/>
                  </a:outerShdw>
                </a:effectLst>
                <a:cs typeface="Arial" charset="0"/>
              </a:rPr>
              <a:t>Ana Garach Gómez. Pediatra</a:t>
            </a:r>
          </a:p>
          <a:p>
            <a:pPr algn="ctr">
              <a:defRPr/>
            </a:pPr>
            <a:endParaRPr lang="es-ES" sz="2000" dirty="0">
              <a:solidFill>
                <a:srgbClr val="000000"/>
              </a:solidFill>
              <a:effectLst>
                <a:outerShdw blurRad="38100" dist="38100" dir="2700000" algn="tl">
                  <a:srgbClr val="C0C0C0"/>
                </a:outerShdw>
              </a:effectLst>
              <a:cs typeface="Arial" charset="0"/>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52613" y="4602749"/>
            <a:ext cx="1896774"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334963" y="508000"/>
            <a:ext cx="5213350" cy="609600"/>
          </a:xfrm>
        </p:spPr>
        <p:txBody>
          <a:bodyPr numCol="1" anchorCtr="0" compatLnSpc="1">
            <a:prstTxWarp prst="textNoShape">
              <a:avLst/>
            </a:prstTxWarp>
          </a:bodyPr>
          <a:lstStyle/>
          <a:p>
            <a:pPr algn="ctr" eaLnBrk="1" hangingPunct="1">
              <a:defRPr/>
            </a:pPr>
            <a:r>
              <a:rPr lang="es-ES" sz="4400" dirty="0">
                <a:ln>
                  <a:noFill/>
                </a:ln>
                <a:solidFill>
                  <a:schemeClr val="tx1"/>
                </a:solidFill>
                <a:effectLst>
                  <a:outerShdw blurRad="38100" dist="38100" dir="2700000" algn="tl">
                    <a:srgbClr val="000000">
                      <a:alpha val="43137"/>
                    </a:srgbClr>
                  </a:outerShdw>
                </a:effectLst>
              </a:rPr>
              <a:t>¿Qué es la otalgia?</a:t>
            </a:r>
          </a:p>
        </p:txBody>
      </p:sp>
      <p:pic>
        <p:nvPicPr>
          <p:cNvPr id="1741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17411"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fontAlgn="auto">
              <a:spcBef>
                <a:spcPts val="0"/>
              </a:spcBef>
              <a:spcAft>
                <a:spcPts val="0"/>
              </a:spcAft>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7413" name="10 Marcador de contenido"/>
          <p:cNvSpPr>
            <a:spLocks noGrp="1"/>
          </p:cNvSpPr>
          <p:nvPr>
            <p:ph idx="1"/>
          </p:nvPr>
        </p:nvSpPr>
        <p:spPr>
          <a:xfrm>
            <a:off x="334963" y="1687513"/>
            <a:ext cx="8215312" cy="1938337"/>
          </a:xfrm>
        </p:spPr>
        <p:txBody>
          <a:bodyPr/>
          <a:lstStyle/>
          <a:p>
            <a:pPr marL="0" indent="0">
              <a:buFontTx/>
              <a:buNone/>
            </a:pPr>
            <a:r>
              <a:rPr lang="es-ES" sz="2800" dirty="0"/>
              <a:t>Es el dolor de oído de cualquier causa. </a:t>
            </a:r>
          </a:p>
          <a:p>
            <a:pPr marL="0" indent="0">
              <a:buFontTx/>
              <a:buNone/>
            </a:pPr>
            <a:r>
              <a:rPr lang="es-ES" sz="2800" dirty="0"/>
              <a:t>Se puede distinguir: </a:t>
            </a:r>
          </a:p>
          <a:p>
            <a:pPr marL="0" indent="0">
              <a:buFontTx/>
              <a:buNone/>
            </a:pPr>
            <a:endParaRPr lang="es-ES" sz="3000" dirty="0"/>
          </a:p>
          <a:p>
            <a:pPr marL="0" indent="0">
              <a:buFontTx/>
              <a:buNone/>
            </a:pPr>
            <a:endParaRPr lang="es-ES" sz="3000" dirty="0"/>
          </a:p>
        </p:txBody>
      </p:sp>
      <p:sp>
        <p:nvSpPr>
          <p:cNvPr id="9" name="10 Marcador de contenido"/>
          <p:cNvSpPr txBox="1">
            <a:spLocks/>
          </p:cNvSpPr>
          <p:nvPr/>
        </p:nvSpPr>
        <p:spPr bwMode="auto">
          <a:xfrm>
            <a:off x="334964" y="2879725"/>
            <a:ext cx="7808140" cy="1809726"/>
          </a:xfrm>
          <a:prstGeom prst="rect">
            <a:avLst/>
          </a:prstGeom>
          <a:noFill/>
          <a:ln w="9525">
            <a:noFill/>
            <a:miter lim="800000"/>
            <a:headEnd/>
            <a:tailEnd/>
          </a:ln>
        </p:spPr>
        <p:txBody>
          <a:bodyPr wrap="square" lIns="0" tIns="0" rIns="0" bIns="0">
            <a:spAutoFit/>
          </a:bodyPr>
          <a:lstStyle>
            <a:lvl1pPr marL="396875" indent="-396875" algn="l" defTabSz="912813" rtl="0" eaLnBrk="0" fontAlgn="base" hangingPunct="0">
              <a:lnSpc>
                <a:spcPct val="90000"/>
              </a:lnSpc>
              <a:spcBef>
                <a:spcPct val="20000"/>
              </a:spcBef>
              <a:spcAft>
                <a:spcPct val="0"/>
              </a:spcAft>
              <a:buBlip>
                <a:blip r:embed="rId4"/>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5"/>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5"/>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5"/>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gn="just">
              <a:defRPr/>
            </a:pPr>
            <a:r>
              <a:rPr lang="es-ES" sz="2400" b="1" dirty="0"/>
              <a:t>Otalgia primaria (otodinia): </a:t>
            </a:r>
            <a:r>
              <a:rPr lang="es-ES" sz="2400" dirty="0"/>
              <a:t>se afectan las estructuras propias del oído. </a:t>
            </a:r>
            <a:endParaRPr lang="es-ES" sz="2400" b="1" dirty="0"/>
          </a:p>
          <a:p>
            <a:pPr marL="517525" lvl="1" indent="0" algn="just">
              <a:buFontTx/>
              <a:buNone/>
              <a:defRPr/>
            </a:pPr>
            <a:endParaRPr lang="es-ES" sz="2400" dirty="0"/>
          </a:p>
          <a:p>
            <a:pPr lvl="1" algn="just">
              <a:defRPr/>
            </a:pPr>
            <a:r>
              <a:rPr lang="es-ES" sz="2400" b="1" dirty="0"/>
              <a:t>Otalgia secundaria (refleja): </a:t>
            </a:r>
            <a:r>
              <a:rPr lang="es-ES" sz="2400" dirty="0"/>
              <a:t>cuando se alteran nervios o zonas próximas al oído. </a:t>
            </a:r>
            <a:endParaRPr lang="es-ES" sz="2400" b="1" dirty="0"/>
          </a:p>
        </p:txBody>
      </p:sp>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52613" y="4602749"/>
            <a:ext cx="1896774"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58738" y="387350"/>
            <a:ext cx="7751762" cy="549275"/>
          </a:xfrm>
        </p:spPr>
        <p:txBody>
          <a:bodyPr numCol="1" anchorCtr="0" compatLnSpc="1">
            <a:prstTxWarp prst="textNoShape">
              <a:avLst/>
            </a:prstTxWarp>
          </a:bodyPr>
          <a:lstStyle/>
          <a:p>
            <a:pPr algn="ctr" eaLnBrk="1" hangingPunct="1"/>
            <a:r>
              <a:rPr lang="es-ES" sz="3600" dirty="0">
                <a:ln>
                  <a:noFill/>
                </a:ln>
                <a:solidFill>
                  <a:schemeClr val="tx1"/>
                </a:solidFill>
                <a:effectLst>
                  <a:outerShdw blurRad="38100" dist="38100" dir="2700000" algn="tl">
                    <a:srgbClr val="C0C0C0"/>
                  </a:outerShdw>
                </a:effectLst>
              </a:rPr>
              <a:t>¿</a:t>
            </a:r>
            <a:r>
              <a:rPr lang="es-ES" sz="4000" dirty="0">
                <a:ln>
                  <a:noFill/>
                </a:ln>
                <a:solidFill>
                  <a:schemeClr val="tx1"/>
                </a:solidFill>
                <a:effectLst>
                  <a:outerShdw blurRad="38100" dist="38100" dir="2700000" algn="tl">
                    <a:srgbClr val="C0C0C0"/>
                  </a:outerShdw>
                </a:effectLst>
              </a:rPr>
              <a:t>En qué partes se divide el oído?</a:t>
            </a:r>
          </a:p>
        </p:txBody>
      </p:sp>
      <p:pic>
        <p:nvPicPr>
          <p:cNvPr id="18434"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18435"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fontAlgn="auto">
              <a:spcBef>
                <a:spcPts val="0"/>
              </a:spcBef>
              <a:spcAft>
                <a:spcPts val="0"/>
              </a:spcAft>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8437" name="1 Marcador de contenido"/>
          <p:cNvSpPr>
            <a:spLocks noGrp="1"/>
          </p:cNvSpPr>
          <p:nvPr>
            <p:ph idx="1"/>
          </p:nvPr>
        </p:nvSpPr>
        <p:spPr>
          <a:xfrm>
            <a:off x="911023" y="1534898"/>
            <a:ext cx="8038364" cy="1335750"/>
          </a:xfrm>
        </p:spPr>
        <p:txBody>
          <a:bodyPr/>
          <a:lstStyle/>
          <a:p>
            <a:r>
              <a:rPr lang="es-ES" sz="2800" b="1" dirty="0"/>
              <a:t>Oído externo: </a:t>
            </a:r>
            <a:r>
              <a:rPr lang="es-ES" sz="2800" dirty="0"/>
              <a:t>oreja y conducto auditivo externo</a:t>
            </a:r>
          </a:p>
          <a:p>
            <a:r>
              <a:rPr lang="es-ES" sz="2800" b="1" dirty="0"/>
              <a:t>Oído medio: </a:t>
            </a:r>
            <a:r>
              <a:rPr lang="es-ES" sz="2800" dirty="0"/>
              <a:t>tímpano y cadena de huesecillos</a:t>
            </a:r>
          </a:p>
          <a:p>
            <a:r>
              <a:rPr lang="es-ES" sz="2800" b="1" dirty="0"/>
              <a:t>Oído interno: </a:t>
            </a:r>
            <a:r>
              <a:rPr lang="es-ES" sz="2800" dirty="0"/>
              <a:t>caracol y conductos semicirculares</a:t>
            </a:r>
            <a:endParaRPr lang="es-ES" sz="2800" b="1" dirty="0"/>
          </a:p>
        </p:txBody>
      </p:sp>
      <p:pic>
        <p:nvPicPr>
          <p:cNvPr id="1026" name="Picture 2">
            <a:extLst>
              <a:ext uri="{FF2B5EF4-FFF2-40B4-BE49-F238E27FC236}">
                <a16:creationId xmlns="" xmlns:a16="http://schemas.microsoft.com/office/drawing/2014/main" id="{30350758-F839-CA46-BDF5-D458F19FAF1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4744" y="3053835"/>
            <a:ext cx="4017691" cy="261290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52613" y="4602749"/>
            <a:ext cx="1896774"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382973" y="508202"/>
            <a:ext cx="7304088" cy="1218795"/>
          </a:xfrm>
        </p:spPr>
        <p:txBody>
          <a:bodyPr numCol="1" anchorCtr="0" compatLnSpc="1">
            <a:prstTxWarp prst="textNoShape">
              <a:avLst/>
            </a:prstTxWarp>
          </a:bodyPr>
          <a:lstStyle/>
          <a:p>
            <a:pPr eaLnBrk="1" hangingPunct="1">
              <a:defRPr/>
            </a:pPr>
            <a:r>
              <a:rPr lang="es-ES" sz="4400" dirty="0">
                <a:ln>
                  <a:noFill/>
                </a:ln>
                <a:solidFill>
                  <a:schemeClr val="tx1"/>
                </a:solidFill>
                <a:effectLst>
                  <a:outerShdw blurRad="38100" dist="38100" dir="2700000" algn="tl">
                    <a:srgbClr val="000000">
                      <a:alpha val="43137"/>
                    </a:srgbClr>
                  </a:outerShdw>
                </a:effectLst>
              </a:rPr>
              <a:t>¿Qué se afecta cuando tenemos dolor de oído?</a:t>
            </a:r>
          </a:p>
        </p:txBody>
      </p:sp>
      <p:pic>
        <p:nvPicPr>
          <p:cNvPr id="19458"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19459"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fontAlgn="auto">
              <a:spcBef>
                <a:spcPts val="0"/>
              </a:spcBef>
              <a:spcAft>
                <a:spcPts val="0"/>
              </a:spcAft>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9461" name="10 Marcador de contenido"/>
          <p:cNvSpPr txBox="1">
            <a:spLocks/>
          </p:cNvSpPr>
          <p:nvPr/>
        </p:nvSpPr>
        <p:spPr bwMode="auto">
          <a:xfrm>
            <a:off x="527050" y="2200275"/>
            <a:ext cx="7945438" cy="2206625"/>
          </a:xfrm>
          <a:prstGeom prst="rect">
            <a:avLst/>
          </a:prstGeom>
          <a:noFill/>
          <a:ln w="9525">
            <a:noFill/>
            <a:miter lim="800000"/>
            <a:headEnd/>
            <a:tailEnd/>
          </a:ln>
        </p:spPr>
        <p:txBody>
          <a:bodyPr lIns="0" tIns="0" rIns="0" bIns="0">
            <a:spAutoFit/>
          </a:bodyPr>
          <a:lstStyle/>
          <a:p>
            <a:pPr algn="just" defTabSz="912813" eaLnBrk="0" hangingPunct="0">
              <a:lnSpc>
                <a:spcPct val="90000"/>
              </a:lnSpc>
              <a:spcBef>
                <a:spcPct val="20000"/>
              </a:spcBef>
            </a:pPr>
            <a:r>
              <a:rPr lang="es-ES" sz="2800" dirty="0">
                <a:latin typeface="Calibri" pitchFamily="34" charset="0"/>
              </a:rPr>
              <a:t>Si está dañado el </a:t>
            </a:r>
            <a:r>
              <a:rPr lang="es-ES" sz="2800" b="1" dirty="0">
                <a:latin typeface="Calibri" pitchFamily="34" charset="0"/>
              </a:rPr>
              <a:t>OÍDO EXTERNO,</a:t>
            </a:r>
            <a:r>
              <a:rPr lang="es-ES" sz="2800" dirty="0">
                <a:latin typeface="Calibri" pitchFamily="34" charset="0"/>
              </a:rPr>
              <a:t> se produce una otitis externa. La lesión se encuentra en el conducto auditivo externo.  </a:t>
            </a:r>
          </a:p>
          <a:p>
            <a:pPr defTabSz="912813" eaLnBrk="0" hangingPunct="0">
              <a:lnSpc>
                <a:spcPct val="90000"/>
              </a:lnSpc>
              <a:spcBef>
                <a:spcPct val="20000"/>
              </a:spcBef>
            </a:pPr>
            <a:r>
              <a:rPr lang="es-ES" sz="3000" b="1" dirty="0">
                <a:latin typeface="Calibri" pitchFamily="34" charset="0"/>
              </a:rPr>
              <a:t> </a:t>
            </a:r>
          </a:p>
          <a:p>
            <a:pPr defTabSz="912813" eaLnBrk="0" hangingPunct="0">
              <a:lnSpc>
                <a:spcPct val="90000"/>
              </a:lnSpc>
              <a:spcBef>
                <a:spcPct val="20000"/>
              </a:spcBef>
            </a:pPr>
            <a:endParaRPr lang="es-ES" sz="3000" dirty="0">
              <a:latin typeface="Calibri" pitchFamily="34" charset="0"/>
            </a:endParaRPr>
          </a:p>
        </p:txBody>
      </p:sp>
      <p:sp>
        <p:nvSpPr>
          <p:cNvPr id="19462" name="3 CuadroTexto"/>
          <p:cNvSpPr txBox="1">
            <a:spLocks noChangeArrowheads="1"/>
          </p:cNvSpPr>
          <p:nvPr/>
        </p:nvSpPr>
        <p:spPr bwMode="auto">
          <a:xfrm>
            <a:off x="527050" y="3587750"/>
            <a:ext cx="8132763" cy="1938992"/>
          </a:xfrm>
          <a:prstGeom prst="rect">
            <a:avLst/>
          </a:prstGeom>
          <a:noFill/>
          <a:ln w="9525">
            <a:noFill/>
            <a:miter lim="800000"/>
            <a:headEnd/>
            <a:tailEnd/>
          </a:ln>
        </p:spPr>
        <p:txBody>
          <a:bodyPr>
            <a:spAutoFit/>
          </a:bodyPr>
          <a:lstStyle/>
          <a:p>
            <a:pPr marL="285750" indent="-285750">
              <a:buFontTx/>
              <a:buChar char="-"/>
            </a:pPr>
            <a:r>
              <a:rPr lang="es-ES" sz="2000" dirty="0">
                <a:latin typeface="Calibri" pitchFamily="34" charset="0"/>
              </a:rPr>
              <a:t>Infección de la piel del conducto por gérmenes del exterior y exceso de humedad </a:t>
            </a:r>
            <a:r>
              <a:rPr lang="es-ES" sz="2000" dirty="0">
                <a:solidFill>
                  <a:srgbClr val="00B0F0"/>
                </a:solidFill>
                <a:latin typeface="Calibri" pitchFamily="34" charset="0"/>
              </a:rPr>
              <a:t>(otitis del nadador): </a:t>
            </a:r>
            <a:r>
              <a:rPr lang="es-ES" sz="2000" dirty="0">
                <a:latin typeface="Calibri" pitchFamily="34" charset="0"/>
              </a:rPr>
              <a:t>la causa más frecuente </a:t>
            </a:r>
          </a:p>
          <a:p>
            <a:pPr marL="285750" indent="-285750">
              <a:buFontTx/>
              <a:buChar char="-"/>
            </a:pPr>
            <a:r>
              <a:rPr lang="es-ES" sz="2000" dirty="0">
                <a:latin typeface="Calibri" pitchFamily="34" charset="0"/>
              </a:rPr>
              <a:t>Cuerpos extraños</a:t>
            </a:r>
          </a:p>
          <a:p>
            <a:pPr marL="285750" indent="-285750">
              <a:buFontTx/>
              <a:buChar char="-"/>
            </a:pPr>
            <a:r>
              <a:rPr lang="es-ES" sz="2000" dirty="0">
                <a:latin typeface="Calibri" pitchFamily="34" charset="0"/>
              </a:rPr>
              <a:t>Traumatismos</a:t>
            </a:r>
          </a:p>
          <a:p>
            <a:pPr marL="285750" indent="-285750">
              <a:buFontTx/>
              <a:buChar char="-"/>
            </a:pPr>
            <a:r>
              <a:rPr lang="es-ES" sz="2000" dirty="0">
                <a:latin typeface="Calibri" pitchFamily="34" charset="0"/>
              </a:rPr>
              <a:t>Eczemas</a:t>
            </a:r>
          </a:p>
          <a:p>
            <a:pPr marL="285750" indent="-285750">
              <a:buFontTx/>
              <a:buChar char="-"/>
            </a:pPr>
            <a:r>
              <a:rPr lang="es-ES" sz="2000" dirty="0">
                <a:latin typeface="Calibri" pitchFamily="34" charset="0"/>
              </a:rPr>
              <a:t>Tumores (muy raro)</a:t>
            </a:r>
          </a:p>
        </p:txBody>
      </p:sp>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52613" y="4602749"/>
            <a:ext cx="1896774"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0 Marcador de contenido"/>
          <p:cNvSpPr txBox="1">
            <a:spLocks/>
          </p:cNvSpPr>
          <p:nvPr/>
        </p:nvSpPr>
        <p:spPr bwMode="auto">
          <a:xfrm>
            <a:off x="598488" y="731838"/>
            <a:ext cx="7943850" cy="1754187"/>
          </a:xfrm>
          <a:prstGeom prst="rect">
            <a:avLst/>
          </a:prstGeom>
          <a:noFill/>
          <a:ln w="9525">
            <a:noFill/>
            <a:miter lim="800000"/>
            <a:headEnd/>
            <a:tailEnd/>
          </a:ln>
        </p:spPr>
        <p:txBody>
          <a:bodyPr lIns="0" tIns="0" rIns="0" bIns="0">
            <a:spAutoFit/>
          </a:bodyPr>
          <a:lstStyle/>
          <a:p>
            <a:pPr algn="just" defTabSz="912813" eaLnBrk="0" hangingPunct="0">
              <a:lnSpc>
                <a:spcPct val="90000"/>
              </a:lnSpc>
              <a:spcBef>
                <a:spcPct val="20000"/>
              </a:spcBef>
            </a:pPr>
            <a:r>
              <a:rPr lang="es-ES" sz="2800" dirty="0">
                <a:latin typeface="Calibri" pitchFamily="34" charset="0"/>
              </a:rPr>
              <a:t>Si está dañado el </a:t>
            </a:r>
            <a:r>
              <a:rPr lang="es-ES" sz="2800" b="1" dirty="0">
                <a:latin typeface="Calibri" pitchFamily="34" charset="0"/>
              </a:rPr>
              <a:t>OÍDO MEDIO, </a:t>
            </a:r>
            <a:r>
              <a:rPr lang="es-ES" sz="2800" dirty="0">
                <a:latin typeface="Calibri" pitchFamily="34" charset="0"/>
              </a:rPr>
              <a:t>la causa suelen ser bacterias que vienen de dentro de la boca o de la nariz</a:t>
            </a:r>
            <a:r>
              <a:rPr lang="es-ES" sz="3000" dirty="0">
                <a:latin typeface="Calibri" pitchFamily="34" charset="0"/>
              </a:rPr>
              <a:t>. </a:t>
            </a:r>
            <a:r>
              <a:rPr lang="es-ES" sz="3000" b="1" dirty="0">
                <a:latin typeface="Calibri" pitchFamily="34" charset="0"/>
              </a:rPr>
              <a:t> </a:t>
            </a:r>
          </a:p>
          <a:p>
            <a:pPr defTabSz="912813" eaLnBrk="0" hangingPunct="0">
              <a:lnSpc>
                <a:spcPct val="90000"/>
              </a:lnSpc>
              <a:spcBef>
                <a:spcPct val="20000"/>
              </a:spcBef>
            </a:pPr>
            <a:endParaRPr lang="es-ES" sz="3000" dirty="0">
              <a:latin typeface="Calibri" pitchFamily="34" charset="0"/>
            </a:endParaRPr>
          </a:p>
        </p:txBody>
      </p:sp>
      <p:graphicFrame>
        <p:nvGraphicFramePr>
          <p:cNvPr id="7" name="6 Diagrama"/>
          <p:cNvGraphicFramePr/>
          <p:nvPr/>
        </p:nvGraphicFramePr>
        <p:xfrm>
          <a:off x="694592" y="1397000"/>
          <a:ext cx="6925408" cy="4194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52613" y="4602749"/>
            <a:ext cx="1896774"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uadroTexto 7"/>
          <p:cNvSpPr txBox="1"/>
          <p:nvPr/>
        </p:nvSpPr>
        <p:spPr>
          <a:xfrm>
            <a:off x="179388" y="6202363"/>
            <a:ext cx="4430712" cy="584200"/>
          </a:xfrm>
          <a:prstGeom prst="rect">
            <a:avLst/>
          </a:prstGeom>
          <a:noFill/>
        </p:spPr>
        <p:txBody>
          <a:bodyPr>
            <a:spAutoFit/>
          </a:bodyPr>
          <a:lstStyle/>
          <a:p>
            <a:pPr fontAlgn="auto">
              <a:spcBef>
                <a:spcPts val="0"/>
              </a:spcBef>
              <a:spcAft>
                <a:spcPts val="0"/>
              </a:spcAft>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6" name="Imagen 3"/>
          <p:cNvPicPr>
            <a:picLocks noChangeAspect="1"/>
          </p:cNvPicPr>
          <p:nvPr/>
        </p:nvPicPr>
        <p:blipFill>
          <a:blip r:embed="rId8"/>
          <a:srcRect/>
          <a:stretch>
            <a:fillRect/>
          </a:stretch>
        </p:blipFill>
        <p:spPr bwMode="auto">
          <a:xfrm>
            <a:off x="7524750" y="6330950"/>
            <a:ext cx="1447800" cy="447675"/>
          </a:xfrm>
          <a:prstGeom prst="rect">
            <a:avLst/>
          </a:prstGeom>
          <a:noFill/>
          <a:ln w="9525">
            <a:noFill/>
            <a:miter lim="800000"/>
            <a:headEnd/>
            <a:tailEnd/>
          </a:ln>
        </p:spPr>
      </p:pic>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19455" y="406028"/>
            <a:ext cx="8631115" cy="623248"/>
          </a:xfrm>
        </p:spPr>
        <p:txBody>
          <a:bodyPr/>
          <a:lstStyle/>
          <a:p>
            <a:pPr algn="ctr">
              <a:defRPr/>
            </a:pPr>
            <a:r>
              <a:rPr lang="es-ES" sz="4500" dirty="0"/>
              <a:t>¿Cómo sabemos por qué duele el oído?</a:t>
            </a:r>
          </a:p>
        </p:txBody>
      </p:sp>
      <p:sp>
        <p:nvSpPr>
          <p:cNvPr id="3" name="2 Marcador de contenido"/>
          <p:cNvSpPr>
            <a:spLocks noGrp="1"/>
          </p:cNvSpPr>
          <p:nvPr>
            <p:ph idx="1"/>
          </p:nvPr>
        </p:nvSpPr>
        <p:spPr>
          <a:xfrm>
            <a:off x="336550" y="1319213"/>
            <a:ext cx="8516938" cy="442912"/>
          </a:xfrm>
          <a:solidFill>
            <a:schemeClr val="accent6">
              <a:lumMod val="60000"/>
              <a:lumOff val="40000"/>
            </a:schemeClr>
          </a:solidFill>
        </p:spPr>
        <p:txBody>
          <a:bodyPr/>
          <a:lstStyle/>
          <a:p>
            <a:pPr marL="0" indent="0" algn="ctr">
              <a:buFontTx/>
              <a:buNone/>
              <a:defRPr/>
            </a:pPr>
            <a:r>
              <a:rPr lang="es-ES" dirty="0"/>
              <a:t>Mediante la historia clínica y la exploración física. </a:t>
            </a:r>
          </a:p>
        </p:txBody>
      </p:sp>
      <p:sp>
        <p:nvSpPr>
          <p:cNvPr id="21507" name="1 Marcador de contenido"/>
          <p:cNvSpPr txBox="1">
            <a:spLocks/>
          </p:cNvSpPr>
          <p:nvPr/>
        </p:nvSpPr>
        <p:spPr bwMode="auto">
          <a:xfrm>
            <a:off x="2440459" y="2195513"/>
            <a:ext cx="2652713" cy="387798"/>
          </a:xfrm>
          <a:prstGeom prst="rect">
            <a:avLst/>
          </a:prstGeom>
          <a:noFill/>
          <a:ln w="9525">
            <a:noFill/>
            <a:miter lim="800000"/>
            <a:headEnd/>
            <a:tailEnd/>
          </a:ln>
        </p:spPr>
        <p:txBody>
          <a:bodyPr lIns="0" tIns="0" rIns="0" bIns="0">
            <a:spAutoFit/>
          </a:bodyPr>
          <a:lstStyle/>
          <a:p>
            <a:pPr algn="ctr" defTabSz="912813" eaLnBrk="0" hangingPunct="0">
              <a:lnSpc>
                <a:spcPct val="90000"/>
              </a:lnSpc>
              <a:spcBef>
                <a:spcPct val="20000"/>
              </a:spcBef>
            </a:pPr>
            <a:r>
              <a:rPr lang="es-ES" sz="2800" b="1" dirty="0">
                <a:latin typeface="Calibri" pitchFamily="34" charset="0"/>
              </a:rPr>
              <a:t>Historia clínica:</a:t>
            </a:r>
          </a:p>
        </p:txBody>
      </p:sp>
      <p:graphicFrame>
        <p:nvGraphicFramePr>
          <p:cNvPr id="7" name="6 Diagrama"/>
          <p:cNvGraphicFramePr/>
          <p:nvPr>
            <p:extLst>
              <p:ext uri="{D42A27DB-BD31-4B8C-83A1-F6EECF244321}">
                <p14:modId xmlns:p14="http://schemas.microsoft.com/office/powerpoint/2010/main" val="345030551"/>
              </p:ext>
            </p:extLst>
          </p:nvPr>
        </p:nvGraphicFramePr>
        <p:xfrm>
          <a:off x="956613" y="251372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52613" y="4602749"/>
            <a:ext cx="1896774"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CuadroTexto 7"/>
          <p:cNvSpPr txBox="1"/>
          <p:nvPr/>
        </p:nvSpPr>
        <p:spPr>
          <a:xfrm>
            <a:off x="179388" y="6202363"/>
            <a:ext cx="4430712" cy="584200"/>
          </a:xfrm>
          <a:prstGeom prst="rect">
            <a:avLst/>
          </a:prstGeom>
          <a:noFill/>
        </p:spPr>
        <p:txBody>
          <a:bodyPr>
            <a:spAutoFit/>
          </a:bodyPr>
          <a:lstStyle/>
          <a:p>
            <a:pPr fontAlgn="auto">
              <a:spcBef>
                <a:spcPts val="0"/>
              </a:spcBef>
              <a:spcAft>
                <a:spcPts val="0"/>
              </a:spcAft>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9" name="Imagen 3"/>
          <p:cNvPicPr>
            <a:picLocks noChangeAspect="1"/>
          </p:cNvPicPr>
          <p:nvPr/>
        </p:nvPicPr>
        <p:blipFill>
          <a:blip r:embed="rId8"/>
          <a:srcRect/>
          <a:stretch>
            <a:fillRect/>
          </a:stretch>
        </p:blipFill>
        <p:spPr bwMode="auto">
          <a:xfrm>
            <a:off x="7524750" y="6330950"/>
            <a:ext cx="1447800" cy="447675"/>
          </a:xfrm>
          <a:prstGeom prst="rect">
            <a:avLst/>
          </a:prstGeom>
          <a:noFill/>
          <a:ln w="9525">
            <a:noFill/>
            <a:miter lim="800000"/>
            <a:headEnd/>
            <a:tailEnd/>
          </a:ln>
        </p:spPr>
      </p:pic>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81000" y="1470025"/>
            <a:ext cx="8382000" cy="4789003"/>
          </a:xfrm>
        </p:spPr>
        <p:txBody>
          <a:bodyPr/>
          <a:lstStyle/>
          <a:p>
            <a:pPr>
              <a:defRPr/>
            </a:pPr>
            <a:endParaRPr lang="es-ES" sz="2400" b="1" dirty="0" smtClean="0"/>
          </a:p>
          <a:p>
            <a:pPr>
              <a:defRPr/>
            </a:pPr>
            <a:r>
              <a:rPr lang="es-ES" sz="2400" b="1" dirty="0" smtClean="0"/>
              <a:t>Observación </a:t>
            </a:r>
            <a:r>
              <a:rPr lang="es-ES" sz="2400" b="1" dirty="0"/>
              <a:t>externa: </a:t>
            </a:r>
            <a:r>
              <a:rPr lang="es-ES" sz="2400" dirty="0"/>
              <a:t>piel, oreja, palpación del trago y zona de detrás de la oreja. </a:t>
            </a:r>
          </a:p>
          <a:p>
            <a:pPr>
              <a:defRPr/>
            </a:pPr>
            <a:endParaRPr lang="es-ES" sz="2400" b="1" dirty="0"/>
          </a:p>
          <a:p>
            <a:pPr>
              <a:defRPr/>
            </a:pPr>
            <a:r>
              <a:rPr lang="es-ES" sz="2400" b="1" dirty="0"/>
              <a:t>Otoscopia: </a:t>
            </a:r>
            <a:r>
              <a:rPr lang="es-ES" sz="2400" dirty="0"/>
              <a:t>se mira por dentro el conducto auditivo externo y se el tímpano.</a:t>
            </a:r>
          </a:p>
          <a:p>
            <a:pPr marL="0" indent="0">
              <a:buNone/>
              <a:defRPr/>
            </a:pPr>
            <a:endParaRPr lang="es-ES" sz="2400" u="sng" dirty="0"/>
          </a:p>
          <a:p>
            <a:pPr>
              <a:defRPr/>
            </a:pPr>
            <a:r>
              <a:rPr lang="es-ES" sz="2400" b="1" dirty="0"/>
              <a:t>Otras zonas: </a:t>
            </a:r>
            <a:r>
              <a:rPr lang="es-ES" sz="2400" dirty="0"/>
              <a:t>boca, faringe, cuello y mandíbula</a:t>
            </a:r>
            <a:r>
              <a:rPr lang="es-ES" dirty="0"/>
              <a:t>. </a:t>
            </a:r>
            <a:endParaRPr lang="es-ES" b="1" dirty="0"/>
          </a:p>
          <a:p>
            <a:pPr marL="0" indent="0">
              <a:buFontTx/>
              <a:buNone/>
              <a:defRPr/>
            </a:pPr>
            <a:endParaRPr lang="es-ES" u="sng" dirty="0"/>
          </a:p>
          <a:p>
            <a:pPr marL="0" indent="0">
              <a:buFontTx/>
              <a:buNone/>
              <a:defRPr/>
            </a:pPr>
            <a:endParaRPr lang="es-ES" u="sng" dirty="0"/>
          </a:p>
          <a:p>
            <a:pPr marL="0" indent="0">
              <a:buFontTx/>
              <a:buNone/>
              <a:defRPr/>
            </a:pPr>
            <a:endParaRPr lang="es-ES" dirty="0"/>
          </a:p>
        </p:txBody>
      </p:sp>
      <p:sp>
        <p:nvSpPr>
          <p:cNvPr id="22530" name="1 Marcador de contenido"/>
          <p:cNvSpPr txBox="1">
            <a:spLocks/>
          </p:cNvSpPr>
          <p:nvPr/>
        </p:nvSpPr>
        <p:spPr bwMode="auto">
          <a:xfrm>
            <a:off x="457200" y="419282"/>
            <a:ext cx="5246645" cy="664797"/>
          </a:xfrm>
          <a:prstGeom prst="rect">
            <a:avLst/>
          </a:prstGeom>
          <a:noFill/>
          <a:ln w="9525">
            <a:noFill/>
            <a:miter lim="800000"/>
            <a:headEnd/>
            <a:tailEnd/>
          </a:ln>
        </p:spPr>
        <p:txBody>
          <a:bodyPr wrap="square" lIns="0" tIns="0" rIns="0" bIns="0">
            <a:spAutoFit/>
          </a:bodyPr>
          <a:lstStyle/>
          <a:p>
            <a:pPr algn="ctr" defTabSz="912813" eaLnBrk="0" hangingPunct="0">
              <a:lnSpc>
                <a:spcPct val="90000"/>
              </a:lnSpc>
              <a:spcBef>
                <a:spcPct val="20000"/>
              </a:spcBef>
            </a:pPr>
            <a:r>
              <a:rPr lang="es-ES" sz="4800" dirty="0">
                <a:effectLst>
                  <a:outerShdw blurRad="38100" dist="38100" dir="2700000" algn="tl">
                    <a:srgbClr val="000000">
                      <a:alpha val="43137"/>
                    </a:srgbClr>
                  </a:outerShdw>
                </a:effectLst>
                <a:latin typeface="Calibri" pitchFamily="34" charset="0"/>
              </a:rPr>
              <a:t>Exploración física:</a:t>
            </a:r>
          </a:p>
        </p:txBody>
      </p:sp>
      <p:pic>
        <p:nvPicPr>
          <p:cNvPr id="22532" name="Picture 4" descr="otalgia2"/>
          <p:cNvPicPr>
            <a:picLocks noChangeAspect="1" noChangeArrowheads="1"/>
          </p:cNvPicPr>
          <p:nvPr/>
        </p:nvPicPr>
        <p:blipFill>
          <a:blip r:embed="rId2"/>
          <a:srcRect/>
          <a:stretch>
            <a:fillRect/>
          </a:stretch>
        </p:blipFill>
        <p:spPr bwMode="auto">
          <a:xfrm>
            <a:off x="7011988" y="134938"/>
            <a:ext cx="1079500" cy="1233487"/>
          </a:xfrm>
          <a:prstGeom prst="rect">
            <a:avLst/>
          </a:prstGeom>
          <a:noFill/>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2613" y="4602749"/>
            <a:ext cx="1896774"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uadroTexto 7"/>
          <p:cNvSpPr txBox="1"/>
          <p:nvPr/>
        </p:nvSpPr>
        <p:spPr>
          <a:xfrm>
            <a:off x="179388" y="6202363"/>
            <a:ext cx="4430712" cy="584200"/>
          </a:xfrm>
          <a:prstGeom prst="rect">
            <a:avLst/>
          </a:prstGeom>
          <a:noFill/>
        </p:spPr>
        <p:txBody>
          <a:bodyPr>
            <a:spAutoFit/>
          </a:bodyPr>
          <a:lstStyle/>
          <a:p>
            <a:pPr fontAlgn="auto">
              <a:spcBef>
                <a:spcPts val="0"/>
              </a:spcBef>
              <a:spcAft>
                <a:spcPts val="0"/>
              </a:spcAft>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Imagen 3"/>
          <p:cNvPicPr>
            <a:picLocks noChangeAspect="1"/>
          </p:cNvPicPr>
          <p:nvPr/>
        </p:nvPicPr>
        <p:blipFill>
          <a:blip r:embed="rId4"/>
          <a:srcRect/>
          <a:stretch>
            <a:fillRect/>
          </a:stretch>
        </p:blipFill>
        <p:spPr bwMode="auto">
          <a:xfrm>
            <a:off x="7524750" y="6330950"/>
            <a:ext cx="1447800" cy="447675"/>
          </a:xfrm>
          <a:prstGeom prst="rect">
            <a:avLst/>
          </a:prstGeom>
          <a:noFill/>
          <a:ln w="9525">
            <a:noFill/>
            <a:miter lim="800000"/>
            <a:headEnd/>
            <a:tailEnd/>
          </a:ln>
        </p:spPr>
      </p:pic>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397236"/>
            <a:ext cx="8382000" cy="609398"/>
          </a:xfrm>
        </p:spPr>
        <p:txBody>
          <a:bodyPr/>
          <a:lstStyle/>
          <a:p>
            <a:pPr algn="ctr">
              <a:defRPr/>
            </a:pPr>
            <a:r>
              <a:rPr lang="es-ES" sz="4400" dirty="0"/>
              <a:t>¿Qué hacer cuando duelen los oídos?</a:t>
            </a:r>
          </a:p>
        </p:txBody>
      </p:sp>
      <p:sp>
        <p:nvSpPr>
          <p:cNvPr id="23554" name="2 Marcador de contenido"/>
          <p:cNvSpPr>
            <a:spLocks noGrp="1"/>
          </p:cNvSpPr>
          <p:nvPr>
            <p:ph idx="1"/>
          </p:nvPr>
        </p:nvSpPr>
        <p:spPr>
          <a:xfrm>
            <a:off x="442784" y="1907146"/>
            <a:ext cx="8382000" cy="2166747"/>
          </a:xfrm>
        </p:spPr>
        <p:txBody>
          <a:bodyPr/>
          <a:lstStyle/>
          <a:p>
            <a:r>
              <a:rPr lang="es-ES" sz="2800" dirty="0"/>
              <a:t>Primero se debe quitar el dolor. Se toman </a:t>
            </a:r>
            <a:r>
              <a:rPr lang="es-ES" sz="2800" b="1" dirty="0"/>
              <a:t>analgésicos </a:t>
            </a:r>
            <a:r>
              <a:rPr lang="es-ES" sz="2800" dirty="0"/>
              <a:t>como el paracetamol o el ibuprofeno. </a:t>
            </a:r>
          </a:p>
          <a:p>
            <a:endParaRPr lang="es-ES" sz="2800" dirty="0"/>
          </a:p>
          <a:p>
            <a:r>
              <a:rPr lang="es-ES" sz="2800" dirty="0"/>
              <a:t>El pediatra decidirá si es necesario añadir gotas para los oídos o antibióticos</a:t>
            </a:r>
            <a:r>
              <a:rPr lang="es-ES" dirty="0"/>
              <a:t>.</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2613" y="4602749"/>
            <a:ext cx="1896774"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uadroTexto 7"/>
          <p:cNvSpPr txBox="1"/>
          <p:nvPr/>
        </p:nvSpPr>
        <p:spPr>
          <a:xfrm>
            <a:off x="179388" y="6202363"/>
            <a:ext cx="4430712" cy="584200"/>
          </a:xfrm>
          <a:prstGeom prst="rect">
            <a:avLst/>
          </a:prstGeom>
          <a:noFill/>
        </p:spPr>
        <p:txBody>
          <a:bodyPr>
            <a:spAutoFit/>
          </a:bodyPr>
          <a:lstStyle/>
          <a:p>
            <a:pPr fontAlgn="auto">
              <a:spcBef>
                <a:spcPts val="0"/>
              </a:spcBef>
              <a:spcAft>
                <a:spcPts val="0"/>
              </a:spcAft>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6"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spTree>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7818</TotalTime>
  <Words>447</Words>
  <Application>Microsoft Office PowerPoint</Application>
  <PresentationFormat>Presentación en pantalla (4:3)</PresentationFormat>
  <Paragraphs>62</Paragraphs>
  <Slides>8</Slides>
  <Notes>1</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1_White with Blue Bar Segoe Template_TP10286789</vt:lpstr>
      <vt:lpstr>Presentación de PowerPoint</vt:lpstr>
      <vt:lpstr>¿Qué es la otalgia?</vt:lpstr>
      <vt:lpstr>¿En qué partes se divide el oído?</vt:lpstr>
      <vt:lpstr>¿Qué se afecta cuando tenemos dolor de oído?</vt:lpstr>
      <vt:lpstr>Presentación de PowerPoint</vt:lpstr>
      <vt:lpstr>¿Cómo sabemos por qué duele el oído?</vt:lpstr>
      <vt:lpstr>Presentación de PowerPoint</vt:lpstr>
      <vt:lpstr>¿Qué hacer cuando duelen los oídos?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51</cp:revision>
  <dcterms:created xsi:type="dcterms:W3CDTF">2016-05-03T15:33:32Z</dcterms:created>
  <dcterms:modified xsi:type="dcterms:W3CDTF">2020-11-20T20:26:55Z</dcterms:modified>
</cp:coreProperties>
</file>