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8" r:id="rId2"/>
    <p:sldId id="262" r:id="rId3"/>
    <p:sldId id="269" r:id="rId4"/>
    <p:sldId id="267" r:id="rId5"/>
    <p:sldId id="268" r:id="rId6"/>
    <p:sldId id="270" r:id="rId7"/>
    <p:sldId id="27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6E38-630D-43E1-9801-0A5857B40ED7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19295-932D-40A1-A176-D7B0E145A5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8282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1206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8466663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860088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5922538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3299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838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298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9424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90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6627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9458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7-00029_BAK_v03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084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56824" y="1793832"/>
            <a:ext cx="7350686" cy="1040285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Aclarando dudas: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probióticos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prebióticos y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simbióticos  </a:t>
            </a:r>
            <a:endParaRPr lang="es-E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0" name="Imagen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503148" y="3510349"/>
            <a:ext cx="5470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Blanca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Laclaustra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Mendizábal.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Pediatra</a:t>
            </a:r>
          </a:p>
          <a:p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Pilar </a:t>
            </a:r>
            <a:r>
              <a:rPr lang="es-E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Lalana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Josa.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Pediatra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50" y="4614433"/>
            <a:ext cx="168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39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Imagen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44825" y="286603"/>
            <a:ext cx="685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la flora intestinal?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50" y="4614433"/>
            <a:ext cx="1680000" cy="1260000"/>
          </a:xfrm>
          <a:prstGeom prst="rect">
            <a:avLst/>
          </a:prstGeom>
        </p:spPr>
      </p:pic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44825" y="1574117"/>
            <a:ext cx="8315840" cy="323486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Son bacterias que llenan nuestro intestino. Realizan funciones beneficiosas para nuestra salud.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Es muy importante tener una flora intestinal de calidad</a:t>
            </a:r>
            <a:r>
              <a:rPr lang="es-ES" sz="3600" dirty="0" smtClean="0"/>
              <a:t>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328939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Imagen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50" y="4614433"/>
            <a:ext cx="1680000" cy="1260000"/>
          </a:xfrm>
          <a:prstGeom prst="rect">
            <a:avLst/>
          </a:prstGeom>
        </p:spPr>
      </p:pic>
      <p:sp>
        <p:nvSpPr>
          <p:cNvPr id="10" name="6 CuadroTexto"/>
          <p:cNvSpPr txBox="1"/>
          <p:nvPr/>
        </p:nvSpPr>
        <p:spPr>
          <a:xfrm>
            <a:off x="544825" y="286603"/>
            <a:ext cx="685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son los </a:t>
            </a:r>
            <a:r>
              <a:rPr lang="es-E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probióticos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44825" y="1574117"/>
            <a:ext cx="8251445" cy="323486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Son microorganismos vivos que tienen efectos beneficiosos sobre la salud.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Son parecidos a los que se encuentran de manera natural en el intestino de las personas</a:t>
            </a:r>
            <a:r>
              <a:rPr lang="es-ES" sz="3600" dirty="0" smtClean="0"/>
              <a:t>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328939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Imagen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544824" y="286603"/>
            <a:ext cx="6979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¿Para qué sirven los </a:t>
            </a:r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probióticos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44824" y="1567422"/>
            <a:ext cx="8006748" cy="2603277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Actúan en el tubo digestivo estabilizando la composición de las bacterias intestinales.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Así se mejora nuestra flora intestinal</a:t>
            </a:r>
            <a:r>
              <a:rPr lang="es-ES" sz="3600" dirty="0" smtClean="0"/>
              <a:t>.</a:t>
            </a:r>
            <a:endParaRPr lang="es-ES" sz="36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50" y="4614433"/>
            <a:ext cx="168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39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Imagen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544825" y="286603"/>
            <a:ext cx="685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utilizo?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81000" y="1387117"/>
            <a:ext cx="8382000" cy="3388748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La leche materna. Es fuente natural de </a:t>
            </a:r>
            <a:r>
              <a:rPr lang="es-ES" sz="3600" dirty="0" err="1"/>
              <a:t>probióticos</a:t>
            </a:r>
            <a:r>
              <a:rPr lang="es-ES" sz="3600" dirty="0"/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Todos los que se venden no son eficaces.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Sólo son útiles en algunas enfermedades.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Siga las recomendaciones de su pediatra</a:t>
            </a:r>
            <a:r>
              <a:rPr lang="es-ES" sz="3600" dirty="0" smtClean="0"/>
              <a:t>.</a:t>
            </a:r>
            <a:endParaRPr lang="es-ES" sz="36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50" y="4614433"/>
            <a:ext cx="168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39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Imagen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544825" y="286603"/>
            <a:ext cx="685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¿Y los prebióticos?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866443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 Son alimentos que estimulan el crecimiento y la actividad de las bacterias de nuestra flora intestinal.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s-ES" sz="3600" dirty="0"/>
              <a:t> </a:t>
            </a:r>
            <a:r>
              <a:rPr lang="es-ES" sz="3600" dirty="0" smtClean="0"/>
              <a:t>Leche </a:t>
            </a:r>
            <a:r>
              <a:rPr lang="es-ES" sz="3600" dirty="0"/>
              <a:t>materna, frutas, miel, cebollas, ajos, espárragos y otros grupos de verduras.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50" y="4614433"/>
            <a:ext cx="168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39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Imagen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330950"/>
            <a:ext cx="1447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234950"/>
            <a:ext cx="14398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sp>
        <p:nvSpPr>
          <p:cNvPr id="9" name="6 CuadroTexto"/>
          <p:cNvSpPr txBox="1"/>
          <p:nvPr/>
        </p:nvSpPr>
        <p:spPr>
          <a:xfrm>
            <a:off x="544825" y="286603"/>
            <a:ext cx="685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¿Y los simbióticos?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85016" y="2448785"/>
            <a:ext cx="7694590" cy="700590"/>
          </a:xfrm>
        </p:spPr>
        <p:txBody>
          <a:bodyPr/>
          <a:lstStyle/>
          <a:p>
            <a:pPr marL="0" indent="0">
              <a:buNone/>
            </a:pPr>
            <a:r>
              <a:rPr lang="es-ES" sz="3800" dirty="0">
                <a:solidFill>
                  <a:srgbClr val="000000"/>
                </a:solidFill>
                <a:latin typeface="Arial" charset="0"/>
              </a:rPr>
              <a:t>Combinan prebióticos y </a:t>
            </a:r>
            <a:r>
              <a:rPr lang="es-ES" sz="3800" dirty="0" err="1">
                <a:solidFill>
                  <a:srgbClr val="000000"/>
                </a:solidFill>
                <a:latin typeface="Arial" charset="0"/>
              </a:rPr>
              <a:t>probióticos</a:t>
            </a:r>
            <a:r>
              <a:rPr lang="es-ES" sz="38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indent="0">
              <a:buNone/>
            </a:pPr>
            <a:endParaRPr lang="es-ES" sz="38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50" y="4614433"/>
            <a:ext cx="168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39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with Blue Bar Segoe Template_TP10286789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207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1_White with Blue Bar Segoe Template_TP10286789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José Morell Bernabé</dc:creator>
  <cp:lastModifiedBy>Juan José Morell Bernabé</cp:lastModifiedBy>
  <cp:revision>36</cp:revision>
  <dcterms:created xsi:type="dcterms:W3CDTF">2016-05-03T15:33:32Z</dcterms:created>
  <dcterms:modified xsi:type="dcterms:W3CDTF">2017-02-15T18:12:50Z</dcterms:modified>
</cp:coreProperties>
</file>