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28.png" ContentType="image/png"/>
  <Override PartName="/ppt/media/image1.jpeg" ContentType="image/jpeg"/>
  <Override PartName="/ppt/media/image8.png" ContentType="image/png"/>
  <Override PartName="/ppt/media/image38.png" ContentType="image/png"/>
  <Override PartName="/ppt/media/image2.jpeg" ContentType="image/jpeg"/>
  <Override PartName="/ppt/media/image5.png" ContentType="image/png"/>
  <Override PartName="/ppt/media/image48.png" ContentType="image/png"/>
  <Override PartName="/ppt/media/image3.jpeg" ContentType="image/jpeg"/>
  <Override PartName="/ppt/media/image4.jpeg" ContentType="image/jpeg"/>
  <Override PartName="/ppt/media/image6.png" ContentType="image/png"/>
  <Override PartName="/ppt/media/image9.png" ContentType="image/png"/>
  <Override PartName="/ppt/media/image31.png" ContentType="image/png"/>
  <Override PartName="/ppt/media/image7.jpeg" ContentType="image/jpeg"/>
  <Override PartName="/ppt/media/image10.png" ContentType="image/png"/>
  <Override PartName="/ppt/media/image11.png" ContentType="image/png"/>
  <Override PartName="/ppt/media/image12.png" ContentType="image/png"/>
  <Override PartName="/ppt/media/image13.png" ContentType="image/png"/>
  <Override PartName="/ppt/media/image29.png" ContentType="image/png"/>
  <Override PartName="/ppt/media/image14.jpeg" ContentType="image/jpeg"/>
  <Override PartName="/ppt/media/image15.png" ContentType="image/png"/>
  <Override PartName="/ppt/media/image16.png" ContentType="image/png"/>
  <Override PartName="/ppt/media/image24.jpeg" ContentType="image/jpeg"/>
  <Override PartName="/ppt/media/image17.png" ContentType="image/png"/>
  <Override PartName="/ppt/media/image18.png" ContentType="image/png"/>
  <Override PartName="/ppt/media/image19.png" ContentType="image/png"/>
  <Override PartName="/ppt/media/image20.png" ContentType="image/png"/>
  <Override PartName="/ppt/media/image21.png" ContentType="image/png"/>
  <Override PartName="/ppt/media/image22.png" ContentType="image/png"/>
  <Override PartName="/ppt/media/image23.png" ContentType="image/png"/>
  <Override PartName="/ppt/media/image25.png" ContentType="image/png"/>
  <Override PartName="/ppt/media/image26.png" ContentType="image/png"/>
  <Override PartName="/ppt/media/image27.png" ContentType="image/png"/>
  <Override PartName="/ppt/media/image30.png" ContentType="image/png"/>
  <Override PartName="/ppt/media/image32.jpeg" ContentType="image/jpeg"/>
  <Override PartName="/ppt/media/image33.png" ContentType="image/png"/>
  <Override PartName="/ppt/media/image34.png" ContentType="image/png"/>
  <Override PartName="/ppt/media/image35.png" ContentType="image/png"/>
  <Override PartName="/ppt/media/image36.png" ContentType="image/png"/>
  <Override PartName="/ppt/media/image37.png" ContentType="image/png"/>
  <Override PartName="/ppt/media/image39.jpeg" ContentType="image/jpeg"/>
  <Override PartName="/ppt/media/image40.png" ContentType="image/png"/>
  <Override PartName="/ppt/media/image41.png" ContentType="image/png"/>
  <Override PartName="/ppt/media/image42.png" ContentType="image/png"/>
  <Override PartName="/ppt/media/image49.jpeg" ContentType="image/jpeg"/>
  <Override PartName="/ppt/media/image43.png" ContentType="image/png"/>
  <Override PartName="/ppt/media/image44.png" ContentType="image/png"/>
  <Override PartName="/ppt/media/image45.png" ContentType="image/png"/>
  <Override PartName="/ppt/media/image46.png" ContentType="image/png"/>
  <Override PartName="/ppt/media/image47.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sldImg"/>
          </p:nvPr>
        </p:nvSpPr>
        <p:spPr>
          <a:xfrm>
            <a:off x="216000" y="812520"/>
            <a:ext cx="7127280" cy="4008960"/>
          </a:xfrm>
          <a:prstGeom prst="rect">
            <a:avLst/>
          </a:prstGeom>
        </p:spPr>
        <p:txBody>
          <a:bodyPr lIns="0" rIns="0" tIns="0" bIns="0" anchor="ctr"/>
          <a:p>
            <a:pPr algn="ctr"/>
            <a:r>
              <a:rPr b="0" lang="es-ES" sz="4400" spc="-1" strike="noStrike">
                <a:latin typeface="Arial"/>
              </a:rPr>
              <a:t>Pulse para desplazar la página</a:t>
            </a:r>
            <a:endParaRPr b="0" lang="es-ES" sz="4400" spc="-1" strike="noStrike">
              <a:latin typeface="Arial"/>
            </a:endParaRPr>
          </a:p>
        </p:txBody>
      </p:sp>
      <p:sp>
        <p:nvSpPr>
          <p:cNvPr id="79" name="PlaceHolder 2"/>
          <p:cNvSpPr>
            <a:spLocks noGrp="1"/>
          </p:cNvSpPr>
          <p:nvPr>
            <p:ph type="body"/>
          </p:nvPr>
        </p:nvSpPr>
        <p:spPr>
          <a:xfrm>
            <a:off x="756000" y="5078520"/>
            <a:ext cx="6047640" cy="4811040"/>
          </a:xfrm>
          <a:prstGeom prst="rect">
            <a:avLst/>
          </a:prstGeom>
        </p:spPr>
        <p:txBody>
          <a:bodyPr lIns="0" rIns="0" tIns="0" bIns="0"/>
          <a:p>
            <a:r>
              <a:rPr b="0" lang="es-ES" sz="2000" spc="-1" strike="noStrike">
                <a:latin typeface="Arial"/>
              </a:rPr>
              <a:t>Pulse para editar el formato de las notas</a:t>
            </a:r>
            <a:endParaRPr b="0" lang="es-ES" sz="2000" spc="-1" strike="noStrike">
              <a:latin typeface="Arial"/>
            </a:endParaRPr>
          </a:p>
        </p:txBody>
      </p:sp>
      <p:sp>
        <p:nvSpPr>
          <p:cNvPr id="80" name="PlaceHolder 3"/>
          <p:cNvSpPr>
            <a:spLocks noGrp="1"/>
          </p:cNvSpPr>
          <p:nvPr>
            <p:ph type="hdr"/>
          </p:nvPr>
        </p:nvSpPr>
        <p:spPr>
          <a:xfrm>
            <a:off x="0" y="0"/>
            <a:ext cx="3280680" cy="534240"/>
          </a:xfrm>
          <a:prstGeom prst="rect">
            <a:avLst/>
          </a:prstGeom>
        </p:spPr>
        <p:txBody>
          <a:bodyPr lIns="0" rIns="0" tIns="0" bIns="0"/>
          <a:p>
            <a:r>
              <a:rPr b="0" lang="es-ES" sz="1400" spc="-1" strike="noStrike">
                <a:latin typeface="Times New Roman"/>
              </a:rPr>
              <a:t> </a:t>
            </a:r>
            <a:endParaRPr b="0" lang="es-ES" sz="1400" spc="-1" strike="noStrike">
              <a:latin typeface="Times New Roman"/>
            </a:endParaRPr>
          </a:p>
        </p:txBody>
      </p:sp>
      <p:sp>
        <p:nvSpPr>
          <p:cNvPr id="81" name="PlaceHolder 4"/>
          <p:cNvSpPr>
            <a:spLocks noGrp="1"/>
          </p:cNvSpPr>
          <p:nvPr>
            <p:ph type="dt"/>
          </p:nvPr>
        </p:nvSpPr>
        <p:spPr>
          <a:xfrm>
            <a:off x="4278960" y="0"/>
            <a:ext cx="3280680" cy="534240"/>
          </a:xfrm>
          <a:prstGeom prst="rect">
            <a:avLst/>
          </a:prstGeom>
        </p:spPr>
        <p:txBody>
          <a:bodyPr lIns="0" rIns="0" tIns="0" bIns="0"/>
          <a:p>
            <a:pPr algn="r"/>
            <a:r>
              <a:rPr b="0" lang="es-ES" sz="1400" spc="-1" strike="noStrike">
                <a:latin typeface="Times New Roman"/>
              </a:rPr>
              <a:t> </a:t>
            </a:r>
            <a:endParaRPr b="0" lang="es-ES" sz="1400" spc="-1" strike="noStrike">
              <a:latin typeface="Times New Roman"/>
            </a:endParaRPr>
          </a:p>
        </p:txBody>
      </p:sp>
      <p:sp>
        <p:nvSpPr>
          <p:cNvPr id="82" name="PlaceHolder 5"/>
          <p:cNvSpPr>
            <a:spLocks noGrp="1"/>
          </p:cNvSpPr>
          <p:nvPr>
            <p:ph type="ftr"/>
          </p:nvPr>
        </p:nvSpPr>
        <p:spPr>
          <a:xfrm>
            <a:off x="0" y="10157400"/>
            <a:ext cx="3280680" cy="534240"/>
          </a:xfrm>
          <a:prstGeom prst="rect">
            <a:avLst/>
          </a:prstGeom>
        </p:spPr>
        <p:txBody>
          <a:bodyPr lIns="0" rIns="0" tIns="0" bIns="0" anchor="b"/>
          <a:p>
            <a:r>
              <a:rPr b="0" lang="es-ES" sz="1400" spc="-1" strike="noStrike">
                <a:latin typeface="Times New Roman"/>
              </a:rPr>
              <a:t> </a:t>
            </a:r>
            <a:endParaRPr b="0" lang="es-ES" sz="1400" spc="-1" strike="noStrike">
              <a:latin typeface="Times New Roman"/>
            </a:endParaRPr>
          </a:p>
        </p:txBody>
      </p:sp>
      <p:sp>
        <p:nvSpPr>
          <p:cNvPr id="83" name="PlaceHolder 6"/>
          <p:cNvSpPr>
            <a:spLocks noGrp="1"/>
          </p:cNvSpPr>
          <p:nvPr>
            <p:ph type="sldNum"/>
          </p:nvPr>
        </p:nvSpPr>
        <p:spPr>
          <a:xfrm>
            <a:off x="4278960" y="10157400"/>
            <a:ext cx="3280680" cy="534240"/>
          </a:xfrm>
          <a:prstGeom prst="rect">
            <a:avLst/>
          </a:prstGeom>
        </p:spPr>
        <p:txBody>
          <a:bodyPr lIns="0" rIns="0" tIns="0" bIns="0" anchor="b"/>
          <a:p>
            <a:pPr algn="r"/>
            <a:fld id="{23B753E6-BB94-4D0D-BDB2-F90F2CF0CBC6}" type="slidenum">
              <a:rPr b="0" lang="es-ES" sz="1400" spc="-1" strike="noStrike">
                <a:latin typeface="Times New Roman"/>
              </a:rPr>
              <a:t>1</a:t>
            </a:fld>
            <a:endParaRPr b="0" lang="es-E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sldImg"/>
          </p:nvPr>
        </p:nvSpPr>
        <p:spPr>
          <a:xfrm>
            <a:off x="1371600" y="1143000"/>
            <a:ext cx="4114080" cy="3085560"/>
          </a:xfrm>
          <a:prstGeom prst="rect">
            <a:avLst/>
          </a:prstGeom>
        </p:spPr>
      </p:sp>
      <p:sp>
        <p:nvSpPr>
          <p:cNvPr id="126" name="PlaceHolder 2"/>
          <p:cNvSpPr>
            <a:spLocks noGrp="1"/>
          </p:cNvSpPr>
          <p:nvPr>
            <p:ph type="body"/>
          </p:nvPr>
        </p:nvSpPr>
        <p:spPr>
          <a:xfrm>
            <a:off x="685800" y="4400640"/>
            <a:ext cx="5485680" cy="3599640"/>
          </a:xfrm>
          <a:prstGeom prst="rect">
            <a:avLst/>
          </a:prstGeom>
        </p:spPr>
        <p:txBody>
          <a:bodyPr lIns="0" rIns="0" tIns="0" bIns="0"/>
          <a:p>
            <a:endParaRPr b="0" lang="es-ES" sz="2000" spc="-1" strike="noStrike">
              <a:latin typeface="Arial"/>
            </a:endParaRPr>
          </a:p>
        </p:txBody>
      </p:sp>
      <p:sp>
        <p:nvSpPr>
          <p:cNvPr id="127" name="CustomShape 3"/>
          <p:cNvSpPr/>
          <p:nvPr/>
        </p:nvSpPr>
        <p:spPr>
          <a:xfrm>
            <a:off x="0" y="0"/>
            <a:ext cx="2971080" cy="457920"/>
          </a:xfrm>
          <a:prstGeom prst="rect">
            <a:avLst/>
          </a:prstGeom>
          <a:noFill/>
          <a:ln>
            <a:noFill/>
          </a:ln>
        </p:spPr>
        <p:style>
          <a:lnRef idx="0"/>
          <a:fillRef idx="0"/>
          <a:effectRef idx="0"/>
          <a:fontRef idx="minor"/>
        </p:style>
      </p:sp>
      <p:sp>
        <p:nvSpPr>
          <p:cNvPr id="128" name="CustomShape 4"/>
          <p:cNvSpPr/>
          <p:nvPr/>
        </p:nvSpPr>
        <p:spPr>
          <a:xfrm>
            <a:off x="3884760" y="0"/>
            <a:ext cx="2971080" cy="457920"/>
          </a:xfrm>
          <a:prstGeom prst="rect">
            <a:avLst/>
          </a:prstGeom>
          <a:noFill/>
          <a:ln>
            <a:noFill/>
          </a:ln>
        </p:spPr>
        <p:style>
          <a:lnRef idx="0"/>
          <a:fillRef idx="0"/>
          <a:effectRef idx="0"/>
          <a:fontRef idx="minor"/>
        </p:style>
        <p:txBody>
          <a:bodyPr lIns="90000" rIns="90000" tIns="45000" bIns="45000"/>
          <a:p>
            <a:pPr algn="r">
              <a:lnSpc>
                <a:spcPct val="100000"/>
              </a:lnSpc>
            </a:pPr>
            <a:fld id="{DE392449-0B98-4E85-8713-380ADB884B74}" type="datetime">
              <a:rPr b="0" lang="es-ES" sz="1200" spc="-1" strike="noStrike">
                <a:solidFill>
                  <a:srgbClr val="000000"/>
                </a:solidFill>
                <a:latin typeface="Times New Roman"/>
              </a:rPr>
              <a:t>25/11/19</a:t>
            </a:fld>
            <a:r>
              <a:rPr b="0" lang="es-ES" sz="1200" spc="-1" strike="noStrike">
                <a:solidFill>
                  <a:srgbClr val="000000"/>
                </a:solidFill>
                <a:latin typeface="Times New Roman"/>
              </a:rPr>
              <a:t> </a:t>
            </a:r>
            <a:fld id="{587602F2-4E15-47E3-87F4-E0691844F384}" type="datetime12">
              <a:rPr b="0" lang="es-ES" sz="1200" spc="-1" strike="noStrike">
                <a:solidFill>
                  <a:srgbClr val="000000"/>
                </a:solidFill>
                <a:latin typeface="Times New Roman"/>
              </a:rPr>
              <a:t>07:45 PM</a:t>
            </a:fld>
            <a:endParaRPr b="0" lang="es-ES" sz="1200" spc="-1" strike="noStrike">
              <a:latin typeface="Arial"/>
            </a:endParaRPr>
          </a:p>
        </p:txBody>
      </p:sp>
      <p:sp>
        <p:nvSpPr>
          <p:cNvPr id="129" name="CustomShape 5"/>
          <p:cNvSpPr/>
          <p:nvPr/>
        </p:nvSpPr>
        <p:spPr>
          <a:xfrm>
            <a:off x="0" y="8685360"/>
            <a:ext cx="6171480" cy="456480"/>
          </a:xfrm>
          <a:prstGeom prst="rect">
            <a:avLst/>
          </a:prstGeom>
          <a:noFill/>
          <a:ln>
            <a:noFill/>
          </a:ln>
        </p:spPr>
        <p:style>
          <a:lnRef idx="0"/>
          <a:fillRef idx="0"/>
          <a:effectRef idx="0"/>
          <a:fontRef idx="minor"/>
        </p:style>
        <p:txBody>
          <a:bodyPr lIns="90000" rIns="90000" tIns="45000" bIns="45000" anchor="b"/>
          <a:p>
            <a:pPr>
              <a:lnSpc>
                <a:spcPct val="100000"/>
              </a:lnSpc>
            </a:pPr>
            <a:r>
              <a:rPr b="0" lang="es-ES" sz="500" spc="-1" strike="noStrike">
                <a:solidFill>
                  <a:srgbClr val="000000"/>
                </a:solidFill>
                <a:latin typeface="Times New Roman"/>
              </a:rPr>
              <a:t>© 2007 Microsoft Corporation. Todos los derechos reservados. Microsoft, Windows, Windows Vista y otros nombres de productos son o podrían ser marcas registradas o marcas comerciales en los EE.UU. u otros países.</a:t>
            </a:r>
            <a:endParaRPr b="0" lang="es-ES" sz="500" spc="-1" strike="noStrike">
              <a:latin typeface="Arial"/>
            </a:endParaRPr>
          </a:p>
          <a:p>
            <a:pPr>
              <a:lnSpc>
                <a:spcPct val="100000"/>
              </a:lnSpc>
            </a:pPr>
            <a:r>
              <a:rPr b="0" lang="es-ES" sz="500" spc="-1" strike="noStrike">
                <a:solidFill>
                  <a:srgbClr val="000000"/>
                </a:solidFill>
                <a:latin typeface="Times New Roman"/>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
              <a:rPr b="0" lang="es-ES" sz="500" spc="-1" strike="noStrike">
                <a:solidFill>
                  <a:srgbClr val="000000"/>
                </a:solidFill>
                <a:latin typeface="Times New Roman"/>
              </a:rPr>
              <a:t>MICROSOFT NO FACILITA GARANTÍAS EXPRESAS, IMPLÍCITAS O ESTATUTORIAS EN RELACIÓN A LA INFORMACIÓN CONTENIDA EN ESTA PRESENTACIÓN.</a:t>
            </a:r>
            <a:endParaRPr b="0" lang="es-ES" sz="500" spc="-1" strike="noStrike">
              <a:latin typeface="Arial"/>
            </a:endParaRPr>
          </a:p>
          <a:p>
            <a:pPr>
              <a:lnSpc>
                <a:spcPct val="100000"/>
              </a:lnSpc>
            </a:pPr>
            <a:endParaRPr b="0" lang="es-ES" sz="500" spc="-1" strike="noStrike">
              <a:latin typeface="Arial"/>
            </a:endParaRPr>
          </a:p>
        </p:txBody>
      </p:sp>
      <p:sp>
        <p:nvSpPr>
          <p:cNvPr id="130" name="CustomShape 6"/>
          <p:cNvSpPr/>
          <p:nvPr/>
        </p:nvSpPr>
        <p:spPr>
          <a:xfrm>
            <a:off x="6172200" y="8685360"/>
            <a:ext cx="683640" cy="456480"/>
          </a:xfrm>
          <a:prstGeom prst="rect">
            <a:avLst/>
          </a:prstGeom>
          <a:noFill/>
          <a:ln>
            <a:noFill/>
          </a:ln>
        </p:spPr>
        <p:style>
          <a:lnRef idx="0"/>
          <a:fillRef idx="0"/>
          <a:effectRef idx="0"/>
          <a:fontRef idx="minor"/>
        </p:style>
        <p:txBody>
          <a:bodyPr lIns="90000" rIns="90000" tIns="45000" bIns="45000" anchor="b"/>
          <a:p>
            <a:pPr algn="r">
              <a:lnSpc>
                <a:spcPct val="100000"/>
              </a:lnSpc>
            </a:pPr>
            <a:fld id="{D3D44267-DF86-48C9-9C36-D39024B4A579}" type="slidenum">
              <a:rPr b="0" lang="es-ES" sz="1200" spc="-1" strike="noStrike">
                <a:solidFill>
                  <a:srgbClr val="000000"/>
                </a:solidFill>
                <a:latin typeface="Times New Roman"/>
              </a:rPr>
              <a:t>&lt;número&gt;</a:t>
            </a:fld>
            <a:endParaRPr b="0" lang="es-ES"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25" name="PlaceHolder 2"/>
          <p:cNvSpPr>
            <a:spLocks noGrp="1"/>
          </p:cNvSpPr>
          <p:nvPr>
            <p:ph type="body"/>
          </p:nvPr>
        </p:nvSpPr>
        <p:spPr>
          <a:xfrm>
            <a:off x="457200" y="1604520"/>
            <a:ext cx="8229240" cy="1896840"/>
          </a:xfrm>
          <a:prstGeom prst="rect">
            <a:avLst/>
          </a:prstGeom>
        </p:spPr>
        <p:txBody>
          <a:bodyPr lIns="0" rIns="0" tIns="0" bIns="0">
            <a:normAutofit/>
          </a:bodyPr>
          <a:p>
            <a:endParaRPr b="0" lang="es-ES" sz="3200" spc="-1" strike="noStrike">
              <a:latin typeface="Arial"/>
            </a:endParaRPr>
          </a:p>
        </p:txBody>
      </p:sp>
      <p:sp>
        <p:nvSpPr>
          <p:cNvPr id="26" name="PlaceHolder 3"/>
          <p:cNvSpPr>
            <a:spLocks noGrp="1"/>
          </p:cNvSpPr>
          <p:nvPr>
            <p:ph type="body"/>
          </p:nvPr>
        </p:nvSpPr>
        <p:spPr>
          <a:xfrm>
            <a:off x="457200" y="3682080"/>
            <a:ext cx="822924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s-E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s-ES" sz="3200" spc="-1" strike="noStrike">
              <a:latin typeface="Arial"/>
            </a:endParaRPr>
          </a:p>
        </p:txBody>
      </p:sp>
      <p:sp>
        <p:nvSpPr>
          <p:cNvPr id="30" name="PlaceHolder 4"/>
          <p:cNvSpPr>
            <a:spLocks noGrp="1"/>
          </p:cNvSpPr>
          <p:nvPr>
            <p:ph type="body"/>
          </p:nvPr>
        </p:nvSpPr>
        <p:spPr>
          <a:xfrm>
            <a:off x="457200" y="3682080"/>
            <a:ext cx="4015800" cy="1896840"/>
          </a:xfrm>
          <a:prstGeom prst="rect">
            <a:avLst/>
          </a:prstGeom>
        </p:spPr>
        <p:txBody>
          <a:bodyPr lIns="0" rIns="0" tIns="0" bIns="0">
            <a:normAutofit/>
          </a:bodyPr>
          <a:p>
            <a:endParaRPr b="0" lang="es-ES" sz="3200" spc="-1" strike="noStrike">
              <a:latin typeface="Arial"/>
            </a:endParaRPr>
          </a:p>
        </p:txBody>
      </p:sp>
      <p:sp>
        <p:nvSpPr>
          <p:cNvPr id="31" name="PlaceHolder 5"/>
          <p:cNvSpPr>
            <a:spLocks noGrp="1"/>
          </p:cNvSpPr>
          <p:nvPr>
            <p:ph type="body"/>
          </p:nvPr>
        </p:nvSpPr>
        <p:spPr>
          <a:xfrm>
            <a:off x="4674240" y="3682080"/>
            <a:ext cx="401580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33" name="PlaceHolder 2"/>
          <p:cNvSpPr>
            <a:spLocks noGrp="1"/>
          </p:cNvSpPr>
          <p:nvPr>
            <p:ph type="body"/>
          </p:nvPr>
        </p:nvSpPr>
        <p:spPr>
          <a:xfrm>
            <a:off x="457200" y="1604520"/>
            <a:ext cx="2649600" cy="1896840"/>
          </a:xfrm>
          <a:prstGeom prst="rect">
            <a:avLst/>
          </a:prstGeom>
        </p:spPr>
        <p:txBody>
          <a:bodyPr lIns="0" rIns="0" tIns="0" bIns="0">
            <a:normAutofit/>
          </a:bodyPr>
          <a:p>
            <a:endParaRPr b="0" lang="es-ES" sz="3200" spc="-1" strike="noStrike">
              <a:latin typeface="Arial"/>
            </a:endParaRPr>
          </a:p>
        </p:txBody>
      </p:sp>
      <p:sp>
        <p:nvSpPr>
          <p:cNvPr id="34" name="PlaceHolder 3"/>
          <p:cNvSpPr>
            <a:spLocks noGrp="1"/>
          </p:cNvSpPr>
          <p:nvPr>
            <p:ph type="body"/>
          </p:nvPr>
        </p:nvSpPr>
        <p:spPr>
          <a:xfrm>
            <a:off x="3239640" y="1604520"/>
            <a:ext cx="2649600" cy="1896840"/>
          </a:xfrm>
          <a:prstGeom prst="rect">
            <a:avLst/>
          </a:prstGeom>
        </p:spPr>
        <p:txBody>
          <a:bodyPr lIns="0" rIns="0" tIns="0" bIns="0">
            <a:normAutofit/>
          </a:bodyPr>
          <a:p>
            <a:endParaRPr b="0" lang="es-ES" sz="3200" spc="-1" strike="noStrike">
              <a:latin typeface="Arial"/>
            </a:endParaRPr>
          </a:p>
        </p:txBody>
      </p:sp>
      <p:sp>
        <p:nvSpPr>
          <p:cNvPr id="35" name="PlaceHolder 4"/>
          <p:cNvSpPr>
            <a:spLocks noGrp="1"/>
          </p:cNvSpPr>
          <p:nvPr>
            <p:ph type="body"/>
          </p:nvPr>
        </p:nvSpPr>
        <p:spPr>
          <a:xfrm>
            <a:off x="6022080" y="1604520"/>
            <a:ext cx="2649600" cy="1896840"/>
          </a:xfrm>
          <a:prstGeom prst="rect">
            <a:avLst/>
          </a:prstGeom>
        </p:spPr>
        <p:txBody>
          <a:bodyPr lIns="0" rIns="0" tIns="0" bIns="0">
            <a:normAutofit/>
          </a:bodyPr>
          <a:p>
            <a:endParaRPr b="0" lang="es-ES" sz="3200" spc="-1" strike="noStrike">
              <a:latin typeface="Arial"/>
            </a:endParaRPr>
          </a:p>
        </p:txBody>
      </p:sp>
      <p:sp>
        <p:nvSpPr>
          <p:cNvPr id="36" name="PlaceHolder 5"/>
          <p:cNvSpPr>
            <a:spLocks noGrp="1"/>
          </p:cNvSpPr>
          <p:nvPr>
            <p:ph type="body"/>
          </p:nvPr>
        </p:nvSpPr>
        <p:spPr>
          <a:xfrm>
            <a:off x="457200" y="3682080"/>
            <a:ext cx="2649600" cy="1896840"/>
          </a:xfrm>
          <a:prstGeom prst="rect">
            <a:avLst/>
          </a:prstGeom>
        </p:spPr>
        <p:txBody>
          <a:bodyPr lIns="0" rIns="0" tIns="0" bIns="0">
            <a:normAutofit/>
          </a:bodyPr>
          <a:p>
            <a:endParaRPr b="0" lang="es-ES" sz="3200" spc="-1" strike="noStrike">
              <a:latin typeface="Arial"/>
            </a:endParaRPr>
          </a:p>
        </p:txBody>
      </p:sp>
      <p:sp>
        <p:nvSpPr>
          <p:cNvPr id="37" name="PlaceHolder 6"/>
          <p:cNvSpPr>
            <a:spLocks noGrp="1"/>
          </p:cNvSpPr>
          <p:nvPr>
            <p:ph type="body"/>
          </p:nvPr>
        </p:nvSpPr>
        <p:spPr>
          <a:xfrm>
            <a:off x="3239640" y="3682080"/>
            <a:ext cx="2649600" cy="1896840"/>
          </a:xfrm>
          <a:prstGeom prst="rect">
            <a:avLst/>
          </a:prstGeom>
        </p:spPr>
        <p:txBody>
          <a:bodyPr lIns="0" rIns="0" tIns="0" bIns="0">
            <a:normAutofit/>
          </a:bodyPr>
          <a:p>
            <a:endParaRPr b="0" lang="es-ES" sz="3200" spc="-1" strike="noStrike">
              <a:latin typeface="Arial"/>
            </a:endParaRPr>
          </a:p>
        </p:txBody>
      </p:sp>
      <p:sp>
        <p:nvSpPr>
          <p:cNvPr id="38" name="PlaceHolder 7"/>
          <p:cNvSpPr>
            <a:spLocks noGrp="1"/>
          </p:cNvSpPr>
          <p:nvPr>
            <p:ph type="body"/>
          </p:nvPr>
        </p:nvSpPr>
        <p:spPr>
          <a:xfrm>
            <a:off x="6022080" y="3682080"/>
            <a:ext cx="264960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4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45" name="PlaceHolder 2"/>
          <p:cNvSpPr>
            <a:spLocks noGrp="1"/>
          </p:cNvSpPr>
          <p:nvPr>
            <p:ph type="body"/>
          </p:nvPr>
        </p:nvSpPr>
        <p:spPr>
          <a:xfrm>
            <a:off x="457200" y="1604520"/>
            <a:ext cx="8229240" cy="3977280"/>
          </a:xfrm>
          <a:prstGeom prst="rect">
            <a:avLst/>
          </a:prstGeom>
        </p:spPr>
        <p:txBody>
          <a:bodyPr lIns="0" rIns="0" tIns="0" bIns="0">
            <a:normAutofit/>
          </a:bodyPr>
          <a:p>
            <a:endParaRPr b="0" lang="es-E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47" name="PlaceHolder 2"/>
          <p:cNvSpPr>
            <a:spLocks noGrp="1"/>
          </p:cNvSpPr>
          <p:nvPr>
            <p:ph type="body"/>
          </p:nvPr>
        </p:nvSpPr>
        <p:spPr>
          <a:xfrm>
            <a:off x="457200" y="1604520"/>
            <a:ext cx="4015800" cy="3977280"/>
          </a:xfrm>
          <a:prstGeom prst="rect">
            <a:avLst/>
          </a:prstGeom>
        </p:spPr>
        <p:txBody>
          <a:bodyPr lIns="0" rIns="0" tIns="0" bIns="0">
            <a:normAutofit/>
          </a:bodyPr>
          <a:p>
            <a:endParaRPr b="0" lang="es-ES" sz="3200" spc="-1" strike="noStrike">
              <a:latin typeface="Arial"/>
            </a:endParaRPr>
          </a:p>
        </p:txBody>
      </p:sp>
      <p:sp>
        <p:nvSpPr>
          <p:cNvPr id="48" name="PlaceHolder 3"/>
          <p:cNvSpPr>
            <a:spLocks noGrp="1"/>
          </p:cNvSpPr>
          <p:nvPr>
            <p:ph type="body"/>
          </p:nvPr>
        </p:nvSpPr>
        <p:spPr>
          <a:xfrm>
            <a:off x="4674240" y="1604520"/>
            <a:ext cx="4015800" cy="3977280"/>
          </a:xfrm>
          <a:prstGeom prst="rect">
            <a:avLst/>
          </a:prstGeom>
        </p:spPr>
        <p:txBody>
          <a:bodyPr lIns="0" rIns="0" tIns="0" bIns="0">
            <a:normAutofit/>
          </a:bodyPr>
          <a:p>
            <a:endParaRPr b="0" lang="es-E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52" name="PlaceHolder 2"/>
          <p:cNvSpPr>
            <a:spLocks noGrp="1"/>
          </p:cNvSpPr>
          <p:nvPr>
            <p:ph type="body"/>
          </p:nvPr>
        </p:nvSpPr>
        <p:spPr>
          <a:xfrm>
            <a:off x="457200" y="1604520"/>
            <a:ext cx="4015800" cy="1896840"/>
          </a:xfrm>
          <a:prstGeom prst="rect">
            <a:avLst/>
          </a:prstGeom>
        </p:spPr>
        <p:txBody>
          <a:bodyPr lIns="0" rIns="0" tIns="0" bIns="0">
            <a:normAutofit/>
          </a:bodyPr>
          <a:p>
            <a:endParaRPr b="0" lang="es-ES" sz="3200" spc="-1" strike="noStrike">
              <a:latin typeface="Arial"/>
            </a:endParaRPr>
          </a:p>
        </p:txBody>
      </p:sp>
      <p:sp>
        <p:nvSpPr>
          <p:cNvPr id="53" name="PlaceHolder 3"/>
          <p:cNvSpPr>
            <a:spLocks noGrp="1"/>
          </p:cNvSpPr>
          <p:nvPr>
            <p:ph type="body"/>
          </p:nvPr>
        </p:nvSpPr>
        <p:spPr>
          <a:xfrm>
            <a:off x="4674240" y="1604520"/>
            <a:ext cx="4015800" cy="3977280"/>
          </a:xfrm>
          <a:prstGeom prst="rect">
            <a:avLst/>
          </a:prstGeom>
        </p:spPr>
        <p:txBody>
          <a:bodyPr lIns="0" rIns="0" tIns="0" bIns="0">
            <a:normAutofit/>
          </a:bodyPr>
          <a:p>
            <a:endParaRPr b="0" lang="es-ES" sz="3200" spc="-1" strike="noStrike">
              <a:latin typeface="Arial"/>
            </a:endParaRPr>
          </a:p>
        </p:txBody>
      </p:sp>
      <p:sp>
        <p:nvSpPr>
          <p:cNvPr id="54" name="PlaceHolder 4"/>
          <p:cNvSpPr>
            <a:spLocks noGrp="1"/>
          </p:cNvSpPr>
          <p:nvPr>
            <p:ph type="body"/>
          </p:nvPr>
        </p:nvSpPr>
        <p:spPr>
          <a:xfrm>
            <a:off x="457200" y="3682080"/>
            <a:ext cx="401580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4"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56" name="PlaceHolder 2"/>
          <p:cNvSpPr>
            <a:spLocks noGrp="1"/>
          </p:cNvSpPr>
          <p:nvPr>
            <p:ph type="body"/>
          </p:nvPr>
        </p:nvSpPr>
        <p:spPr>
          <a:xfrm>
            <a:off x="457200" y="1604520"/>
            <a:ext cx="4015800" cy="3977280"/>
          </a:xfrm>
          <a:prstGeom prst="rect">
            <a:avLst/>
          </a:prstGeom>
        </p:spPr>
        <p:txBody>
          <a:bodyPr lIns="0" rIns="0" tIns="0" bIns="0">
            <a:normAutofit/>
          </a:bodyPr>
          <a:p>
            <a:endParaRPr b="0" lang="es-ES" sz="3200" spc="-1" strike="noStrike">
              <a:latin typeface="Arial"/>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normAutofit/>
          </a:bodyPr>
          <a:p>
            <a:endParaRPr b="0" lang="es-ES" sz="3200" spc="-1" strike="noStrike">
              <a:latin typeface="Arial"/>
            </a:endParaRPr>
          </a:p>
        </p:txBody>
      </p:sp>
      <p:sp>
        <p:nvSpPr>
          <p:cNvPr id="58" name="PlaceHolder 4"/>
          <p:cNvSpPr>
            <a:spLocks noGrp="1"/>
          </p:cNvSpPr>
          <p:nvPr>
            <p:ph type="body"/>
          </p:nvPr>
        </p:nvSpPr>
        <p:spPr>
          <a:xfrm>
            <a:off x="4674240" y="3682080"/>
            <a:ext cx="401580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60" name="PlaceHolder 2"/>
          <p:cNvSpPr>
            <a:spLocks noGrp="1"/>
          </p:cNvSpPr>
          <p:nvPr>
            <p:ph type="body"/>
          </p:nvPr>
        </p:nvSpPr>
        <p:spPr>
          <a:xfrm>
            <a:off x="457200" y="1604520"/>
            <a:ext cx="4015800" cy="1896840"/>
          </a:xfrm>
          <a:prstGeom prst="rect">
            <a:avLst/>
          </a:prstGeom>
        </p:spPr>
        <p:txBody>
          <a:bodyPr lIns="0" rIns="0" tIns="0" bIns="0">
            <a:normAutofit/>
          </a:bodyPr>
          <a:p>
            <a:endParaRPr b="0" lang="es-ES" sz="3200" spc="-1" strike="noStrike">
              <a:latin typeface="Arial"/>
            </a:endParaRPr>
          </a:p>
        </p:txBody>
      </p:sp>
      <p:sp>
        <p:nvSpPr>
          <p:cNvPr id="61" name="PlaceHolder 3"/>
          <p:cNvSpPr>
            <a:spLocks noGrp="1"/>
          </p:cNvSpPr>
          <p:nvPr>
            <p:ph type="body"/>
          </p:nvPr>
        </p:nvSpPr>
        <p:spPr>
          <a:xfrm>
            <a:off x="4674240" y="1604520"/>
            <a:ext cx="4015800" cy="1896840"/>
          </a:xfrm>
          <a:prstGeom prst="rect">
            <a:avLst/>
          </a:prstGeom>
        </p:spPr>
        <p:txBody>
          <a:bodyPr lIns="0" rIns="0" tIns="0" bIns="0">
            <a:normAutofit/>
          </a:bodyPr>
          <a:p>
            <a:endParaRPr b="0" lang="es-ES" sz="3200" spc="-1" strike="noStrike">
              <a:latin typeface="Arial"/>
            </a:endParaRPr>
          </a:p>
        </p:txBody>
      </p:sp>
      <p:sp>
        <p:nvSpPr>
          <p:cNvPr id="62" name="PlaceHolder 4"/>
          <p:cNvSpPr>
            <a:spLocks noGrp="1"/>
          </p:cNvSpPr>
          <p:nvPr>
            <p:ph type="body"/>
          </p:nvPr>
        </p:nvSpPr>
        <p:spPr>
          <a:xfrm>
            <a:off x="457200" y="3682080"/>
            <a:ext cx="822924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64" name="PlaceHolder 2"/>
          <p:cNvSpPr>
            <a:spLocks noGrp="1"/>
          </p:cNvSpPr>
          <p:nvPr>
            <p:ph type="body"/>
          </p:nvPr>
        </p:nvSpPr>
        <p:spPr>
          <a:xfrm>
            <a:off x="457200" y="1604520"/>
            <a:ext cx="8229240" cy="1896840"/>
          </a:xfrm>
          <a:prstGeom prst="rect">
            <a:avLst/>
          </a:prstGeom>
        </p:spPr>
        <p:txBody>
          <a:bodyPr lIns="0" rIns="0" tIns="0" bIns="0">
            <a:normAutofit/>
          </a:bodyPr>
          <a:p>
            <a:endParaRPr b="0" lang="es-ES" sz="3200" spc="-1" strike="noStrike">
              <a:latin typeface="Arial"/>
            </a:endParaRPr>
          </a:p>
        </p:txBody>
      </p:sp>
      <p:sp>
        <p:nvSpPr>
          <p:cNvPr id="65" name="PlaceHolder 3"/>
          <p:cNvSpPr>
            <a:spLocks noGrp="1"/>
          </p:cNvSpPr>
          <p:nvPr>
            <p:ph type="body"/>
          </p:nvPr>
        </p:nvSpPr>
        <p:spPr>
          <a:xfrm>
            <a:off x="457200" y="3682080"/>
            <a:ext cx="822924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67" name="PlaceHolder 2"/>
          <p:cNvSpPr>
            <a:spLocks noGrp="1"/>
          </p:cNvSpPr>
          <p:nvPr>
            <p:ph type="body"/>
          </p:nvPr>
        </p:nvSpPr>
        <p:spPr>
          <a:xfrm>
            <a:off x="457200" y="1604520"/>
            <a:ext cx="4015800" cy="1896840"/>
          </a:xfrm>
          <a:prstGeom prst="rect">
            <a:avLst/>
          </a:prstGeom>
        </p:spPr>
        <p:txBody>
          <a:bodyPr lIns="0" rIns="0" tIns="0" bIns="0">
            <a:normAutofit/>
          </a:bodyPr>
          <a:p>
            <a:endParaRPr b="0" lang="es-ES" sz="3200" spc="-1" strike="noStrike">
              <a:latin typeface="Arial"/>
            </a:endParaRPr>
          </a:p>
        </p:txBody>
      </p:sp>
      <p:sp>
        <p:nvSpPr>
          <p:cNvPr id="68" name="PlaceHolder 3"/>
          <p:cNvSpPr>
            <a:spLocks noGrp="1"/>
          </p:cNvSpPr>
          <p:nvPr>
            <p:ph type="body"/>
          </p:nvPr>
        </p:nvSpPr>
        <p:spPr>
          <a:xfrm>
            <a:off x="4674240" y="1604520"/>
            <a:ext cx="4015800" cy="1896840"/>
          </a:xfrm>
          <a:prstGeom prst="rect">
            <a:avLst/>
          </a:prstGeom>
        </p:spPr>
        <p:txBody>
          <a:bodyPr lIns="0" rIns="0" tIns="0" bIns="0">
            <a:normAutofit/>
          </a:bodyPr>
          <a:p>
            <a:endParaRPr b="0" lang="es-ES" sz="3200" spc="-1" strike="noStrike">
              <a:latin typeface="Arial"/>
            </a:endParaRPr>
          </a:p>
        </p:txBody>
      </p:sp>
      <p:sp>
        <p:nvSpPr>
          <p:cNvPr id="69" name="PlaceHolder 4"/>
          <p:cNvSpPr>
            <a:spLocks noGrp="1"/>
          </p:cNvSpPr>
          <p:nvPr>
            <p:ph type="body"/>
          </p:nvPr>
        </p:nvSpPr>
        <p:spPr>
          <a:xfrm>
            <a:off x="457200" y="3682080"/>
            <a:ext cx="4015800" cy="1896840"/>
          </a:xfrm>
          <a:prstGeom prst="rect">
            <a:avLst/>
          </a:prstGeom>
        </p:spPr>
        <p:txBody>
          <a:bodyPr lIns="0" rIns="0" tIns="0" bIns="0">
            <a:normAutofit/>
          </a:bodyPr>
          <a:p>
            <a:endParaRPr b="0" lang="es-ES" sz="3200" spc="-1" strike="noStrike">
              <a:latin typeface="Arial"/>
            </a:endParaRPr>
          </a:p>
        </p:txBody>
      </p:sp>
      <p:sp>
        <p:nvSpPr>
          <p:cNvPr id="70" name="PlaceHolder 5"/>
          <p:cNvSpPr>
            <a:spLocks noGrp="1"/>
          </p:cNvSpPr>
          <p:nvPr>
            <p:ph type="body"/>
          </p:nvPr>
        </p:nvSpPr>
        <p:spPr>
          <a:xfrm>
            <a:off x="4674240" y="3682080"/>
            <a:ext cx="401580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72" name="PlaceHolder 2"/>
          <p:cNvSpPr>
            <a:spLocks noGrp="1"/>
          </p:cNvSpPr>
          <p:nvPr>
            <p:ph type="body"/>
          </p:nvPr>
        </p:nvSpPr>
        <p:spPr>
          <a:xfrm>
            <a:off x="457200" y="1604520"/>
            <a:ext cx="2649600" cy="1896840"/>
          </a:xfrm>
          <a:prstGeom prst="rect">
            <a:avLst/>
          </a:prstGeom>
        </p:spPr>
        <p:txBody>
          <a:bodyPr lIns="0" rIns="0" tIns="0" bIns="0">
            <a:normAutofit/>
          </a:bodyPr>
          <a:p>
            <a:endParaRPr b="0" lang="es-ES" sz="3200" spc="-1" strike="noStrike">
              <a:latin typeface="Arial"/>
            </a:endParaRPr>
          </a:p>
        </p:txBody>
      </p:sp>
      <p:sp>
        <p:nvSpPr>
          <p:cNvPr id="73" name="PlaceHolder 3"/>
          <p:cNvSpPr>
            <a:spLocks noGrp="1"/>
          </p:cNvSpPr>
          <p:nvPr>
            <p:ph type="body"/>
          </p:nvPr>
        </p:nvSpPr>
        <p:spPr>
          <a:xfrm>
            <a:off x="3239640" y="1604520"/>
            <a:ext cx="2649600" cy="1896840"/>
          </a:xfrm>
          <a:prstGeom prst="rect">
            <a:avLst/>
          </a:prstGeom>
        </p:spPr>
        <p:txBody>
          <a:bodyPr lIns="0" rIns="0" tIns="0" bIns="0">
            <a:normAutofit/>
          </a:bodyPr>
          <a:p>
            <a:endParaRPr b="0" lang="es-ES" sz="3200" spc="-1" strike="noStrike">
              <a:latin typeface="Arial"/>
            </a:endParaRPr>
          </a:p>
        </p:txBody>
      </p:sp>
      <p:sp>
        <p:nvSpPr>
          <p:cNvPr id="74" name="PlaceHolder 4"/>
          <p:cNvSpPr>
            <a:spLocks noGrp="1"/>
          </p:cNvSpPr>
          <p:nvPr>
            <p:ph type="body"/>
          </p:nvPr>
        </p:nvSpPr>
        <p:spPr>
          <a:xfrm>
            <a:off x="6022080" y="1604520"/>
            <a:ext cx="2649600" cy="1896840"/>
          </a:xfrm>
          <a:prstGeom prst="rect">
            <a:avLst/>
          </a:prstGeom>
        </p:spPr>
        <p:txBody>
          <a:bodyPr lIns="0" rIns="0" tIns="0" bIns="0">
            <a:normAutofit/>
          </a:bodyPr>
          <a:p>
            <a:endParaRPr b="0" lang="es-ES" sz="3200" spc="-1" strike="noStrike">
              <a:latin typeface="Arial"/>
            </a:endParaRPr>
          </a:p>
        </p:txBody>
      </p:sp>
      <p:sp>
        <p:nvSpPr>
          <p:cNvPr id="75" name="PlaceHolder 5"/>
          <p:cNvSpPr>
            <a:spLocks noGrp="1"/>
          </p:cNvSpPr>
          <p:nvPr>
            <p:ph type="body"/>
          </p:nvPr>
        </p:nvSpPr>
        <p:spPr>
          <a:xfrm>
            <a:off x="457200" y="3682080"/>
            <a:ext cx="2649600" cy="1896840"/>
          </a:xfrm>
          <a:prstGeom prst="rect">
            <a:avLst/>
          </a:prstGeom>
        </p:spPr>
        <p:txBody>
          <a:bodyPr lIns="0" rIns="0" tIns="0" bIns="0">
            <a:normAutofit/>
          </a:bodyPr>
          <a:p>
            <a:endParaRPr b="0" lang="es-ES" sz="3200" spc="-1" strike="noStrike">
              <a:latin typeface="Arial"/>
            </a:endParaRPr>
          </a:p>
        </p:txBody>
      </p:sp>
      <p:sp>
        <p:nvSpPr>
          <p:cNvPr id="76" name="PlaceHolder 6"/>
          <p:cNvSpPr>
            <a:spLocks noGrp="1"/>
          </p:cNvSpPr>
          <p:nvPr>
            <p:ph type="body"/>
          </p:nvPr>
        </p:nvSpPr>
        <p:spPr>
          <a:xfrm>
            <a:off x="3239640" y="3682080"/>
            <a:ext cx="2649600" cy="1896840"/>
          </a:xfrm>
          <a:prstGeom prst="rect">
            <a:avLst/>
          </a:prstGeom>
        </p:spPr>
        <p:txBody>
          <a:bodyPr lIns="0" rIns="0" tIns="0" bIns="0">
            <a:normAutofit/>
          </a:bodyPr>
          <a:p>
            <a:endParaRPr b="0" lang="es-ES" sz="3200" spc="-1" strike="noStrike">
              <a:latin typeface="Arial"/>
            </a:endParaRPr>
          </a:p>
        </p:txBody>
      </p:sp>
      <p:sp>
        <p:nvSpPr>
          <p:cNvPr id="77" name="PlaceHolder 7"/>
          <p:cNvSpPr>
            <a:spLocks noGrp="1"/>
          </p:cNvSpPr>
          <p:nvPr>
            <p:ph type="body"/>
          </p:nvPr>
        </p:nvSpPr>
        <p:spPr>
          <a:xfrm>
            <a:off x="6022080" y="3682080"/>
            <a:ext cx="264960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6" name="PlaceHolder 2"/>
          <p:cNvSpPr>
            <a:spLocks noGrp="1"/>
          </p:cNvSpPr>
          <p:nvPr>
            <p:ph type="body"/>
          </p:nvPr>
        </p:nvSpPr>
        <p:spPr>
          <a:xfrm>
            <a:off x="457200" y="1604520"/>
            <a:ext cx="8229240" cy="3977280"/>
          </a:xfrm>
          <a:prstGeom prst="rect">
            <a:avLst/>
          </a:prstGeom>
        </p:spPr>
        <p:txBody>
          <a:bodyPr lIns="0" rIns="0" tIns="0" bIns="0">
            <a:normAutofit/>
          </a:bodyPr>
          <a:p>
            <a:endParaRPr b="0" lang="es-E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8" name="PlaceHolder 2"/>
          <p:cNvSpPr>
            <a:spLocks noGrp="1"/>
          </p:cNvSpPr>
          <p:nvPr>
            <p:ph type="body"/>
          </p:nvPr>
        </p:nvSpPr>
        <p:spPr>
          <a:xfrm>
            <a:off x="457200" y="1604520"/>
            <a:ext cx="4015800" cy="3977280"/>
          </a:xfrm>
          <a:prstGeom prst="rect">
            <a:avLst/>
          </a:prstGeom>
        </p:spPr>
        <p:txBody>
          <a:bodyPr lIns="0" rIns="0" tIns="0" bIns="0">
            <a:normAutofit/>
          </a:bodyPr>
          <a:p>
            <a:endParaRPr b="0" lang="es-ES" sz="3200" spc="-1" strike="noStrike">
              <a:latin typeface="Arial"/>
            </a:endParaRPr>
          </a:p>
        </p:txBody>
      </p:sp>
      <p:sp>
        <p:nvSpPr>
          <p:cNvPr id="9" name="PlaceHolder 3"/>
          <p:cNvSpPr>
            <a:spLocks noGrp="1"/>
          </p:cNvSpPr>
          <p:nvPr>
            <p:ph type="body"/>
          </p:nvPr>
        </p:nvSpPr>
        <p:spPr>
          <a:xfrm>
            <a:off x="4674240" y="1604520"/>
            <a:ext cx="4015800" cy="3977280"/>
          </a:xfrm>
          <a:prstGeom prst="rect">
            <a:avLst/>
          </a:prstGeom>
        </p:spPr>
        <p:txBody>
          <a:bodyPr lIns="0" rIns="0" tIns="0" bIns="0">
            <a:normAutofit/>
          </a:bodyPr>
          <a:p>
            <a:endParaRPr b="0" lang="es-E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13" name="PlaceHolder 2"/>
          <p:cNvSpPr>
            <a:spLocks noGrp="1"/>
          </p:cNvSpPr>
          <p:nvPr>
            <p:ph type="body"/>
          </p:nvPr>
        </p:nvSpPr>
        <p:spPr>
          <a:xfrm>
            <a:off x="457200" y="1604520"/>
            <a:ext cx="4015800" cy="1896840"/>
          </a:xfrm>
          <a:prstGeom prst="rect">
            <a:avLst/>
          </a:prstGeom>
        </p:spPr>
        <p:txBody>
          <a:bodyPr lIns="0" rIns="0" tIns="0" bIns="0">
            <a:normAutofit/>
          </a:bodyPr>
          <a:p>
            <a:endParaRPr b="0" lang="es-ES" sz="3200" spc="-1" strike="noStrike">
              <a:latin typeface="Arial"/>
            </a:endParaRPr>
          </a:p>
        </p:txBody>
      </p:sp>
      <p:sp>
        <p:nvSpPr>
          <p:cNvPr id="14" name="PlaceHolder 3"/>
          <p:cNvSpPr>
            <a:spLocks noGrp="1"/>
          </p:cNvSpPr>
          <p:nvPr>
            <p:ph type="body"/>
          </p:nvPr>
        </p:nvSpPr>
        <p:spPr>
          <a:xfrm>
            <a:off x="4674240" y="1604520"/>
            <a:ext cx="4015800" cy="3977280"/>
          </a:xfrm>
          <a:prstGeom prst="rect">
            <a:avLst/>
          </a:prstGeom>
        </p:spPr>
        <p:txBody>
          <a:bodyPr lIns="0" rIns="0" tIns="0" bIns="0">
            <a:normAutofit/>
          </a:bodyPr>
          <a:p>
            <a:endParaRPr b="0" lang="es-ES" sz="3200" spc="-1" strike="noStrike">
              <a:latin typeface="Arial"/>
            </a:endParaRPr>
          </a:p>
        </p:txBody>
      </p:sp>
      <p:sp>
        <p:nvSpPr>
          <p:cNvPr id="15" name="PlaceHolder 4"/>
          <p:cNvSpPr>
            <a:spLocks noGrp="1"/>
          </p:cNvSpPr>
          <p:nvPr>
            <p:ph type="body"/>
          </p:nvPr>
        </p:nvSpPr>
        <p:spPr>
          <a:xfrm>
            <a:off x="457200" y="3682080"/>
            <a:ext cx="401580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17" name="PlaceHolder 2"/>
          <p:cNvSpPr>
            <a:spLocks noGrp="1"/>
          </p:cNvSpPr>
          <p:nvPr>
            <p:ph type="body"/>
          </p:nvPr>
        </p:nvSpPr>
        <p:spPr>
          <a:xfrm>
            <a:off x="457200" y="1604520"/>
            <a:ext cx="4015800" cy="3977280"/>
          </a:xfrm>
          <a:prstGeom prst="rect">
            <a:avLst/>
          </a:prstGeom>
        </p:spPr>
        <p:txBody>
          <a:bodyPr lIns="0" rIns="0" tIns="0" bIns="0">
            <a:normAutofit/>
          </a:bodyPr>
          <a:p>
            <a:endParaRPr b="0" lang="es-ES" sz="3200" spc="-1" strike="noStrike">
              <a:latin typeface="Arial"/>
            </a:endParaRPr>
          </a:p>
        </p:txBody>
      </p:sp>
      <p:sp>
        <p:nvSpPr>
          <p:cNvPr id="18" name="PlaceHolder 3"/>
          <p:cNvSpPr>
            <a:spLocks noGrp="1"/>
          </p:cNvSpPr>
          <p:nvPr>
            <p:ph type="body"/>
          </p:nvPr>
        </p:nvSpPr>
        <p:spPr>
          <a:xfrm>
            <a:off x="4674240" y="1604520"/>
            <a:ext cx="4015800" cy="1896840"/>
          </a:xfrm>
          <a:prstGeom prst="rect">
            <a:avLst/>
          </a:prstGeom>
        </p:spPr>
        <p:txBody>
          <a:bodyPr lIns="0" rIns="0" tIns="0" bIns="0">
            <a:normAutofit/>
          </a:bodyPr>
          <a:p>
            <a:endParaRPr b="0" lang="es-ES" sz="3200" spc="-1" strike="noStrike">
              <a:latin typeface="Arial"/>
            </a:endParaRPr>
          </a:p>
        </p:txBody>
      </p:sp>
      <p:sp>
        <p:nvSpPr>
          <p:cNvPr id="19" name="PlaceHolder 4"/>
          <p:cNvSpPr>
            <a:spLocks noGrp="1"/>
          </p:cNvSpPr>
          <p:nvPr>
            <p:ph type="body"/>
          </p:nvPr>
        </p:nvSpPr>
        <p:spPr>
          <a:xfrm>
            <a:off x="4674240" y="3682080"/>
            <a:ext cx="401580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s-ES" sz="4400" spc="-1" strike="noStrike">
              <a:latin typeface="Arial"/>
            </a:endParaRPr>
          </a:p>
        </p:txBody>
      </p:sp>
      <p:sp>
        <p:nvSpPr>
          <p:cNvPr id="21" name="PlaceHolder 2"/>
          <p:cNvSpPr>
            <a:spLocks noGrp="1"/>
          </p:cNvSpPr>
          <p:nvPr>
            <p:ph type="body"/>
          </p:nvPr>
        </p:nvSpPr>
        <p:spPr>
          <a:xfrm>
            <a:off x="457200" y="1604520"/>
            <a:ext cx="4015800" cy="1896840"/>
          </a:xfrm>
          <a:prstGeom prst="rect">
            <a:avLst/>
          </a:prstGeom>
        </p:spPr>
        <p:txBody>
          <a:bodyPr lIns="0" rIns="0" tIns="0" bIns="0">
            <a:normAutofit/>
          </a:bodyPr>
          <a:p>
            <a:endParaRPr b="0" lang="es-ES" sz="3200" spc="-1" strike="noStrike">
              <a:latin typeface="Arial"/>
            </a:endParaRPr>
          </a:p>
        </p:txBody>
      </p:sp>
      <p:sp>
        <p:nvSpPr>
          <p:cNvPr id="22" name="PlaceHolder 3"/>
          <p:cNvSpPr>
            <a:spLocks noGrp="1"/>
          </p:cNvSpPr>
          <p:nvPr>
            <p:ph type="body"/>
          </p:nvPr>
        </p:nvSpPr>
        <p:spPr>
          <a:xfrm>
            <a:off x="4674240" y="1604520"/>
            <a:ext cx="4015800" cy="1896840"/>
          </a:xfrm>
          <a:prstGeom prst="rect">
            <a:avLst/>
          </a:prstGeom>
        </p:spPr>
        <p:txBody>
          <a:bodyPr lIns="0" rIns="0" tIns="0" bIns="0">
            <a:normAutofit/>
          </a:bodyPr>
          <a:p>
            <a:endParaRPr b="0" lang="es-ES" sz="3200" spc="-1" strike="noStrike">
              <a:latin typeface="Arial"/>
            </a:endParaRPr>
          </a:p>
        </p:txBody>
      </p:sp>
      <p:sp>
        <p:nvSpPr>
          <p:cNvPr id="23" name="PlaceHolder 4"/>
          <p:cNvSpPr>
            <a:spLocks noGrp="1"/>
          </p:cNvSpPr>
          <p:nvPr>
            <p:ph type="body"/>
          </p:nvPr>
        </p:nvSpPr>
        <p:spPr>
          <a:xfrm>
            <a:off x="457200" y="3682080"/>
            <a:ext cx="8229240" cy="1896840"/>
          </a:xfrm>
          <a:prstGeom prst="rect">
            <a:avLst/>
          </a:prstGeom>
        </p:spPr>
        <p:txBody>
          <a:bodyPr lIns="0" rIns="0" tIns="0" bIns="0">
            <a:normAutofit/>
          </a:bodyPr>
          <a:p>
            <a:endParaRPr b="0" lang="es-E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0" name="Picture 25" descr=""/>
          <p:cNvPicPr/>
          <p:nvPr/>
        </p:nvPicPr>
        <p:blipFill>
          <a:blip r:embed="rId3"/>
          <a:stretch/>
        </p:blipFill>
        <p:spPr>
          <a:xfrm>
            <a:off x="-15840" y="6006960"/>
            <a:ext cx="9159120" cy="848520"/>
          </a:xfrm>
          <a:prstGeom prst="rect">
            <a:avLst/>
          </a:prstGeom>
          <a:ln w="9360">
            <a:noFill/>
          </a:ln>
        </p:spPr>
      </p:pic>
      <p:sp>
        <p:nvSpPr>
          <p:cNvPr id="1" name="PlaceHolder 1"/>
          <p:cNvSpPr>
            <a:spLocks noGrp="1"/>
          </p:cNvSpPr>
          <p:nvPr>
            <p:ph type="title"/>
          </p:nvPr>
        </p:nvSpPr>
        <p:spPr>
          <a:xfrm>
            <a:off x="457200" y="273600"/>
            <a:ext cx="8229240" cy="1144800"/>
          </a:xfrm>
          <a:prstGeom prst="rect">
            <a:avLst/>
          </a:prstGeom>
        </p:spPr>
        <p:txBody>
          <a:bodyPr lIns="0" rIns="0" tIns="0" bIns="0" anchor="ctr"/>
          <a:p>
            <a:pPr algn="ctr"/>
            <a:r>
              <a:rPr b="0" lang="es-ES" sz="4400" spc="-1" strike="noStrike">
                <a:latin typeface="Arial"/>
              </a:rPr>
              <a:t>Pulse para editar el formato del texto de título</a:t>
            </a:r>
            <a:endParaRPr b="0" lang="es-ES" sz="4400" spc="-1" strike="noStrike">
              <a:latin typeface="Arial"/>
            </a:endParaRPr>
          </a:p>
        </p:txBody>
      </p:sp>
      <p:sp>
        <p:nvSpPr>
          <p:cNvPr id="2"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39" name="Picture 25" descr=""/>
          <p:cNvPicPr/>
          <p:nvPr/>
        </p:nvPicPr>
        <p:blipFill>
          <a:blip r:embed="rId3"/>
          <a:stretch/>
        </p:blipFill>
        <p:spPr>
          <a:xfrm>
            <a:off x="-15840" y="6006960"/>
            <a:ext cx="9159120" cy="848520"/>
          </a:xfrm>
          <a:prstGeom prst="rect">
            <a:avLst/>
          </a:prstGeom>
          <a:ln w="9360">
            <a:noFill/>
          </a:ln>
        </p:spPr>
      </p:pic>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r>
              <a:rPr b="0" lang="es-ES" sz="4400" spc="-1" strike="noStrike">
                <a:latin typeface="Arial"/>
              </a:rPr>
              <a:t>Pulse para editar el formato del texto de título</a:t>
            </a:r>
            <a:endParaRPr b="0" lang="es-ES" sz="4400" spc="-1" strike="noStrike">
              <a:latin typeface="Arial"/>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s/_rels/slide1.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image" Target="../media/image7.jpeg"/><Relationship Id="rId4" Type="http://schemas.openxmlformats.org/officeDocument/2006/relationships/slideLayout" Target="../slideLayouts/slideLayout1.xml"/><Relationship Id="rId5"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jpeg"/><Relationship Id="rId8"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 Id="rId3" Type="http://schemas.openxmlformats.org/officeDocument/2006/relationships/image" Target="../media/image17.png"/><Relationship Id="rId4" Type="http://schemas.openxmlformats.org/officeDocument/2006/relationships/image" Target="../media/image18.png"/><Relationship Id="rId5" Type="http://schemas.openxmlformats.org/officeDocument/2006/relationships/image" Target="../media/image19.png"/><Relationship Id="rId6" Type="http://schemas.openxmlformats.org/officeDocument/2006/relationships/image" Target="../media/image20.png"/><Relationship Id="rId7" Type="http://schemas.openxmlformats.org/officeDocument/2006/relationships/image" Target="../media/image21.png"/><Relationship Id="rId8" Type="http://schemas.openxmlformats.org/officeDocument/2006/relationships/image" Target="../media/image22.png"/><Relationship Id="rId9" Type="http://schemas.openxmlformats.org/officeDocument/2006/relationships/image" Target="../media/image23.png"/><Relationship Id="rId10" Type="http://schemas.openxmlformats.org/officeDocument/2006/relationships/image" Target="../media/image24.jpeg"/><Relationship Id="rId1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25.png"/><Relationship Id="rId2" Type="http://schemas.openxmlformats.org/officeDocument/2006/relationships/image" Target="../media/image26.png"/><Relationship Id="rId3" Type="http://schemas.openxmlformats.org/officeDocument/2006/relationships/image" Target="../media/image27.png"/><Relationship Id="rId4" Type="http://schemas.openxmlformats.org/officeDocument/2006/relationships/image" Target="../media/image28.png"/><Relationship Id="rId5" Type="http://schemas.openxmlformats.org/officeDocument/2006/relationships/image" Target="../media/image29.png"/><Relationship Id="rId6" Type="http://schemas.openxmlformats.org/officeDocument/2006/relationships/image" Target="../media/image30.png"/><Relationship Id="rId7" Type="http://schemas.openxmlformats.org/officeDocument/2006/relationships/image" Target="../media/image31.png"/><Relationship Id="rId8" Type="http://schemas.openxmlformats.org/officeDocument/2006/relationships/image" Target="../media/image32.jpeg"/><Relationship Id="rId9"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33.png"/><Relationship Id="rId2" Type="http://schemas.openxmlformats.org/officeDocument/2006/relationships/image" Target="../media/image34.png"/><Relationship Id="rId3" Type="http://schemas.openxmlformats.org/officeDocument/2006/relationships/image" Target="../media/image35.png"/><Relationship Id="rId4" Type="http://schemas.openxmlformats.org/officeDocument/2006/relationships/image" Target="../media/image36.png"/><Relationship Id="rId5" Type="http://schemas.openxmlformats.org/officeDocument/2006/relationships/image" Target="../media/image37.png"/><Relationship Id="rId6" Type="http://schemas.openxmlformats.org/officeDocument/2006/relationships/image" Target="../media/image38.png"/><Relationship Id="rId7" Type="http://schemas.openxmlformats.org/officeDocument/2006/relationships/image" Target="../media/image39.jpeg"/><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40.png"/><Relationship Id="rId2" Type="http://schemas.openxmlformats.org/officeDocument/2006/relationships/image" Target="../media/image41.png"/><Relationship Id="rId3" Type="http://schemas.openxmlformats.org/officeDocument/2006/relationships/image" Target="../media/image42.png"/><Relationship Id="rId4" Type="http://schemas.openxmlformats.org/officeDocument/2006/relationships/image" Target="../media/image43.png"/><Relationship Id="rId5" Type="http://schemas.openxmlformats.org/officeDocument/2006/relationships/image" Target="../media/image44.png"/><Relationship Id="rId6" Type="http://schemas.openxmlformats.org/officeDocument/2006/relationships/image" Target="../media/image45.png"/><Relationship Id="rId7" Type="http://schemas.openxmlformats.org/officeDocument/2006/relationships/image" Target="../media/image46.png"/><Relationship Id="rId8" Type="http://schemas.openxmlformats.org/officeDocument/2006/relationships/image" Target="../media/image47.png"/><Relationship Id="rId9" Type="http://schemas.openxmlformats.org/officeDocument/2006/relationships/image" Target="../media/image48.png"/><Relationship Id="rId10" Type="http://schemas.openxmlformats.org/officeDocument/2006/relationships/image" Target="../media/image49.jpeg"/><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4" name="Imagen 3" descr=""/>
          <p:cNvPicPr/>
          <p:nvPr/>
        </p:nvPicPr>
        <p:blipFill>
          <a:blip r:embed="rId1"/>
          <a:stretch/>
        </p:blipFill>
        <p:spPr>
          <a:xfrm>
            <a:off x="7524720" y="6330960"/>
            <a:ext cx="1447200" cy="447120"/>
          </a:xfrm>
          <a:prstGeom prst="rect">
            <a:avLst/>
          </a:prstGeom>
          <a:ln w="9360">
            <a:noFill/>
          </a:ln>
        </p:spPr>
      </p:pic>
      <p:pic>
        <p:nvPicPr>
          <p:cNvPr id="85" name="Imagen 4" descr=""/>
          <p:cNvPicPr/>
          <p:nvPr/>
        </p:nvPicPr>
        <p:blipFill>
          <a:blip r:embed="rId2"/>
          <a:stretch/>
        </p:blipFill>
        <p:spPr>
          <a:xfrm>
            <a:off x="7559640" y="235080"/>
            <a:ext cx="1439280" cy="882000"/>
          </a:xfrm>
          <a:prstGeom prst="rect">
            <a:avLst/>
          </a:prstGeom>
          <a:ln w="9360">
            <a:noFill/>
          </a:ln>
        </p:spPr>
      </p:pic>
      <p:sp>
        <p:nvSpPr>
          <p:cNvPr id="86" name="CustomShape 1"/>
          <p:cNvSpPr/>
          <p:nvPr/>
        </p:nvSpPr>
        <p:spPr>
          <a:xfrm>
            <a:off x="179280" y="6202440"/>
            <a:ext cx="4430160" cy="57744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ea typeface="DejaVu Sans"/>
              </a:rPr>
              <a:t>www.familiaysalud.es</a:t>
            </a:r>
            <a:endParaRPr b="0" lang="es-ES" sz="3200" spc="-1" strike="noStrike">
              <a:latin typeface="Arial"/>
            </a:endParaRPr>
          </a:p>
        </p:txBody>
      </p:sp>
      <p:sp>
        <p:nvSpPr>
          <p:cNvPr id="87" name="CustomShape 2"/>
          <p:cNvSpPr/>
          <p:nvPr/>
        </p:nvSpPr>
        <p:spPr>
          <a:xfrm>
            <a:off x="1584000" y="1602000"/>
            <a:ext cx="6461280" cy="1710000"/>
          </a:xfrm>
          <a:prstGeom prst="rect">
            <a:avLst/>
          </a:prstGeom>
          <a:noFill/>
          <a:ln w="12600">
            <a:solidFill>
              <a:schemeClr val="tx1"/>
            </a:solidFill>
            <a:miter/>
          </a:ln>
        </p:spPr>
        <p:style>
          <a:lnRef idx="0"/>
          <a:fillRef idx="0"/>
          <a:effectRef idx="0"/>
          <a:fontRef idx="minor"/>
        </p:style>
        <p:txBody>
          <a:bodyPr lIns="90000" rIns="90000" tIns="45000" bIns="45000"/>
          <a:p>
            <a:pPr>
              <a:lnSpc>
                <a:spcPct val="100000"/>
              </a:lnSpc>
              <a:spcBef>
                <a:spcPts val="2200"/>
              </a:spcBef>
            </a:pPr>
            <a:r>
              <a:rPr b="1" lang="es-ES" sz="4400" spc="-1" strike="noStrike">
                <a:solidFill>
                  <a:srgbClr val="000000"/>
                </a:solidFill>
                <a:latin typeface="Arial"/>
                <a:ea typeface="Times New Roman"/>
              </a:rPr>
              <a:t>Alimentación </a:t>
            </a:r>
            <a:endParaRPr b="0" lang="es-ES" sz="4400" spc="-1" strike="noStrike">
              <a:latin typeface="Arial"/>
            </a:endParaRPr>
          </a:p>
          <a:p>
            <a:pPr>
              <a:lnSpc>
                <a:spcPct val="100000"/>
              </a:lnSpc>
              <a:spcBef>
                <a:spcPts val="2200"/>
              </a:spcBef>
            </a:pPr>
            <a:r>
              <a:rPr b="1" lang="es-ES" sz="4400" spc="-1" strike="noStrike">
                <a:solidFill>
                  <a:srgbClr val="000000"/>
                </a:solidFill>
                <a:latin typeface="Arial"/>
                <a:ea typeface="Times New Roman"/>
              </a:rPr>
              <a:t>cardio-saludable </a:t>
            </a:r>
            <a:endParaRPr b="0" lang="es-ES" sz="4400" spc="-1" strike="noStrike">
              <a:latin typeface="Arial"/>
            </a:endParaRPr>
          </a:p>
        </p:txBody>
      </p:sp>
      <p:grpSp>
        <p:nvGrpSpPr>
          <p:cNvPr id="88" name="Group 3"/>
          <p:cNvGrpSpPr/>
          <p:nvPr/>
        </p:nvGrpSpPr>
        <p:grpSpPr>
          <a:xfrm>
            <a:off x="7688520" y="4572000"/>
            <a:ext cx="926640" cy="1158480"/>
            <a:chOff x="7688520" y="4572000"/>
            <a:chExt cx="926640" cy="1158480"/>
          </a:xfrm>
        </p:grpSpPr>
        <p:sp>
          <p:nvSpPr>
            <p:cNvPr id="89" name="CustomShape 4"/>
            <p:cNvSpPr/>
            <p:nvPr/>
          </p:nvSpPr>
          <p:spPr>
            <a:xfrm>
              <a:off x="7688520" y="4572000"/>
              <a:ext cx="926640" cy="1158480"/>
            </a:xfrm>
            <a:prstGeom prst="rect">
              <a:avLst/>
            </a:prstGeom>
            <a:noFill/>
            <a:ln>
              <a:solidFill>
                <a:schemeClr val="tx1"/>
              </a:solidFill>
            </a:ln>
            <a:effectLst>
              <a:outerShdw blurRad="40000" dir="5400000" dist="23040" rotWithShape="0">
                <a:srgbClr val="000000">
                  <a:alpha val="35000"/>
                </a:srgbClr>
              </a:outerShdw>
            </a:effectLst>
          </p:spPr>
          <p:style>
            <a:lnRef idx="0">
              <a:schemeClr val="accent2"/>
            </a:lnRef>
            <a:fillRef idx="3">
              <a:schemeClr val="accent2"/>
            </a:fillRef>
            <a:effectRef idx="3">
              <a:schemeClr val="accent2"/>
            </a:effectRef>
            <a:fontRef idx="minor"/>
          </p:style>
        </p:sp>
        <p:sp>
          <p:nvSpPr>
            <p:cNvPr id="90" name="CustomShape 5"/>
            <p:cNvSpPr/>
            <p:nvPr/>
          </p:nvSpPr>
          <p:spPr>
            <a:xfrm>
              <a:off x="7688520" y="4753800"/>
              <a:ext cx="926640" cy="699120"/>
            </a:xfrm>
            <a:prstGeom prst="rect">
              <a:avLst/>
            </a:prstGeom>
            <a:noFill/>
            <a:ln>
              <a:noFill/>
            </a:ln>
          </p:spPr>
          <p:style>
            <a:lnRef idx="0"/>
            <a:fillRef idx="0"/>
            <a:effectRef idx="0"/>
            <a:fontRef idx="minor"/>
          </p:style>
          <p:txBody>
            <a:bodyPr lIns="90000" rIns="90000" tIns="45000" bIns="45000"/>
            <a:p>
              <a:pPr>
                <a:lnSpc>
                  <a:spcPct val="100000"/>
                </a:lnSpc>
              </a:pPr>
              <a:r>
                <a:rPr b="0" lang="es-ES" sz="1800" spc="-1" strike="noStrike">
                  <a:solidFill>
                    <a:srgbClr val="000000"/>
                  </a:solidFill>
                  <a:latin typeface="Calibri"/>
                  <a:ea typeface="DejaVu Sans"/>
                </a:rPr>
                <a:t>Imagen </a:t>
              </a:r>
              <a:r>
                <a:rPr b="0" lang="es-ES" sz="1100" spc="-1" strike="noStrike">
                  <a:solidFill>
                    <a:srgbClr val="000000"/>
                  </a:solidFill>
                  <a:latin typeface="Calibri"/>
                  <a:ea typeface="DejaVu Sans"/>
                </a:rPr>
                <a:t>(la añadimos nosotros)</a:t>
              </a:r>
              <a:endParaRPr b="0" lang="es-ES" sz="1100" spc="-1" strike="noStrike">
                <a:latin typeface="Arial"/>
              </a:endParaRPr>
            </a:p>
          </p:txBody>
        </p:sp>
      </p:grpSp>
      <p:sp>
        <p:nvSpPr>
          <p:cNvPr id="91" name="CustomShape 6"/>
          <p:cNvSpPr/>
          <p:nvPr/>
        </p:nvSpPr>
        <p:spPr>
          <a:xfrm>
            <a:off x="1514880" y="3888000"/>
            <a:ext cx="5397120" cy="1308960"/>
          </a:xfrm>
          <a:prstGeom prst="rect">
            <a:avLst/>
          </a:prstGeom>
          <a:noFill/>
          <a:ln>
            <a:noFill/>
          </a:ln>
        </p:spPr>
        <p:style>
          <a:lnRef idx="0"/>
          <a:fillRef idx="0"/>
          <a:effectRef idx="0"/>
          <a:fontRef idx="minor"/>
        </p:style>
        <p:txBody>
          <a:bodyPr lIns="90000" rIns="90000" tIns="45000" bIns="45000"/>
          <a:p>
            <a:pPr>
              <a:lnSpc>
                <a:spcPct val="100000"/>
              </a:lnSpc>
            </a:pPr>
            <a:r>
              <a:rPr b="0" lang="es-ES" sz="2400" spc="-1" strike="noStrike">
                <a:solidFill>
                  <a:srgbClr val="000000"/>
                </a:solidFill>
                <a:latin typeface="Arial"/>
                <a:ea typeface="DejaVu Sans"/>
              </a:rPr>
              <a:t>Ana Martínez Rubio</a:t>
            </a:r>
            <a:r>
              <a:rPr b="0" lang="es-ES" sz="2400" spc="-1" strike="noStrike">
                <a:solidFill>
                  <a:srgbClr val="000000"/>
                </a:solidFill>
                <a:latin typeface="Arial"/>
                <a:ea typeface="DejaVu Sans"/>
              </a:rPr>
              <a:t>. </a:t>
            </a:r>
            <a:r>
              <a:rPr b="0" lang="es-ES" sz="2000" spc="-1" strike="noStrike">
                <a:solidFill>
                  <a:srgbClr val="000000"/>
                </a:solidFill>
                <a:latin typeface="Arial"/>
                <a:ea typeface="DejaVu Sans"/>
              </a:rPr>
              <a:t>Pediatra</a:t>
            </a:r>
            <a:endParaRPr b="0" lang="es-ES" sz="2000" spc="-1" strike="noStrike">
              <a:latin typeface="Arial"/>
            </a:endParaRPr>
          </a:p>
          <a:p>
            <a:pPr>
              <a:lnSpc>
                <a:spcPct val="100000"/>
              </a:lnSpc>
            </a:pPr>
            <a:r>
              <a:rPr b="0" lang="es-ES" sz="2000" spc="-1" strike="noStrike">
                <a:solidFill>
                  <a:srgbClr val="000000"/>
                </a:solidFill>
                <a:latin typeface="Arial"/>
                <a:ea typeface="DejaVu Sans"/>
              </a:rPr>
              <a:t>In memoriam</a:t>
            </a:r>
            <a:endParaRPr b="0" lang="es-ES" sz="2000" spc="-1" strike="noStrike">
              <a:latin typeface="Arial"/>
            </a:endParaRPr>
          </a:p>
          <a:p>
            <a:pPr>
              <a:lnSpc>
                <a:spcPct val="100000"/>
              </a:lnSpc>
            </a:pPr>
            <a:r>
              <a:rPr b="0" lang="es-ES" sz="2400" spc="-1" strike="noStrike">
                <a:solidFill>
                  <a:srgbClr val="000000"/>
                </a:solidFill>
                <a:latin typeface="Arial"/>
                <a:ea typeface="DejaVu Sans"/>
              </a:rPr>
              <a:t>Esther Ruiz Chércoles</a:t>
            </a:r>
            <a:r>
              <a:rPr b="0" lang="es-ES" sz="2400" spc="-1" strike="noStrike">
                <a:solidFill>
                  <a:srgbClr val="000000"/>
                </a:solidFill>
                <a:latin typeface="Arial"/>
                <a:ea typeface="DejaVu Sans"/>
              </a:rPr>
              <a:t>.</a:t>
            </a:r>
            <a:r>
              <a:rPr b="0" lang="es-ES" sz="1800" spc="-1" strike="noStrike">
                <a:solidFill>
                  <a:srgbClr val="000000"/>
                </a:solidFill>
                <a:latin typeface="Arial"/>
                <a:ea typeface="DejaVu Sans"/>
              </a:rPr>
              <a:t> </a:t>
            </a:r>
            <a:r>
              <a:rPr b="0" lang="es-ES" sz="2000" spc="-1" strike="noStrike">
                <a:solidFill>
                  <a:srgbClr val="000000"/>
                </a:solidFill>
                <a:latin typeface="Arial"/>
                <a:ea typeface="DejaVu Sans"/>
              </a:rPr>
              <a:t>Pediatra</a:t>
            </a:r>
            <a:r>
              <a:rPr b="0" lang="es-ES" sz="1800" spc="-1" strike="noStrike">
                <a:solidFill>
                  <a:srgbClr val="000000"/>
                </a:solidFill>
                <a:latin typeface="Arial"/>
                <a:ea typeface="DejaVu Sans"/>
              </a:rPr>
              <a:t> </a:t>
            </a:r>
            <a:endParaRPr b="0" lang="es-ES" sz="1800" spc="-1" strike="noStrike">
              <a:latin typeface="Arial"/>
            </a:endParaRPr>
          </a:p>
          <a:p>
            <a:pPr>
              <a:lnSpc>
                <a:spcPct val="100000"/>
              </a:lnSpc>
            </a:pPr>
            <a:r>
              <a:rPr b="0" lang="es-ES" sz="1800" spc="-1" strike="noStrike">
                <a:solidFill>
                  <a:srgbClr val="000000"/>
                </a:solidFill>
                <a:latin typeface="Arial"/>
                <a:ea typeface="DejaVu Sans"/>
              </a:rPr>
              <a:t>(Revisión)</a:t>
            </a:r>
            <a:endParaRPr b="0" lang="es-ES" sz="1800" spc="-1" strike="noStrike">
              <a:latin typeface="Arial"/>
            </a:endParaRPr>
          </a:p>
        </p:txBody>
      </p:sp>
      <p:pic>
        <p:nvPicPr>
          <p:cNvPr id="92" name="" descr=""/>
          <p:cNvPicPr/>
          <p:nvPr/>
        </p:nvPicPr>
        <p:blipFill>
          <a:blip r:embed="rId3"/>
          <a:stretch/>
        </p:blipFill>
        <p:spPr>
          <a:xfrm>
            <a:off x="7526520" y="4536000"/>
            <a:ext cx="1227600" cy="1223640"/>
          </a:xfrm>
          <a:prstGeom prst="rect">
            <a:avLst/>
          </a:prstGeom>
          <a:ln>
            <a:noFill/>
          </a:ln>
        </p:spPr>
      </p:pic>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65280" y="347040"/>
            <a:ext cx="7022880" cy="497880"/>
          </a:xfrm>
          <a:prstGeom prst="rect">
            <a:avLst/>
          </a:prstGeom>
          <a:noFill/>
          <a:ln>
            <a:noFill/>
          </a:ln>
        </p:spPr>
        <p:style>
          <a:lnRef idx="0"/>
          <a:fillRef idx="0"/>
          <a:effectRef idx="0"/>
          <a:fontRef idx="minor"/>
        </p:style>
        <p:txBody>
          <a:bodyPr lIns="0" rIns="0" tIns="0" bIns="0"/>
          <a:p>
            <a:pPr>
              <a:lnSpc>
                <a:spcPct val="90000"/>
              </a:lnSpc>
            </a:pPr>
            <a:r>
              <a:rPr b="0" lang="es-ES" sz="3600" spc="-151" strike="noStrike">
                <a:solidFill>
                  <a:srgbClr val="161d32"/>
                </a:solidFill>
                <a:latin typeface="Calibri"/>
                <a:ea typeface="Times New Roman"/>
              </a:rPr>
              <a:t>Alimentación cardio-saludable</a:t>
            </a:r>
            <a:r>
              <a:rPr b="1" lang="es-ES" sz="3600" spc="-151" strike="noStrike">
                <a:solidFill>
                  <a:srgbClr val="161d32"/>
                </a:solidFill>
                <a:latin typeface="Arial"/>
                <a:ea typeface="Times New Roman"/>
              </a:rPr>
              <a:t> </a:t>
            </a:r>
            <a:endParaRPr b="0" lang="es-ES" sz="3600" spc="-1" strike="noStrike">
              <a:latin typeface="Arial"/>
            </a:endParaRPr>
          </a:p>
        </p:txBody>
      </p:sp>
      <p:sp>
        <p:nvSpPr>
          <p:cNvPr id="94" name="CustomShape 2"/>
          <p:cNvSpPr/>
          <p:nvPr/>
        </p:nvSpPr>
        <p:spPr>
          <a:xfrm>
            <a:off x="648000" y="1371960"/>
            <a:ext cx="8064000" cy="6764040"/>
          </a:xfrm>
          <a:prstGeom prst="rect">
            <a:avLst/>
          </a:prstGeom>
          <a:noFill/>
          <a:ln w="9360">
            <a:noFill/>
          </a:ln>
        </p:spPr>
        <p:style>
          <a:lnRef idx="0"/>
          <a:fillRef idx="0"/>
          <a:effectRef idx="0"/>
          <a:fontRef idx="minor"/>
        </p:style>
        <p:txBody>
          <a:bodyPr lIns="0" rIns="0" tIns="0" bIns="0"/>
          <a:p>
            <a:pPr marL="396720" indent="-396000">
              <a:lnSpc>
                <a:spcPct val="90000"/>
              </a:lnSpc>
              <a:spcBef>
                <a:spcPts val="561"/>
              </a:spcBef>
              <a:buSzPct val="100014"/>
              <a:buBlip>
                <a:blip r:embed="rId1"/>
              </a:buBlip>
            </a:pPr>
            <a:r>
              <a:rPr b="0" lang="es-ES" sz="2800" spc="-1" strike="noStrike">
                <a:solidFill>
                  <a:srgbClr val="000000"/>
                </a:solidFill>
                <a:latin typeface="Calibri"/>
              </a:rPr>
              <a:t>Cuidando la alimentación cuidamos el corazón. </a:t>
            </a:r>
            <a:endParaRPr b="0" lang="es-ES" sz="2800" spc="-1" strike="noStrike">
              <a:latin typeface="Arial"/>
            </a:endParaRPr>
          </a:p>
          <a:p>
            <a:pPr marL="396720" indent="-396000">
              <a:lnSpc>
                <a:spcPct val="90000"/>
              </a:lnSpc>
              <a:spcBef>
                <a:spcPts val="561"/>
              </a:spcBef>
              <a:buSzPct val="100014"/>
              <a:buBlip>
                <a:blip r:embed="rId2"/>
              </a:buBlip>
            </a:pPr>
            <a:r>
              <a:rPr b="0" lang="es-ES" sz="2800" spc="-1" strike="noStrike">
                <a:solidFill>
                  <a:srgbClr val="000000"/>
                </a:solidFill>
                <a:latin typeface="Calibri"/>
              </a:rPr>
              <a:t>La grasa se deposita en las arterias  y provoca la </a:t>
            </a:r>
            <a:r>
              <a:rPr b="1" lang="es-ES" sz="2800" spc="-1" strike="noStrike">
                <a:solidFill>
                  <a:srgbClr val="000000"/>
                </a:solidFill>
                <a:latin typeface="Calibri"/>
              </a:rPr>
              <a:t>arteriosclerosis</a:t>
            </a:r>
            <a:r>
              <a:rPr b="0" lang="es-ES" sz="2800" spc="-1" strike="noStrike">
                <a:solidFill>
                  <a:srgbClr val="000000"/>
                </a:solidFill>
                <a:latin typeface="Calibri"/>
              </a:rPr>
              <a:t>.</a:t>
            </a:r>
            <a:endParaRPr b="0" lang="es-ES" sz="2800" spc="-1" strike="noStrike">
              <a:latin typeface="Arial"/>
            </a:endParaRPr>
          </a:p>
          <a:p>
            <a:pPr marL="396720" indent="-396000">
              <a:lnSpc>
                <a:spcPct val="90000"/>
              </a:lnSpc>
              <a:spcBef>
                <a:spcPts val="561"/>
              </a:spcBef>
              <a:buSzPct val="100014"/>
              <a:buBlip>
                <a:blip r:embed="rId3"/>
              </a:buBlip>
            </a:pPr>
            <a:r>
              <a:rPr b="0" lang="es-ES" sz="2800" spc="-1" strike="noStrike">
                <a:solidFill>
                  <a:srgbClr val="000000"/>
                </a:solidFill>
                <a:latin typeface="Calibri"/>
              </a:rPr>
              <a:t>La obesidad, la hipertensión (por la sal), la diabetes y el tabaco son factores de riesgo. </a:t>
            </a:r>
            <a:endParaRPr b="0" lang="es-ES" sz="2800" spc="-1" strike="noStrike">
              <a:latin typeface="Arial"/>
            </a:endParaRPr>
          </a:p>
          <a:p>
            <a:pPr marL="396720" indent="-396000">
              <a:lnSpc>
                <a:spcPct val="90000"/>
              </a:lnSpc>
              <a:spcBef>
                <a:spcPts val="561"/>
              </a:spcBef>
              <a:buSzPct val="100014"/>
              <a:buBlip>
                <a:blip r:embed="rId4"/>
              </a:buBlip>
            </a:pPr>
            <a:r>
              <a:rPr b="0" lang="es-ES" sz="2800" spc="-1" strike="noStrike">
                <a:solidFill>
                  <a:srgbClr val="000000"/>
                </a:solidFill>
                <a:latin typeface="Calibri"/>
              </a:rPr>
              <a:t>¿Cuándo hay que empezar a cuidar el corazón y las arterias?</a:t>
            </a:r>
            <a:endParaRPr b="0" lang="es-ES" sz="2800" spc="-1" strike="noStrike">
              <a:latin typeface="Arial"/>
            </a:endParaRPr>
          </a:p>
          <a:p>
            <a:pPr marL="517680">
              <a:lnSpc>
                <a:spcPct val="90000"/>
              </a:lnSpc>
              <a:spcBef>
                <a:spcPts val="479"/>
              </a:spcBef>
            </a:pPr>
            <a:r>
              <a:rPr b="0" lang="es-ES" sz="2800" spc="-1" strike="noStrike">
                <a:solidFill>
                  <a:srgbClr val="000000"/>
                </a:solidFill>
                <a:latin typeface="Calibri"/>
              </a:rPr>
              <a:t>¡Desde que se nace! </a:t>
            </a:r>
            <a:endParaRPr b="0" lang="es-ES" sz="2800" spc="-1" strike="noStrike">
              <a:latin typeface="Arial"/>
            </a:endParaRPr>
          </a:p>
          <a:p>
            <a:pPr marL="517680">
              <a:lnSpc>
                <a:spcPct val="90000"/>
              </a:lnSpc>
              <a:spcBef>
                <a:spcPts val="479"/>
              </a:spcBef>
            </a:pPr>
            <a:r>
              <a:rPr b="0" lang="es-ES" sz="2800" spc="-1" strike="noStrike">
                <a:solidFill>
                  <a:srgbClr val="000000"/>
                </a:solidFill>
                <a:latin typeface="Calibri"/>
              </a:rPr>
              <a:t>Empezando con la lactancia materna.</a:t>
            </a:r>
            <a:endParaRPr b="0" lang="es-ES" sz="2800" spc="-1" strike="noStrike">
              <a:latin typeface="Arial"/>
            </a:endParaRPr>
          </a:p>
          <a:p>
            <a:pPr marL="517680">
              <a:lnSpc>
                <a:spcPct val="90000"/>
              </a:lnSpc>
              <a:spcBef>
                <a:spcPts val="561"/>
              </a:spcBef>
            </a:pPr>
            <a:endParaRPr b="0" lang="es-ES" sz="2800" spc="-1" strike="noStrike">
              <a:latin typeface="Arial"/>
            </a:endParaRPr>
          </a:p>
          <a:p>
            <a:pPr marL="517680">
              <a:lnSpc>
                <a:spcPct val="90000"/>
              </a:lnSpc>
              <a:spcBef>
                <a:spcPts val="561"/>
              </a:spcBef>
            </a:pPr>
            <a:endParaRPr b="0" lang="es-ES" sz="2800" spc="-1" strike="noStrike">
              <a:latin typeface="Arial"/>
            </a:endParaRPr>
          </a:p>
          <a:p>
            <a:pPr marL="517680">
              <a:lnSpc>
                <a:spcPct val="90000"/>
              </a:lnSpc>
              <a:spcBef>
                <a:spcPts val="561"/>
              </a:spcBef>
            </a:pPr>
            <a:endParaRPr b="0" lang="es-ES" sz="2800" spc="-1" strike="noStrike">
              <a:latin typeface="Arial"/>
            </a:endParaRPr>
          </a:p>
          <a:p>
            <a:pPr marL="517680">
              <a:lnSpc>
                <a:spcPct val="90000"/>
              </a:lnSpc>
              <a:spcBef>
                <a:spcPts val="561"/>
              </a:spcBef>
            </a:pPr>
            <a:endParaRPr b="0" lang="es-ES" sz="2800" spc="-1" strike="noStrike">
              <a:latin typeface="Arial"/>
            </a:endParaRPr>
          </a:p>
        </p:txBody>
      </p:sp>
      <p:pic>
        <p:nvPicPr>
          <p:cNvPr id="95" name="Imagen 3" descr=""/>
          <p:cNvPicPr/>
          <p:nvPr/>
        </p:nvPicPr>
        <p:blipFill>
          <a:blip r:embed="rId5"/>
          <a:stretch/>
        </p:blipFill>
        <p:spPr>
          <a:xfrm>
            <a:off x="7524720" y="6330960"/>
            <a:ext cx="1447200" cy="447120"/>
          </a:xfrm>
          <a:prstGeom prst="rect">
            <a:avLst/>
          </a:prstGeom>
          <a:ln w="9360">
            <a:noFill/>
          </a:ln>
        </p:spPr>
      </p:pic>
      <p:pic>
        <p:nvPicPr>
          <p:cNvPr id="96" name="Imagen 4" descr=""/>
          <p:cNvPicPr/>
          <p:nvPr/>
        </p:nvPicPr>
        <p:blipFill>
          <a:blip r:embed="rId6"/>
          <a:stretch/>
        </p:blipFill>
        <p:spPr>
          <a:xfrm>
            <a:off x="7559640" y="235080"/>
            <a:ext cx="1439280" cy="882000"/>
          </a:xfrm>
          <a:prstGeom prst="rect">
            <a:avLst/>
          </a:prstGeom>
          <a:ln w="9360">
            <a:noFill/>
          </a:ln>
        </p:spPr>
      </p:pic>
      <p:sp>
        <p:nvSpPr>
          <p:cNvPr id="97" name="CustomShape 3"/>
          <p:cNvSpPr/>
          <p:nvPr/>
        </p:nvSpPr>
        <p:spPr>
          <a:xfrm>
            <a:off x="179280" y="6202440"/>
            <a:ext cx="4430160" cy="57744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ea typeface="DejaVu Sans"/>
              </a:rPr>
              <a:t>www.familiaysalud.es</a:t>
            </a:r>
            <a:endParaRPr b="0" lang="es-ES" sz="3200" spc="-1" strike="noStrike">
              <a:latin typeface="Arial"/>
            </a:endParaRPr>
          </a:p>
        </p:txBody>
      </p:sp>
      <p:pic>
        <p:nvPicPr>
          <p:cNvPr id="98" name="" descr=""/>
          <p:cNvPicPr/>
          <p:nvPr/>
        </p:nvPicPr>
        <p:blipFill>
          <a:blip r:embed="rId7"/>
          <a:stretch/>
        </p:blipFill>
        <p:spPr>
          <a:xfrm>
            <a:off x="7526880" y="4536000"/>
            <a:ext cx="1227600" cy="1223640"/>
          </a:xfrm>
          <a:prstGeom prst="rect">
            <a:avLst/>
          </a:prstGeom>
          <a:ln>
            <a:noFill/>
          </a:ln>
        </p:spPr>
      </p:pic>
    </p:spTree>
  </p:cSld>
  <p:transition>
    <p:fade/>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665280" y="347040"/>
            <a:ext cx="7022880" cy="497880"/>
          </a:xfrm>
          <a:prstGeom prst="rect">
            <a:avLst/>
          </a:prstGeom>
          <a:noFill/>
          <a:ln>
            <a:noFill/>
          </a:ln>
        </p:spPr>
        <p:style>
          <a:lnRef idx="0"/>
          <a:fillRef idx="0"/>
          <a:effectRef idx="0"/>
          <a:fontRef idx="minor"/>
        </p:style>
        <p:txBody>
          <a:bodyPr lIns="0" rIns="0" tIns="0" bIns="0"/>
          <a:p>
            <a:pPr>
              <a:lnSpc>
                <a:spcPct val="90000"/>
              </a:lnSpc>
            </a:pPr>
            <a:r>
              <a:rPr b="0" lang="es-ES" sz="3600" spc="-151" strike="noStrike">
                <a:solidFill>
                  <a:srgbClr val="161d32"/>
                </a:solidFill>
                <a:latin typeface="Calibri"/>
                <a:ea typeface="Times New Roman"/>
              </a:rPr>
              <a:t>Alimentación cardio-saludable</a:t>
            </a:r>
            <a:r>
              <a:rPr b="1" lang="es-ES" sz="3600" spc="-151" strike="noStrike">
                <a:solidFill>
                  <a:srgbClr val="161d32"/>
                </a:solidFill>
                <a:latin typeface="Arial"/>
                <a:ea typeface="Times New Roman"/>
              </a:rPr>
              <a:t> </a:t>
            </a:r>
            <a:endParaRPr b="0" lang="es-ES" sz="3600" spc="-1" strike="noStrike">
              <a:latin typeface="Arial"/>
            </a:endParaRPr>
          </a:p>
        </p:txBody>
      </p:sp>
      <p:sp>
        <p:nvSpPr>
          <p:cNvPr id="100" name="CustomShape 2"/>
          <p:cNvSpPr/>
          <p:nvPr/>
        </p:nvSpPr>
        <p:spPr>
          <a:xfrm>
            <a:off x="711720" y="1080000"/>
            <a:ext cx="8792280" cy="4178880"/>
          </a:xfrm>
          <a:prstGeom prst="rect">
            <a:avLst/>
          </a:prstGeom>
          <a:noFill/>
          <a:ln w="9360">
            <a:noFill/>
          </a:ln>
        </p:spPr>
        <p:style>
          <a:lnRef idx="0"/>
          <a:fillRef idx="0"/>
          <a:effectRef idx="0"/>
          <a:fontRef idx="minor"/>
        </p:style>
        <p:txBody>
          <a:bodyPr lIns="0" rIns="0" tIns="0" bIns="0"/>
          <a:p>
            <a:pPr>
              <a:lnSpc>
                <a:spcPct val="90000"/>
              </a:lnSpc>
              <a:spcBef>
                <a:spcPts val="561"/>
              </a:spcBef>
            </a:pPr>
            <a:endParaRPr b="0" lang="es-ES" sz="1800" spc="-1" strike="noStrike">
              <a:latin typeface="Arial"/>
            </a:endParaRPr>
          </a:p>
          <a:p>
            <a:pPr marL="396720" indent="-396000">
              <a:lnSpc>
                <a:spcPct val="90000"/>
              </a:lnSpc>
              <a:spcBef>
                <a:spcPts val="561"/>
              </a:spcBef>
              <a:buSzPct val="100014"/>
              <a:buBlip>
                <a:blip r:embed="rId1"/>
              </a:buBlip>
            </a:pPr>
            <a:r>
              <a:rPr b="0" lang="es-ES" sz="2800" spc="-1" strike="noStrike">
                <a:solidFill>
                  <a:srgbClr val="000000"/>
                </a:solidFill>
                <a:latin typeface="Calibri"/>
              </a:rPr>
              <a:t>Frutas, verduras y hortalizas (5 al día).</a:t>
            </a:r>
            <a:endParaRPr b="0" lang="es-ES" sz="2800" spc="-1" strike="noStrike">
              <a:latin typeface="Arial"/>
            </a:endParaRPr>
          </a:p>
          <a:p>
            <a:pPr marL="396720" indent="-396000">
              <a:lnSpc>
                <a:spcPct val="90000"/>
              </a:lnSpc>
              <a:spcBef>
                <a:spcPts val="561"/>
              </a:spcBef>
              <a:buSzPct val="100014"/>
              <a:buBlip>
                <a:blip r:embed="rId2"/>
              </a:buBlip>
            </a:pPr>
            <a:r>
              <a:rPr b="0" lang="es-ES" sz="2800" spc="-1" strike="noStrike">
                <a:solidFill>
                  <a:srgbClr val="000000"/>
                </a:solidFill>
                <a:latin typeface="Calibri"/>
              </a:rPr>
              <a:t>Legumbres.</a:t>
            </a:r>
            <a:endParaRPr b="0" lang="es-ES" sz="2800" spc="-1" strike="noStrike">
              <a:latin typeface="Arial"/>
            </a:endParaRPr>
          </a:p>
          <a:p>
            <a:pPr marL="396720" indent="-396000">
              <a:lnSpc>
                <a:spcPct val="90000"/>
              </a:lnSpc>
              <a:spcBef>
                <a:spcPts val="561"/>
              </a:spcBef>
              <a:buSzPct val="100014"/>
              <a:buBlip>
                <a:blip r:embed="rId3"/>
              </a:buBlip>
            </a:pPr>
            <a:r>
              <a:rPr b="0" lang="es-ES" sz="2800" spc="-1" strike="noStrike">
                <a:solidFill>
                  <a:srgbClr val="000000"/>
                </a:solidFill>
                <a:latin typeface="Calibri"/>
              </a:rPr>
              <a:t>Cereales (integrales).</a:t>
            </a:r>
            <a:endParaRPr b="0" lang="es-ES" sz="2800" spc="-1" strike="noStrike">
              <a:latin typeface="Arial"/>
            </a:endParaRPr>
          </a:p>
          <a:p>
            <a:pPr marL="396720" indent="-396000">
              <a:lnSpc>
                <a:spcPct val="90000"/>
              </a:lnSpc>
              <a:spcBef>
                <a:spcPts val="561"/>
              </a:spcBef>
              <a:buSzPct val="100014"/>
              <a:buBlip>
                <a:blip r:embed="rId4"/>
              </a:buBlip>
            </a:pPr>
            <a:r>
              <a:rPr b="0" lang="es-ES" sz="2800" spc="-1" strike="noStrike">
                <a:solidFill>
                  <a:srgbClr val="000000"/>
                </a:solidFill>
                <a:latin typeface="Calibri"/>
              </a:rPr>
              <a:t>Patatas (fritas, cuanto menos, mejor).</a:t>
            </a:r>
            <a:endParaRPr b="0" lang="es-ES" sz="2800" spc="-1" strike="noStrike">
              <a:latin typeface="Arial"/>
            </a:endParaRPr>
          </a:p>
          <a:p>
            <a:pPr marL="396720" indent="-396000">
              <a:lnSpc>
                <a:spcPct val="90000"/>
              </a:lnSpc>
              <a:spcBef>
                <a:spcPts val="561"/>
              </a:spcBef>
              <a:buSzPct val="100014"/>
              <a:buBlip>
                <a:blip r:embed="rId5"/>
              </a:buBlip>
            </a:pPr>
            <a:r>
              <a:rPr b="1" lang="es-ES" sz="2800" spc="-1" strike="noStrike">
                <a:solidFill>
                  <a:srgbClr val="000000"/>
                </a:solidFill>
                <a:latin typeface="Calibri"/>
              </a:rPr>
              <a:t>Aceite de oliva.</a:t>
            </a:r>
            <a:endParaRPr b="0" lang="es-ES" sz="2800" spc="-1" strike="noStrike">
              <a:latin typeface="Arial"/>
            </a:endParaRPr>
          </a:p>
          <a:p>
            <a:pPr marL="396720" indent="-396000">
              <a:lnSpc>
                <a:spcPct val="90000"/>
              </a:lnSpc>
              <a:spcBef>
                <a:spcPts val="561"/>
              </a:spcBef>
              <a:buSzPct val="100014"/>
              <a:buBlip>
                <a:blip r:embed="rId6"/>
              </a:buBlip>
            </a:pPr>
            <a:r>
              <a:rPr b="0" lang="es-ES" sz="2800" spc="-1" strike="noStrike">
                <a:solidFill>
                  <a:srgbClr val="000000"/>
                </a:solidFill>
                <a:latin typeface="Calibri"/>
              </a:rPr>
              <a:t>Agua.</a:t>
            </a:r>
            <a:endParaRPr b="0" lang="es-ES" sz="2800" spc="-1" strike="noStrike">
              <a:latin typeface="Arial"/>
            </a:endParaRPr>
          </a:p>
          <a:p>
            <a:pPr marL="396720" indent="-396000">
              <a:lnSpc>
                <a:spcPct val="90000"/>
              </a:lnSpc>
              <a:spcBef>
                <a:spcPts val="561"/>
              </a:spcBef>
              <a:buSzPct val="100014"/>
              <a:buBlip>
                <a:blip r:embed="rId7"/>
              </a:buBlip>
            </a:pPr>
            <a:r>
              <a:rPr b="0" lang="es-ES" sz="2800" spc="-1" strike="noStrike">
                <a:solidFill>
                  <a:srgbClr val="000000"/>
                </a:solidFill>
                <a:latin typeface="Calibri"/>
              </a:rPr>
              <a:t>Leche, yogur, queso.</a:t>
            </a:r>
            <a:endParaRPr b="0" lang="es-ES" sz="2800" spc="-1" strike="noStrike">
              <a:latin typeface="Arial"/>
            </a:endParaRPr>
          </a:p>
          <a:p>
            <a:pPr>
              <a:lnSpc>
                <a:spcPct val="90000"/>
              </a:lnSpc>
              <a:spcBef>
                <a:spcPts val="561"/>
              </a:spcBef>
            </a:pPr>
            <a:endParaRPr b="0" lang="es-ES" sz="2800" spc="-1" strike="noStrike">
              <a:latin typeface="Arial"/>
            </a:endParaRPr>
          </a:p>
        </p:txBody>
      </p:sp>
      <p:pic>
        <p:nvPicPr>
          <p:cNvPr id="101" name="Imagen 3" descr=""/>
          <p:cNvPicPr/>
          <p:nvPr/>
        </p:nvPicPr>
        <p:blipFill>
          <a:blip r:embed="rId8"/>
          <a:stretch/>
        </p:blipFill>
        <p:spPr>
          <a:xfrm>
            <a:off x="7524720" y="6330960"/>
            <a:ext cx="1447200" cy="447120"/>
          </a:xfrm>
          <a:prstGeom prst="rect">
            <a:avLst/>
          </a:prstGeom>
          <a:ln w="9360">
            <a:noFill/>
          </a:ln>
        </p:spPr>
      </p:pic>
      <p:pic>
        <p:nvPicPr>
          <p:cNvPr id="102" name="Imagen 4" descr=""/>
          <p:cNvPicPr/>
          <p:nvPr/>
        </p:nvPicPr>
        <p:blipFill>
          <a:blip r:embed="rId9"/>
          <a:stretch/>
        </p:blipFill>
        <p:spPr>
          <a:xfrm>
            <a:off x="7559640" y="235080"/>
            <a:ext cx="1439280" cy="882000"/>
          </a:xfrm>
          <a:prstGeom prst="rect">
            <a:avLst/>
          </a:prstGeom>
          <a:ln w="9360">
            <a:noFill/>
          </a:ln>
        </p:spPr>
      </p:pic>
      <p:sp>
        <p:nvSpPr>
          <p:cNvPr id="103" name="CustomShape 3"/>
          <p:cNvSpPr/>
          <p:nvPr/>
        </p:nvSpPr>
        <p:spPr>
          <a:xfrm>
            <a:off x="179280" y="6202440"/>
            <a:ext cx="4430160" cy="57744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ea typeface="DejaVu Sans"/>
              </a:rPr>
              <a:t>www.familiaysalud.es</a:t>
            </a:r>
            <a:endParaRPr b="0" lang="es-ES" sz="3200" spc="-1" strike="noStrike">
              <a:latin typeface="Arial"/>
            </a:endParaRPr>
          </a:p>
        </p:txBody>
      </p:sp>
      <p:pic>
        <p:nvPicPr>
          <p:cNvPr id="104" name="" descr=""/>
          <p:cNvPicPr/>
          <p:nvPr/>
        </p:nvPicPr>
        <p:blipFill>
          <a:blip r:embed="rId10"/>
          <a:stretch/>
        </p:blipFill>
        <p:spPr>
          <a:xfrm>
            <a:off x="7526880" y="4536000"/>
            <a:ext cx="1227600" cy="1223640"/>
          </a:xfrm>
          <a:prstGeom prst="rect">
            <a:avLst/>
          </a:prstGeom>
          <a:ln>
            <a:noFill/>
          </a:ln>
        </p:spPr>
      </p:pic>
    </p:spTree>
  </p:cSld>
  <p:transition>
    <p:fade/>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665280" y="347040"/>
            <a:ext cx="7022880" cy="497880"/>
          </a:xfrm>
          <a:prstGeom prst="rect">
            <a:avLst/>
          </a:prstGeom>
          <a:noFill/>
          <a:ln>
            <a:noFill/>
          </a:ln>
        </p:spPr>
        <p:style>
          <a:lnRef idx="0"/>
          <a:fillRef idx="0"/>
          <a:effectRef idx="0"/>
          <a:fontRef idx="minor"/>
        </p:style>
        <p:txBody>
          <a:bodyPr lIns="0" rIns="0" tIns="0" bIns="0"/>
          <a:p>
            <a:pPr>
              <a:lnSpc>
                <a:spcPct val="90000"/>
              </a:lnSpc>
            </a:pPr>
            <a:r>
              <a:rPr b="0" lang="es-ES" sz="3600" spc="-151" strike="noStrike">
                <a:solidFill>
                  <a:srgbClr val="161d32"/>
                </a:solidFill>
                <a:latin typeface="Calibri"/>
                <a:ea typeface="Times New Roman"/>
              </a:rPr>
              <a:t>Alimentación cardio-saludable</a:t>
            </a:r>
            <a:r>
              <a:rPr b="1" lang="es-ES" sz="3600" spc="-151" strike="noStrike">
                <a:solidFill>
                  <a:srgbClr val="161d32"/>
                </a:solidFill>
                <a:latin typeface="Arial"/>
                <a:ea typeface="Times New Roman"/>
              </a:rPr>
              <a:t> </a:t>
            </a:r>
            <a:endParaRPr b="0" lang="es-ES" sz="3600" spc="-1" strike="noStrike">
              <a:latin typeface="Arial"/>
            </a:endParaRPr>
          </a:p>
        </p:txBody>
      </p:sp>
      <p:pic>
        <p:nvPicPr>
          <p:cNvPr id="106" name="Imagen 3" descr=""/>
          <p:cNvPicPr/>
          <p:nvPr/>
        </p:nvPicPr>
        <p:blipFill>
          <a:blip r:embed="rId1"/>
          <a:stretch/>
        </p:blipFill>
        <p:spPr>
          <a:xfrm>
            <a:off x="7524720" y="6330960"/>
            <a:ext cx="1447200" cy="447120"/>
          </a:xfrm>
          <a:prstGeom prst="rect">
            <a:avLst/>
          </a:prstGeom>
          <a:ln w="9360">
            <a:noFill/>
          </a:ln>
        </p:spPr>
      </p:pic>
      <p:pic>
        <p:nvPicPr>
          <p:cNvPr id="107" name="Imagen 4" descr=""/>
          <p:cNvPicPr/>
          <p:nvPr/>
        </p:nvPicPr>
        <p:blipFill>
          <a:blip r:embed="rId2"/>
          <a:stretch/>
        </p:blipFill>
        <p:spPr>
          <a:xfrm>
            <a:off x="7559640" y="235080"/>
            <a:ext cx="1439280" cy="882000"/>
          </a:xfrm>
          <a:prstGeom prst="rect">
            <a:avLst/>
          </a:prstGeom>
          <a:ln w="9360">
            <a:noFill/>
          </a:ln>
        </p:spPr>
      </p:pic>
      <p:sp>
        <p:nvSpPr>
          <p:cNvPr id="108" name="CustomShape 2"/>
          <p:cNvSpPr/>
          <p:nvPr/>
        </p:nvSpPr>
        <p:spPr>
          <a:xfrm>
            <a:off x="179280" y="6202440"/>
            <a:ext cx="4430160" cy="57744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ea typeface="DejaVu Sans"/>
              </a:rPr>
              <a:t>www.familiaysalud.es</a:t>
            </a:r>
            <a:endParaRPr b="0" lang="es-ES" sz="3200" spc="-1" strike="noStrike">
              <a:latin typeface="Arial"/>
            </a:endParaRPr>
          </a:p>
        </p:txBody>
      </p:sp>
      <p:sp>
        <p:nvSpPr>
          <p:cNvPr id="109" name="CustomShape 3"/>
          <p:cNvSpPr/>
          <p:nvPr/>
        </p:nvSpPr>
        <p:spPr>
          <a:xfrm>
            <a:off x="792000" y="1258920"/>
            <a:ext cx="8792280" cy="3637080"/>
          </a:xfrm>
          <a:prstGeom prst="rect">
            <a:avLst/>
          </a:prstGeom>
          <a:noFill/>
          <a:ln w="9360">
            <a:noFill/>
          </a:ln>
        </p:spPr>
        <p:style>
          <a:lnRef idx="0"/>
          <a:fillRef idx="0"/>
          <a:effectRef idx="0"/>
          <a:fontRef idx="minor"/>
        </p:style>
        <p:txBody>
          <a:bodyPr lIns="0" rIns="0" tIns="0" bIns="0"/>
          <a:p>
            <a:pPr>
              <a:lnSpc>
                <a:spcPct val="90000"/>
              </a:lnSpc>
              <a:spcBef>
                <a:spcPts val="561"/>
              </a:spcBef>
            </a:pPr>
            <a:endParaRPr b="0" lang="es-ES" sz="1800" spc="-1" strike="noStrike">
              <a:latin typeface="Arial"/>
            </a:endParaRPr>
          </a:p>
          <a:p>
            <a:pPr marL="396720" indent="-396000">
              <a:lnSpc>
                <a:spcPct val="90000"/>
              </a:lnSpc>
              <a:spcBef>
                <a:spcPts val="561"/>
              </a:spcBef>
              <a:buSzPct val="100014"/>
              <a:buBlip>
                <a:blip r:embed="rId3"/>
              </a:buBlip>
            </a:pPr>
            <a:r>
              <a:rPr b="0" lang="es-ES" sz="2800" spc="-1" strike="noStrike">
                <a:solidFill>
                  <a:srgbClr val="000000"/>
                </a:solidFill>
                <a:latin typeface="Calibri"/>
              </a:rPr>
              <a:t>Pescados:</a:t>
            </a:r>
            <a:endParaRPr b="0" lang="es-ES" sz="2800" spc="-1" strike="noStrike">
              <a:latin typeface="Arial"/>
            </a:endParaRPr>
          </a:p>
          <a:p>
            <a:pPr marL="396720" indent="-396000">
              <a:lnSpc>
                <a:spcPct val="90000"/>
              </a:lnSpc>
              <a:spcBef>
                <a:spcPts val="561"/>
              </a:spcBef>
              <a:buSzPct val="100000"/>
              <a:buBlip>
                <a:blip r:embed="rId4"/>
              </a:buBlip>
            </a:pPr>
            <a:r>
              <a:rPr b="0" lang="es-ES" sz="2800" spc="-1" strike="noStrike">
                <a:solidFill>
                  <a:srgbClr val="000000"/>
                </a:solidFill>
                <a:latin typeface="Calibri"/>
              </a:rPr>
              <a:t>Pescado azul: sardinas, caballa, salmón,                      bonito.</a:t>
            </a:r>
            <a:endParaRPr b="0" lang="es-ES" sz="2800" spc="-1" strike="noStrike">
              <a:latin typeface="Arial"/>
            </a:endParaRPr>
          </a:p>
          <a:p>
            <a:pPr marL="396720" indent="-396000">
              <a:lnSpc>
                <a:spcPct val="90000"/>
              </a:lnSpc>
              <a:spcBef>
                <a:spcPts val="561"/>
              </a:spcBef>
              <a:buSzPct val="100014"/>
              <a:buBlip>
                <a:blip r:embed="rId5"/>
              </a:buBlip>
            </a:pPr>
            <a:r>
              <a:rPr b="0" lang="es-ES" sz="2800" spc="-1" strike="noStrike">
                <a:solidFill>
                  <a:srgbClr val="000000"/>
                </a:solidFill>
                <a:latin typeface="Calibri"/>
              </a:rPr>
              <a:t>Carnes blancas y aves: quitar toda la grasa.</a:t>
            </a:r>
            <a:endParaRPr b="0" lang="es-ES" sz="2800" spc="-1" strike="noStrike">
              <a:latin typeface="Arial"/>
            </a:endParaRPr>
          </a:p>
          <a:p>
            <a:pPr marL="396720" indent="-396000">
              <a:lnSpc>
                <a:spcPct val="90000"/>
              </a:lnSpc>
              <a:spcBef>
                <a:spcPts val="561"/>
              </a:spcBef>
              <a:buSzPct val="100014"/>
              <a:buBlip>
                <a:blip r:embed="rId6"/>
              </a:buBlip>
            </a:pPr>
            <a:r>
              <a:rPr b="0" lang="es-ES" sz="2800" spc="-1" strike="noStrike">
                <a:solidFill>
                  <a:srgbClr val="000000"/>
                </a:solidFill>
                <a:latin typeface="Calibri"/>
              </a:rPr>
              <a:t>Huevos: sanos y baratos. </a:t>
            </a:r>
            <a:endParaRPr b="0" lang="es-ES" sz="2800" spc="-1" strike="noStrike">
              <a:latin typeface="Arial"/>
            </a:endParaRPr>
          </a:p>
          <a:p>
            <a:pPr marL="396720" indent="-396000">
              <a:lnSpc>
                <a:spcPct val="90000"/>
              </a:lnSpc>
              <a:spcBef>
                <a:spcPts val="561"/>
              </a:spcBef>
              <a:buSzPct val="100014"/>
              <a:buBlip>
                <a:blip r:embed="rId7"/>
              </a:buBlip>
            </a:pPr>
            <a:r>
              <a:rPr b="0" lang="es-ES" sz="2800" spc="-1" strike="noStrike">
                <a:solidFill>
                  <a:srgbClr val="000000"/>
                </a:solidFill>
                <a:latin typeface="Calibri"/>
              </a:rPr>
              <a:t>Frutos secos. </a:t>
            </a:r>
            <a:endParaRPr b="0" lang="es-ES" sz="2800" spc="-1" strike="noStrike">
              <a:latin typeface="Arial"/>
            </a:endParaRPr>
          </a:p>
          <a:p>
            <a:pPr>
              <a:lnSpc>
                <a:spcPct val="90000"/>
              </a:lnSpc>
              <a:spcBef>
                <a:spcPts val="561"/>
              </a:spcBef>
            </a:pPr>
            <a:endParaRPr b="0" lang="es-ES" sz="2800" spc="-1" strike="noStrike">
              <a:latin typeface="Arial"/>
            </a:endParaRPr>
          </a:p>
          <a:p>
            <a:pPr>
              <a:lnSpc>
                <a:spcPct val="90000"/>
              </a:lnSpc>
              <a:spcBef>
                <a:spcPts val="561"/>
              </a:spcBef>
            </a:pPr>
            <a:endParaRPr b="0" lang="es-ES" sz="2800" spc="-1" strike="noStrike">
              <a:latin typeface="Arial"/>
            </a:endParaRPr>
          </a:p>
        </p:txBody>
      </p:sp>
      <p:pic>
        <p:nvPicPr>
          <p:cNvPr id="110" name="" descr=""/>
          <p:cNvPicPr/>
          <p:nvPr/>
        </p:nvPicPr>
        <p:blipFill>
          <a:blip r:embed="rId8"/>
          <a:stretch/>
        </p:blipFill>
        <p:spPr>
          <a:xfrm>
            <a:off x="7526880" y="4536000"/>
            <a:ext cx="1227600" cy="1223640"/>
          </a:xfrm>
          <a:prstGeom prst="rect">
            <a:avLst/>
          </a:prstGeom>
          <a:ln>
            <a:noFill/>
          </a:ln>
        </p:spPr>
      </p:pic>
    </p:spTree>
  </p:cSld>
  <p:transition>
    <p:fade/>
  </p:transition>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665280" y="347040"/>
            <a:ext cx="7022880" cy="497880"/>
          </a:xfrm>
          <a:prstGeom prst="rect">
            <a:avLst/>
          </a:prstGeom>
          <a:noFill/>
          <a:ln>
            <a:noFill/>
          </a:ln>
        </p:spPr>
        <p:style>
          <a:lnRef idx="0"/>
          <a:fillRef idx="0"/>
          <a:effectRef idx="0"/>
          <a:fontRef idx="minor"/>
        </p:style>
        <p:txBody>
          <a:bodyPr lIns="0" rIns="0" tIns="0" bIns="0"/>
          <a:p>
            <a:pPr>
              <a:lnSpc>
                <a:spcPct val="90000"/>
              </a:lnSpc>
            </a:pPr>
            <a:r>
              <a:rPr b="0" lang="es-ES" sz="3600" spc="-151" strike="noStrike">
                <a:solidFill>
                  <a:srgbClr val="161d32"/>
                </a:solidFill>
                <a:latin typeface="Calibri"/>
                <a:ea typeface="Times New Roman"/>
              </a:rPr>
              <a:t>Alimentación cardio-saludable</a:t>
            </a:r>
            <a:r>
              <a:rPr b="1" lang="es-ES" sz="3600" spc="-151" strike="noStrike">
                <a:solidFill>
                  <a:srgbClr val="161d32"/>
                </a:solidFill>
                <a:latin typeface="Arial"/>
                <a:ea typeface="Times New Roman"/>
              </a:rPr>
              <a:t> </a:t>
            </a:r>
            <a:endParaRPr b="0" lang="es-ES" sz="3600" spc="-1" strike="noStrike">
              <a:latin typeface="Arial"/>
            </a:endParaRPr>
          </a:p>
        </p:txBody>
      </p:sp>
      <p:sp>
        <p:nvSpPr>
          <p:cNvPr id="112" name="CustomShape 2"/>
          <p:cNvSpPr/>
          <p:nvPr/>
        </p:nvSpPr>
        <p:spPr>
          <a:xfrm>
            <a:off x="711720" y="1512000"/>
            <a:ext cx="7568280" cy="3434040"/>
          </a:xfrm>
          <a:prstGeom prst="rect">
            <a:avLst/>
          </a:prstGeom>
          <a:noFill/>
          <a:ln w="9360">
            <a:noFill/>
          </a:ln>
        </p:spPr>
        <p:style>
          <a:lnRef idx="0"/>
          <a:fillRef idx="0"/>
          <a:effectRef idx="0"/>
          <a:fontRef idx="minor"/>
        </p:style>
        <p:txBody>
          <a:bodyPr lIns="0" rIns="0" tIns="0" bIns="0"/>
          <a:p>
            <a:pPr>
              <a:lnSpc>
                <a:spcPct val="90000"/>
              </a:lnSpc>
              <a:spcBef>
                <a:spcPts val="561"/>
              </a:spcBef>
            </a:pPr>
            <a:r>
              <a:rPr b="0" lang="es-ES" sz="2800" spc="-1" strike="noStrike">
                <a:solidFill>
                  <a:srgbClr val="000000"/>
                </a:solidFill>
                <a:latin typeface="Calibri"/>
              </a:rPr>
              <a:t>¿Cómo podemos </a:t>
            </a:r>
            <a:r>
              <a:rPr b="1" lang="es-ES" sz="2800" spc="-1" strike="noStrike">
                <a:solidFill>
                  <a:srgbClr val="000000"/>
                </a:solidFill>
                <a:latin typeface="Calibri"/>
              </a:rPr>
              <a:t>reducir la sal?</a:t>
            </a:r>
            <a:endParaRPr b="0" lang="es-ES" sz="2800" spc="-1" strike="noStrike">
              <a:latin typeface="Arial"/>
            </a:endParaRPr>
          </a:p>
          <a:p>
            <a:pPr marL="396720" indent="-396000">
              <a:lnSpc>
                <a:spcPct val="90000"/>
              </a:lnSpc>
              <a:spcBef>
                <a:spcPts val="479"/>
              </a:spcBef>
              <a:buSzPct val="100014"/>
              <a:buBlip>
                <a:blip r:embed="rId1"/>
              </a:buBlip>
            </a:pPr>
            <a:r>
              <a:rPr b="0" lang="es-ES" sz="2800" spc="-1" strike="noStrike">
                <a:solidFill>
                  <a:srgbClr val="000000"/>
                </a:solidFill>
                <a:latin typeface="Calibri"/>
              </a:rPr>
              <a:t>Cocinar con muy poca sal (mejor sal yodada).</a:t>
            </a:r>
            <a:endParaRPr b="0" lang="es-ES" sz="2800" spc="-1" strike="noStrike">
              <a:latin typeface="Arial"/>
            </a:endParaRPr>
          </a:p>
          <a:p>
            <a:pPr marL="396720" indent="-396000">
              <a:lnSpc>
                <a:spcPct val="90000"/>
              </a:lnSpc>
              <a:spcBef>
                <a:spcPts val="479"/>
              </a:spcBef>
              <a:buSzPct val="100014"/>
              <a:buBlip>
                <a:blip r:embed="rId2"/>
              </a:buBlip>
            </a:pPr>
            <a:r>
              <a:rPr b="0" lang="es-ES" sz="2800" spc="-1" strike="noStrike">
                <a:solidFill>
                  <a:srgbClr val="000000"/>
                </a:solidFill>
                <a:latin typeface="Calibri"/>
              </a:rPr>
              <a:t>Usar hierbas aromáticas, vinagre, ajo, limón, pimentón…</a:t>
            </a:r>
            <a:endParaRPr b="0" lang="es-ES" sz="2800" spc="-1" strike="noStrike">
              <a:latin typeface="Arial"/>
            </a:endParaRPr>
          </a:p>
          <a:p>
            <a:pPr marL="396720" indent="-396000">
              <a:lnSpc>
                <a:spcPct val="90000"/>
              </a:lnSpc>
              <a:spcBef>
                <a:spcPts val="479"/>
              </a:spcBef>
              <a:buSzPct val="100014"/>
              <a:buBlip>
                <a:blip r:embed="rId3"/>
              </a:buBlip>
            </a:pPr>
            <a:r>
              <a:rPr b="0" lang="es-ES" sz="2800" spc="-1" strike="noStrike">
                <a:solidFill>
                  <a:srgbClr val="000000"/>
                </a:solidFill>
                <a:latin typeface="Calibri"/>
              </a:rPr>
              <a:t>Evitar caldos y salsas concentrados y/o preparados.</a:t>
            </a:r>
            <a:endParaRPr b="0" lang="es-ES" sz="2800" spc="-1" strike="noStrike">
              <a:latin typeface="Arial"/>
            </a:endParaRPr>
          </a:p>
          <a:p>
            <a:pPr marL="396720" indent="-396000">
              <a:lnSpc>
                <a:spcPct val="90000"/>
              </a:lnSpc>
              <a:spcBef>
                <a:spcPts val="479"/>
              </a:spcBef>
              <a:buSzPct val="100014"/>
              <a:buBlip>
                <a:blip r:embed="rId4"/>
              </a:buBlip>
            </a:pPr>
            <a:r>
              <a:rPr b="0" lang="es-ES" sz="2800" spc="-1" strike="noStrike">
                <a:solidFill>
                  <a:srgbClr val="000000"/>
                </a:solidFill>
                <a:latin typeface="Calibri"/>
              </a:rPr>
              <a:t>Evitar carnes procesadas (salchichas, embutidos…).</a:t>
            </a:r>
            <a:endParaRPr b="0" lang="es-ES" sz="2800" spc="-1" strike="noStrike">
              <a:latin typeface="Arial"/>
            </a:endParaRPr>
          </a:p>
          <a:p>
            <a:pPr>
              <a:lnSpc>
                <a:spcPct val="90000"/>
              </a:lnSpc>
              <a:spcBef>
                <a:spcPts val="561"/>
              </a:spcBef>
            </a:pPr>
            <a:endParaRPr b="0" lang="es-ES" sz="2800" spc="-1" strike="noStrike">
              <a:latin typeface="Arial"/>
            </a:endParaRPr>
          </a:p>
          <a:p>
            <a:pPr>
              <a:lnSpc>
                <a:spcPct val="90000"/>
              </a:lnSpc>
              <a:spcBef>
                <a:spcPts val="561"/>
              </a:spcBef>
            </a:pPr>
            <a:endParaRPr b="0" lang="es-ES" sz="2800" spc="-1" strike="noStrike">
              <a:latin typeface="Arial"/>
            </a:endParaRPr>
          </a:p>
          <a:p>
            <a:pPr>
              <a:lnSpc>
                <a:spcPct val="90000"/>
              </a:lnSpc>
              <a:spcBef>
                <a:spcPts val="561"/>
              </a:spcBef>
            </a:pPr>
            <a:endParaRPr b="0" lang="es-ES" sz="2800" spc="-1" strike="noStrike">
              <a:latin typeface="Arial"/>
            </a:endParaRPr>
          </a:p>
        </p:txBody>
      </p:sp>
      <p:pic>
        <p:nvPicPr>
          <p:cNvPr id="113" name="Imagen 3" descr=""/>
          <p:cNvPicPr/>
          <p:nvPr/>
        </p:nvPicPr>
        <p:blipFill>
          <a:blip r:embed="rId5"/>
          <a:stretch/>
        </p:blipFill>
        <p:spPr>
          <a:xfrm>
            <a:off x="7524720" y="6330960"/>
            <a:ext cx="1447200" cy="447120"/>
          </a:xfrm>
          <a:prstGeom prst="rect">
            <a:avLst/>
          </a:prstGeom>
          <a:ln w="9360">
            <a:noFill/>
          </a:ln>
        </p:spPr>
      </p:pic>
      <p:pic>
        <p:nvPicPr>
          <p:cNvPr id="114" name="Imagen 4" descr=""/>
          <p:cNvPicPr/>
          <p:nvPr/>
        </p:nvPicPr>
        <p:blipFill>
          <a:blip r:embed="rId6"/>
          <a:stretch/>
        </p:blipFill>
        <p:spPr>
          <a:xfrm>
            <a:off x="7559640" y="235080"/>
            <a:ext cx="1439280" cy="882000"/>
          </a:xfrm>
          <a:prstGeom prst="rect">
            <a:avLst/>
          </a:prstGeom>
          <a:ln w="9360">
            <a:noFill/>
          </a:ln>
        </p:spPr>
      </p:pic>
      <p:sp>
        <p:nvSpPr>
          <p:cNvPr id="115" name="CustomShape 3"/>
          <p:cNvSpPr/>
          <p:nvPr/>
        </p:nvSpPr>
        <p:spPr>
          <a:xfrm>
            <a:off x="179280" y="6202440"/>
            <a:ext cx="4430160" cy="57744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ea typeface="DejaVu Sans"/>
              </a:rPr>
              <a:t>www.familiaysalud.es</a:t>
            </a:r>
            <a:endParaRPr b="0" lang="es-ES" sz="3200" spc="-1" strike="noStrike">
              <a:latin typeface="Arial"/>
            </a:endParaRPr>
          </a:p>
        </p:txBody>
      </p:sp>
      <p:pic>
        <p:nvPicPr>
          <p:cNvPr id="116" name="" descr=""/>
          <p:cNvPicPr/>
          <p:nvPr/>
        </p:nvPicPr>
        <p:blipFill>
          <a:blip r:embed="rId7"/>
          <a:stretch/>
        </p:blipFill>
        <p:spPr>
          <a:xfrm>
            <a:off x="7526880" y="4536000"/>
            <a:ext cx="1227600" cy="1223640"/>
          </a:xfrm>
          <a:prstGeom prst="rect">
            <a:avLst/>
          </a:prstGeom>
          <a:ln>
            <a:noFill/>
          </a:ln>
        </p:spPr>
      </p:pic>
    </p:spTree>
  </p:cSld>
  <p:transition>
    <p:fade/>
  </p:transition>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380880" y="230040"/>
            <a:ext cx="8381160" cy="664560"/>
          </a:xfrm>
          <a:prstGeom prst="rect">
            <a:avLst/>
          </a:prstGeom>
          <a:noFill/>
          <a:ln>
            <a:noFill/>
          </a:ln>
        </p:spPr>
        <p:style>
          <a:lnRef idx="0"/>
          <a:fillRef idx="0"/>
          <a:effectRef idx="0"/>
          <a:fontRef idx="minor"/>
        </p:style>
        <p:txBody>
          <a:bodyPr lIns="0" rIns="0" tIns="0" bIns="0"/>
          <a:p>
            <a:pPr>
              <a:lnSpc>
                <a:spcPct val="90000"/>
              </a:lnSpc>
            </a:pPr>
            <a:r>
              <a:rPr b="0" lang="es-ES" sz="4800" spc="-151" strike="noStrike">
                <a:solidFill>
                  <a:srgbClr val="161d32"/>
                </a:solidFill>
                <a:latin typeface="Calibri"/>
              </a:rPr>
              <a:t>Tipos de grasas</a:t>
            </a:r>
            <a:endParaRPr b="0" lang="es-ES" sz="4800" spc="-1" strike="noStrike">
              <a:latin typeface="Arial"/>
            </a:endParaRPr>
          </a:p>
        </p:txBody>
      </p:sp>
      <p:graphicFrame>
        <p:nvGraphicFramePr>
          <p:cNvPr id="118" name="Table 2"/>
          <p:cNvGraphicFramePr/>
          <p:nvPr/>
        </p:nvGraphicFramePr>
        <p:xfrm>
          <a:off x="216000" y="1080000"/>
          <a:ext cx="8710200" cy="5616000"/>
        </p:xfrm>
        <a:graphic>
          <a:graphicData uri="http://schemas.openxmlformats.org/drawingml/2006/table">
            <a:tbl>
              <a:tblPr/>
              <a:tblGrid>
                <a:gridCol w="2232000"/>
                <a:gridCol w="2232000"/>
                <a:gridCol w="2232000"/>
                <a:gridCol w="2014560"/>
              </a:tblGrid>
              <a:tr h="706320">
                <a:tc>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p>
                      <a:pPr algn="ctr">
                        <a:lnSpc>
                          <a:spcPct val="100000"/>
                        </a:lnSpc>
                      </a:pPr>
                      <a:r>
                        <a:rPr b="1" lang="es-ES" sz="1800" spc="-1" strike="noStrike">
                          <a:solidFill>
                            <a:srgbClr val="ffffff"/>
                          </a:solidFill>
                          <a:latin typeface="Calibri"/>
                        </a:rPr>
                        <a:t>¿Qué hacen?</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p>
                      <a:pPr algn="ctr">
                        <a:lnSpc>
                          <a:spcPct val="100000"/>
                        </a:lnSpc>
                      </a:pPr>
                      <a:r>
                        <a:rPr b="1" lang="es-ES" sz="1800" spc="-1" strike="noStrike">
                          <a:solidFill>
                            <a:srgbClr val="ffffff"/>
                          </a:solidFill>
                          <a:latin typeface="Calibri"/>
                        </a:rPr>
                        <a:t>¿Dónde están?</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p>
                      <a:pPr algn="ctr">
                        <a:lnSpc>
                          <a:spcPct val="100000"/>
                        </a:lnSpc>
                      </a:pPr>
                      <a:r>
                        <a:rPr b="1" lang="es-ES" sz="1800" spc="-1" strike="noStrike">
                          <a:solidFill>
                            <a:srgbClr val="ffffff"/>
                          </a:solidFill>
                          <a:latin typeface="Calibri"/>
                        </a:rPr>
                        <a:t>¿Son buenas para la salud?</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r>
              <a:tr h="1311480">
                <a:tc>
                  <a:txBody>
                    <a:bodyPr/>
                    <a:p>
                      <a:pPr algn="ctr">
                        <a:lnSpc>
                          <a:spcPct val="100000"/>
                        </a:lnSpc>
                      </a:pPr>
                      <a:r>
                        <a:rPr b="1" lang="es-ES" sz="2000" spc="-1" strike="noStrike">
                          <a:solidFill>
                            <a:srgbClr val="508fd4"/>
                          </a:solidFill>
                          <a:latin typeface="Calibri"/>
                        </a:rPr>
                        <a:t>Grasas saturadas</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p>
                      <a:pPr algn="ctr">
                        <a:lnSpc>
                          <a:spcPct val="100000"/>
                        </a:lnSpc>
                      </a:pPr>
                      <a:r>
                        <a:rPr b="0" lang="es-ES" sz="1800" spc="-1" strike="noStrike">
                          <a:solidFill>
                            <a:srgbClr val="277182"/>
                          </a:solidFill>
                          <a:latin typeface="Calibri"/>
                        </a:rPr>
                        <a:t>Aumentan el colesterol</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p>
                      <a:pPr algn="ctr">
                        <a:lnSpc>
                          <a:spcPct val="100000"/>
                        </a:lnSpc>
                      </a:pPr>
                      <a:r>
                        <a:rPr b="0" lang="es-ES" sz="1800" spc="-1" strike="noStrike">
                          <a:solidFill>
                            <a:srgbClr val="de7400"/>
                          </a:solidFill>
                          <a:latin typeface="Calibri"/>
                        </a:rPr>
                        <a:t>Embutidos, carnes, leche, nata, mantequilla, helados</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p>
                      <a:pPr algn="ctr">
                        <a:lnSpc>
                          <a:spcPct val="100000"/>
                        </a:lnSpc>
                      </a:pPr>
                      <a:r>
                        <a:rPr b="1" i="1" lang="es-ES" sz="2800" spc="-1" strike="noStrike">
                          <a:solidFill>
                            <a:srgbClr val="ff0000"/>
                          </a:solidFill>
                          <a:latin typeface="Calibri"/>
                        </a:rPr>
                        <a:t>NO</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r>
              <a:tr h="774000">
                <a:tc>
                  <a:txBody>
                    <a:bodyPr/>
                    <a:p>
                      <a:pPr algn="ctr">
                        <a:lnSpc>
                          <a:spcPct val="100000"/>
                        </a:lnSpc>
                      </a:pPr>
                      <a:r>
                        <a:rPr b="1" lang="es-ES" sz="2000" spc="-1" strike="noStrike">
                          <a:solidFill>
                            <a:srgbClr val="508fd4"/>
                          </a:solidFill>
                          <a:latin typeface="Calibri"/>
                        </a:rPr>
                        <a:t>Grasas monoinsaturadas</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p>
                      <a:pPr algn="ctr">
                        <a:lnSpc>
                          <a:spcPct val="100000"/>
                        </a:lnSpc>
                      </a:pPr>
                      <a:r>
                        <a:rPr b="0" lang="es-ES" sz="1800" spc="-1" strike="noStrike">
                          <a:solidFill>
                            <a:srgbClr val="277182"/>
                          </a:solidFill>
                          <a:latin typeface="Calibri"/>
                        </a:rPr>
                        <a:t>Aumentan el colesterol bueno</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p>
                      <a:pPr algn="ctr">
                        <a:lnSpc>
                          <a:spcPct val="100000"/>
                        </a:lnSpc>
                      </a:pPr>
                      <a:r>
                        <a:rPr b="0" lang="es-ES" sz="1800" spc="-1" strike="noStrike">
                          <a:solidFill>
                            <a:srgbClr val="de7400"/>
                          </a:solidFill>
                          <a:latin typeface="Calibri"/>
                        </a:rPr>
                        <a:t>Aceite de oliva</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p>
                      <a:pPr algn="ctr">
                        <a:lnSpc>
                          <a:spcPct val="100000"/>
                        </a:lnSpc>
                      </a:pPr>
                      <a:r>
                        <a:rPr b="1" i="1" lang="es-ES" sz="2800" spc="-1" strike="noStrike">
                          <a:solidFill>
                            <a:srgbClr val="00b050"/>
                          </a:solidFill>
                          <a:latin typeface="Calibri"/>
                        </a:rPr>
                        <a:t>SÍ</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r>
              <a:tr h="1311480">
                <a:tc>
                  <a:txBody>
                    <a:bodyPr/>
                    <a:p>
                      <a:pPr algn="ctr">
                        <a:lnSpc>
                          <a:spcPct val="100000"/>
                        </a:lnSpc>
                      </a:pPr>
                      <a:r>
                        <a:rPr b="1" lang="es-ES" sz="2000" spc="-1" strike="noStrike">
                          <a:solidFill>
                            <a:srgbClr val="508fd4"/>
                          </a:solidFill>
                          <a:latin typeface="Calibri"/>
                        </a:rPr>
                        <a:t>Grasas poliinsaturadas </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p>
                      <a:pPr algn="ctr">
                        <a:lnSpc>
                          <a:spcPct val="100000"/>
                        </a:lnSpc>
                      </a:pPr>
                      <a:r>
                        <a:rPr b="0" lang="es-ES" sz="1800" spc="-1" strike="noStrike">
                          <a:solidFill>
                            <a:srgbClr val="277182"/>
                          </a:solidFill>
                          <a:latin typeface="Calibri"/>
                        </a:rPr>
                        <a:t>Ayudan al desarrollo de la visión y del cerebro</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p>
                      <a:pPr algn="ctr">
                        <a:lnSpc>
                          <a:spcPct val="100000"/>
                        </a:lnSpc>
                      </a:pPr>
                      <a:r>
                        <a:rPr b="0" lang="es-ES" sz="1800" spc="-1" strike="noStrike">
                          <a:solidFill>
                            <a:srgbClr val="de7400"/>
                          </a:solidFill>
                          <a:latin typeface="Calibri"/>
                        </a:rPr>
                        <a:t>Ω3: pescado azul, nueces, soja.</a:t>
                      </a:r>
                      <a:endParaRPr b="0" lang="es-ES" sz="1800" spc="-1" strike="noStrike">
                        <a:latin typeface="Arial"/>
                      </a:endParaRPr>
                    </a:p>
                    <a:p>
                      <a:pPr algn="ctr">
                        <a:lnSpc>
                          <a:spcPct val="100000"/>
                        </a:lnSpc>
                      </a:pPr>
                      <a:r>
                        <a:rPr b="0" lang="es-ES" sz="1800" spc="-1" strike="noStrike">
                          <a:solidFill>
                            <a:srgbClr val="de7400"/>
                          </a:solidFill>
                          <a:latin typeface="Calibri"/>
                        </a:rPr>
                        <a:t>Ω6: aceite de girasol y maíz, frutos secos</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p>
                      <a:pPr algn="ctr">
                        <a:lnSpc>
                          <a:spcPct val="100000"/>
                        </a:lnSpc>
                      </a:pPr>
                      <a:r>
                        <a:rPr b="1" i="1" lang="es-ES" sz="2800" spc="-1" strike="noStrike">
                          <a:solidFill>
                            <a:srgbClr val="00b050"/>
                          </a:solidFill>
                          <a:latin typeface="Calibri"/>
                        </a:rPr>
                        <a:t>SÍ</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r>
              <a:tr h="1512720">
                <a:tc>
                  <a:txBody>
                    <a:bodyPr/>
                    <a:p>
                      <a:pPr algn="ctr">
                        <a:lnSpc>
                          <a:spcPct val="100000"/>
                        </a:lnSpc>
                      </a:pPr>
                      <a:r>
                        <a:rPr b="1" lang="es-ES" sz="2000" spc="-1" strike="noStrike">
                          <a:solidFill>
                            <a:srgbClr val="508fd4"/>
                          </a:solidFill>
                          <a:latin typeface="Calibri"/>
                        </a:rPr>
                        <a:t>Grasas trans o hidrogenadas</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p>
                      <a:pPr algn="ctr">
                        <a:lnSpc>
                          <a:spcPct val="100000"/>
                        </a:lnSpc>
                      </a:pPr>
                      <a:r>
                        <a:rPr b="0" lang="es-ES" sz="1800" spc="-1" strike="noStrike">
                          <a:solidFill>
                            <a:srgbClr val="277182"/>
                          </a:solidFill>
                          <a:latin typeface="Calibri"/>
                        </a:rPr>
                        <a:t>Ponen rígidas las arterias</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p>
                      <a:pPr algn="ctr">
                        <a:lnSpc>
                          <a:spcPct val="100000"/>
                        </a:lnSpc>
                      </a:pPr>
                      <a:r>
                        <a:rPr b="0" lang="es-ES" sz="1200" spc="-1" strike="noStrike">
                          <a:solidFill>
                            <a:srgbClr val="de7400"/>
                          </a:solidFill>
                          <a:latin typeface="Calibri"/>
                        </a:rPr>
                        <a:t>Aperitivos que van en “bolsa o paquete”, patatas preparadas para freír,  bollería industrial, galletas dulces y saladas, pasteles, pan de molde, biscotes, repostería, chucherías... </a:t>
                      </a:r>
                      <a:endParaRPr b="0" lang="es-ES" sz="1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p>
                      <a:pPr algn="ctr">
                        <a:lnSpc>
                          <a:spcPct val="100000"/>
                        </a:lnSpc>
                      </a:pPr>
                      <a:r>
                        <a:rPr b="1" i="1" lang="es-ES" sz="2800" spc="-1" strike="noStrike">
                          <a:solidFill>
                            <a:srgbClr val="ff0000"/>
                          </a:solidFill>
                          <a:latin typeface="Calibri"/>
                        </a:rPr>
                        <a:t>NO</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r>
            </a:tbl>
          </a:graphicData>
        </a:graphic>
      </p:graphicFrame>
    </p:spTree>
  </p:cSld>
  <p:transition>
    <p:fade/>
  </p:transition>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665280" y="347040"/>
            <a:ext cx="7022880" cy="497880"/>
          </a:xfrm>
          <a:prstGeom prst="rect">
            <a:avLst/>
          </a:prstGeom>
          <a:noFill/>
          <a:ln>
            <a:noFill/>
          </a:ln>
        </p:spPr>
        <p:style>
          <a:lnRef idx="0"/>
          <a:fillRef idx="0"/>
          <a:effectRef idx="0"/>
          <a:fontRef idx="minor"/>
        </p:style>
        <p:txBody>
          <a:bodyPr lIns="0" rIns="0" tIns="0" bIns="0"/>
          <a:p>
            <a:pPr>
              <a:lnSpc>
                <a:spcPct val="90000"/>
              </a:lnSpc>
            </a:pPr>
            <a:r>
              <a:rPr b="0" lang="es-ES" sz="3600" spc="-151" strike="noStrike">
                <a:solidFill>
                  <a:srgbClr val="161d32"/>
                </a:solidFill>
                <a:latin typeface="Calibri"/>
                <a:ea typeface="Times New Roman"/>
              </a:rPr>
              <a:t>Es cardio-saludable…</a:t>
            </a:r>
            <a:endParaRPr b="0" lang="es-ES" sz="3600" spc="-1" strike="noStrike">
              <a:latin typeface="Calibri"/>
            </a:endParaRPr>
          </a:p>
        </p:txBody>
      </p:sp>
      <p:sp>
        <p:nvSpPr>
          <p:cNvPr id="120" name="CustomShape 2"/>
          <p:cNvSpPr/>
          <p:nvPr/>
        </p:nvSpPr>
        <p:spPr>
          <a:xfrm>
            <a:off x="648000" y="1161720"/>
            <a:ext cx="7704000" cy="5040720"/>
          </a:xfrm>
          <a:prstGeom prst="rect">
            <a:avLst/>
          </a:prstGeom>
          <a:noFill/>
          <a:ln w="9360">
            <a:noFill/>
          </a:ln>
        </p:spPr>
        <p:style>
          <a:lnRef idx="0"/>
          <a:fillRef idx="0"/>
          <a:effectRef idx="0"/>
          <a:fontRef idx="minor"/>
        </p:style>
        <p:txBody>
          <a:bodyPr lIns="0" rIns="0" tIns="0" bIns="0"/>
          <a:p>
            <a:pPr marL="396720" indent="-396000">
              <a:lnSpc>
                <a:spcPct val="90000"/>
              </a:lnSpc>
              <a:spcBef>
                <a:spcPts val="561"/>
              </a:spcBef>
              <a:buSzPct val="100014"/>
              <a:buBlip>
                <a:blip r:embed="rId1"/>
              </a:buBlip>
            </a:pPr>
            <a:r>
              <a:rPr b="0" lang="es-ES" sz="2800" spc="-1" strike="noStrike">
                <a:solidFill>
                  <a:srgbClr val="000000"/>
                </a:solidFill>
                <a:latin typeface="Calibri"/>
              </a:rPr>
              <a:t>Cocinar al horno, a la plancha, al vapor.</a:t>
            </a:r>
            <a:endParaRPr b="0" lang="es-ES" sz="2800" spc="-1" strike="noStrike">
              <a:latin typeface="Arial"/>
            </a:endParaRPr>
          </a:p>
          <a:p>
            <a:pPr marL="396720" indent="-396000">
              <a:lnSpc>
                <a:spcPct val="90000"/>
              </a:lnSpc>
              <a:spcBef>
                <a:spcPts val="561"/>
              </a:spcBef>
              <a:buSzPct val="100014"/>
              <a:buBlip>
                <a:blip r:embed="rId2"/>
              </a:buBlip>
            </a:pPr>
            <a:r>
              <a:rPr b="0" lang="es-ES" sz="2800" spc="-1" strike="noStrike">
                <a:solidFill>
                  <a:srgbClr val="000000"/>
                </a:solidFill>
                <a:latin typeface="Calibri"/>
              </a:rPr>
              <a:t>Evitar las frituras. </a:t>
            </a:r>
            <a:endParaRPr b="0" lang="es-ES" sz="2800" spc="-1" strike="noStrike">
              <a:latin typeface="Arial"/>
            </a:endParaRPr>
          </a:p>
          <a:p>
            <a:pPr marL="396720" indent="-396000">
              <a:lnSpc>
                <a:spcPct val="90000"/>
              </a:lnSpc>
              <a:spcBef>
                <a:spcPts val="561"/>
              </a:spcBef>
              <a:buSzPct val="100014"/>
              <a:buBlip>
                <a:blip r:embed="rId3"/>
              </a:buBlip>
            </a:pPr>
            <a:r>
              <a:rPr b="0" lang="es-ES" sz="2800" spc="-1" strike="noStrike">
                <a:solidFill>
                  <a:srgbClr val="000000"/>
                </a:solidFill>
                <a:latin typeface="Calibri"/>
              </a:rPr>
              <a:t>Limitar carnes rojas y evitar las carnes procesadas.</a:t>
            </a:r>
            <a:endParaRPr b="0" lang="es-ES" sz="2800" spc="-1" strike="noStrike">
              <a:latin typeface="Arial"/>
            </a:endParaRPr>
          </a:p>
          <a:p>
            <a:pPr marL="396720" indent="-396000">
              <a:lnSpc>
                <a:spcPct val="90000"/>
              </a:lnSpc>
              <a:spcBef>
                <a:spcPts val="561"/>
              </a:spcBef>
              <a:buSzPct val="100014"/>
              <a:buBlip>
                <a:blip r:embed="rId4"/>
              </a:buBlip>
            </a:pPr>
            <a:r>
              <a:rPr b="0" lang="es-ES" sz="2800" spc="-1" strike="noStrike">
                <a:solidFill>
                  <a:srgbClr val="000000"/>
                </a:solidFill>
                <a:latin typeface="Calibri"/>
              </a:rPr>
              <a:t>Quitar la grasa visible de la carne y toda la piel de las aves.</a:t>
            </a:r>
            <a:endParaRPr b="0" lang="es-ES" sz="2800" spc="-1" strike="noStrike">
              <a:latin typeface="Arial"/>
            </a:endParaRPr>
          </a:p>
          <a:p>
            <a:pPr marL="396720" indent="-396000">
              <a:lnSpc>
                <a:spcPct val="90000"/>
              </a:lnSpc>
              <a:spcBef>
                <a:spcPts val="561"/>
              </a:spcBef>
              <a:buSzPct val="100014"/>
              <a:buBlip>
                <a:blip r:embed="rId5"/>
              </a:buBlip>
            </a:pPr>
            <a:r>
              <a:rPr b="0" lang="es-ES" sz="2800" spc="-1" strike="noStrike">
                <a:solidFill>
                  <a:srgbClr val="000000"/>
                </a:solidFill>
                <a:latin typeface="Calibri"/>
              </a:rPr>
              <a:t>Cuanto menos, mejor: natillas, flanes, batidos, yogur azucarado.</a:t>
            </a:r>
            <a:endParaRPr b="0" lang="es-ES" sz="2800" spc="-1" strike="noStrike">
              <a:latin typeface="Arial"/>
            </a:endParaRPr>
          </a:p>
          <a:p>
            <a:pPr marL="396720" indent="-396000">
              <a:lnSpc>
                <a:spcPct val="90000"/>
              </a:lnSpc>
              <a:spcBef>
                <a:spcPts val="561"/>
              </a:spcBef>
              <a:buSzPct val="100014"/>
              <a:buBlip>
                <a:blip r:embed="rId6"/>
              </a:buBlip>
            </a:pPr>
            <a:r>
              <a:rPr b="0" lang="es-ES" sz="2800" spc="-1" strike="noStrike">
                <a:solidFill>
                  <a:srgbClr val="000000"/>
                </a:solidFill>
                <a:latin typeface="Calibri"/>
              </a:rPr>
              <a:t>Mantener un peso proporcionado a la altura.</a:t>
            </a:r>
            <a:endParaRPr b="0" lang="es-ES" sz="2800" spc="-1" strike="noStrike">
              <a:latin typeface="Arial"/>
            </a:endParaRPr>
          </a:p>
          <a:p>
            <a:pPr marL="396720" indent="-396000">
              <a:lnSpc>
                <a:spcPct val="90000"/>
              </a:lnSpc>
              <a:spcBef>
                <a:spcPts val="561"/>
              </a:spcBef>
              <a:buSzPct val="100014"/>
              <a:buBlip>
                <a:blip r:embed="rId7"/>
              </a:buBlip>
            </a:pPr>
            <a:r>
              <a:rPr b="0" lang="es-ES" sz="2800" spc="-1" strike="noStrike">
                <a:solidFill>
                  <a:srgbClr val="000000"/>
                </a:solidFill>
                <a:latin typeface="Calibri"/>
              </a:rPr>
              <a:t>Caminar, moverse, jugar, hacer deportes                 y ser activos.</a:t>
            </a:r>
            <a:endParaRPr b="0" lang="es-ES" sz="2800" spc="-1" strike="noStrike">
              <a:latin typeface="Arial"/>
            </a:endParaRPr>
          </a:p>
          <a:p>
            <a:pPr>
              <a:lnSpc>
                <a:spcPct val="90000"/>
              </a:lnSpc>
              <a:spcBef>
                <a:spcPts val="561"/>
              </a:spcBef>
            </a:pPr>
            <a:endParaRPr b="0" lang="es-ES" sz="2800" spc="-1" strike="noStrike">
              <a:latin typeface="Arial"/>
            </a:endParaRPr>
          </a:p>
          <a:p>
            <a:pPr>
              <a:lnSpc>
                <a:spcPct val="90000"/>
              </a:lnSpc>
              <a:spcBef>
                <a:spcPts val="561"/>
              </a:spcBef>
            </a:pPr>
            <a:endParaRPr b="0" lang="es-ES" sz="2800" spc="-1" strike="noStrike">
              <a:latin typeface="Arial"/>
            </a:endParaRPr>
          </a:p>
        </p:txBody>
      </p:sp>
      <p:pic>
        <p:nvPicPr>
          <p:cNvPr id="121" name="Imagen 3" descr=""/>
          <p:cNvPicPr/>
          <p:nvPr/>
        </p:nvPicPr>
        <p:blipFill>
          <a:blip r:embed="rId8"/>
          <a:stretch/>
        </p:blipFill>
        <p:spPr>
          <a:xfrm>
            <a:off x="7524720" y="6330960"/>
            <a:ext cx="1447200" cy="447120"/>
          </a:xfrm>
          <a:prstGeom prst="rect">
            <a:avLst/>
          </a:prstGeom>
          <a:ln w="9360">
            <a:noFill/>
          </a:ln>
        </p:spPr>
      </p:pic>
      <p:pic>
        <p:nvPicPr>
          <p:cNvPr id="122" name="Imagen 4" descr=""/>
          <p:cNvPicPr/>
          <p:nvPr/>
        </p:nvPicPr>
        <p:blipFill>
          <a:blip r:embed="rId9"/>
          <a:stretch/>
        </p:blipFill>
        <p:spPr>
          <a:xfrm>
            <a:off x="7559640" y="235080"/>
            <a:ext cx="1439280" cy="882000"/>
          </a:xfrm>
          <a:prstGeom prst="rect">
            <a:avLst/>
          </a:prstGeom>
          <a:ln w="9360">
            <a:noFill/>
          </a:ln>
        </p:spPr>
      </p:pic>
      <p:sp>
        <p:nvSpPr>
          <p:cNvPr id="123" name="CustomShape 3"/>
          <p:cNvSpPr/>
          <p:nvPr/>
        </p:nvSpPr>
        <p:spPr>
          <a:xfrm>
            <a:off x="179280" y="6202440"/>
            <a:ext cx="4430160" cy="57744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ea typeface="DejaVu Sans"/>
              </a:rPr>
              <a:t>www.familiaysalud.es</a:t>
            </a:r>
            <a:endParaRPr b="0" lang="es-ES" sz="3200" spc="-1" strike="noStrike">
              <a:latin typeface="Arial"/>
            </a:endParaRPr>
          </a:p>
        </p:txBody>
      </p:sp>
      <p:pic>
        <p:nvPicPr>
          <p:cNvPr id="124" name="" descr=""/>
          <p:cNvPicPr/>
          <p:nvPr/>
        </p:nvPicPr>
        <p:blipFill>
          <a:blip r:embed="rId10"/>
          <a:stretch/>
        </p:blipFill>
        <p:spPr>
          <a:xfrm>
            <a:off x="7526880" y="4536000"/>
            <a:ext cx="1227600" cy="1223640"/>
          </a:xfrm>
          <a:prstGeom prst="rect">
            <a:avLst/>
          </a:prstGeom>
          <a:ln>
            <a:noFill/>
          </a:ln>
        </p:spPr>
      </p:pic>
    </p:spTree>
  </p:cSld>
  <p:transition>
    <p:fade/>
  </p:transition>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7967</TotalTime>
  <Application>LibreOffice/6.1.3.2$Windows_X86_64 LibreOffice_project/86daf60bf00efa86ad547e59e09d6bb77c699acb</Application>
  <Words>538</Words>
  <Paragraphs>79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2016-05-03T15:33:32Z</dcterms:created>
  <dc:creator>Juan José Morell Bernabé</dc:creator>
  <dc:description/>
  <dc:language>es-ES</dc:language>
  <cp:lastModifiedBy/>
  <dcterms:modified xsi:type="dcterms:W3CDTF">2019-11-25T19:45:52Z</dcterms:modified>
  <cp:revision>79</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0</vt:bool>
  </property>
  <property fmtid="{D5CDD505-2E9C-101B-9397-08002B2CF9AE}" pid="10" name="ShareDoc">
    <vt:bool>0</vt:bool>
  </property>
  <property fmtid="{D5CDD505-2E9C-101B-9397-08002B2CF9AE}" pid="11" name="Slides">
    <vt:i4>7</vt:i4>
  </property>
</Properties>
</file>