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Slides/notesSlide1.xml" ContentType="application/vnd.openxmlformats-officedocument.presentationml.notesSlide+xml"/>
  <Override PartName="/ppt/notesSlides/_rels/notesSlide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28.png" ContentType="image/png"/>
  <Override PartName="/ppt/media/image1.jpeg" ContentType="image/jpeg"/>
  <Override PartName="/ppt/media/image8.png" ContentType="image/png"/>
  <Override PartName="/ppt/media/image2.jpeg" ContentType="image/jpeg"/>
  <Override PartName="/ppt/media/image5.png" ContentType="image/png"/>
  <Override PartName="/ppt/media/image3.jpeg" ContentType="image/jpeg"/>
  <Override PartName="/ppt/media/image4.jpeg" ContentType="image/jpeg"/>
  <Override PartName="/ppt/media/image6.png" ContentType="image/png"/>
  <Override PartName="/ppt/media/image7.png" ContentType="image/png"/>
  <Override PartName="/ppt/media/image9.png" ContentType="image/png"/>
  <Override PartName="/ppt/media/image10.png" ContentType="image/png"/>
  <Override PartName="/ppt/media/image11.png" ContentType="image/png"/>
  <Override PartName="/ppt/media/image12.jpeg" ContentType="image/jpe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media/image18.png" ContentType="image/png"/>
  <Override PartName="/ppt/media/image19.png" ContentType="image/png"/>
  <Override PartName="/ppt/media/image20.png" ContentType="image/png"/>
  <Override PartName="/ppt/media/image21.jpeg" ContentType="image/jpeg"/>
  <Override PartName="/ppt/media/image22.png" ContentType="image/png"/>
  <Override PartName="/ppt/media/image23.png" ContentType="image/png"/>
  <Override PartName="/ppt/media/image24.png" ContentType="image/png"/>
  <Override PartName="/ppt/media/image25.png" ContentType="image/png"/>
  <Override PartName="/ppt/media/image26.png" ContentType="image/png"/>
  <Override PartName="/ppt/media/image27.png" ContentType="image/png"/>
  <Override PartName="/ppt/media/image29.png" ContentType="image/png"/>
  <Override PartName="/ppt/media/image32.png" ContentType="image/png"/>
  <Override PartName="/ppt/media/image30.jpeg" ContentType="image/jpeg"/>
  <Override PartName="/ppt/media/image31.png" ContentType="image/png"/>
  <Override PartName="/ppt/media/image33.png" ContentType="image/png"/>
  <Override PartName="/ppt/media/image34.png" ContentType="image/png"/>
  <Override PartName="/ppt/media/image35.png" ContentType="image/png"/>
  <Override PartName="/ppt/media/image36.png" ContentType="image/png"/>
  <Override PartName="/ppt/media/image37.png" ContentType="image/png"/>
  <Override PartName="/ppt/media/image38.jpeg" ContentType="image/jpeg"/>
  <Override PartName="/ppt/media/image39.png" ContentType="image/png"/>
  <Override PartName="/ppt/media/image40.png" ContentType="image/png"/>
  <Override PartName="/ppt/media/image41.png" ContentType="image/png"/>
  <Override PartName="/ppt/media/image42.png" ContentType="image/png"/>
  <Override PartName="/ppt/media/image43.png" ContentType="image/png"/>
  <Override PartName="/ppt/media/image44.jpeg" ContentType="image/jpe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PlaceHolder 1"/>
          <p:cNvSpPr>
            <a:spLocks noGrp="1"/>
          </p:cNvSpPr>
          <p:nvPr>
            <p:ph type="sldImg"/>
          </p:nvPr>
        </p:nvSpPr>
        <p:spPr>
          <a:xfrm>
            <a:off x="216000" y="812520"/>
            <a:ext cx="7127280" cy="4008960"/>
          </a:xfrm>
          <a:prstGeom prst="rect">
            <a:avLst/>
          </a:prstGeom>
        </p:spPr>
        <p:txBody>
          <a:bodyPr lIns="0" rIns="0" tIns="0" bIns="0" anchor="ctr"/>
          <a:p>
            <a:r>
              <a:rPr b="0" lang="es-ES" sz="1800" spc="-1" strike="noStrike">
                <a:solidFill>
                  <a:srgbClr val="000000"/>
                </a:solidFill>
                <a:latin typeface="Calibri"/>
              </a:rPr>
              <a:t>Pulse para desplazar la página</a:t>
            </a:r>
            <a:endParaRPr b="0" lang="es-ES" sz="1800" spc="-1" strike="noStrike">
              <a:solidFill>
                <a:srgbClr val="000000"/>
              </a:solidFill>
              <a:latin typeface="Calibri"/>
            </a:endParaRPr>
          </a:p>
        </p:txBody>
      </p:sp>
      <p:sp>
        <p:nvSpPr>
          <p:cNvPr id="79" name="PlaceHolder 2"/>
          <p:cNvSpPr>
            <a:spLocks noGrp="1"/>
          </p:cNvSpPr>
          <p:nvPr>
            <p:ph type="body"/>
          </p:nvPr>
        </p:nvSpPr>
        <p:spPr>
          <a:xfrm>
            <a:off x="756000" y="5078520"/>
            <a:ext cx="6047640" cy="4811040"/>
          </a:xfrm>
          <a:prstGeom prst="rect">
            <a:avLst/>
          </a:prstGeom>
        </p:spPr>
        <p:txBody>
          <a:bodyPr lIns="0" rIns="0" tIns="0" bIns="0"/>
          <a:p>
            <a:r>
              <a:rPr b="0" lang="es-ES" sz="2000" spc="-1" strike="noStrike">
                <a:latin typeface="Arial"/>
              </a:rPr>
              <a:t>Pulse para editar el formato de las notas</a:t>
            </a:r>
            <a:endParaRPr b="0" lang="es-ES" sz="2000" spc="-1" strike="noStrike">
              <a:latin typeface="Arial"/>
            </a:endParaRPr>
          </a:p>
        </p:txBody>
      </p:sp>
      <p:sp>
        <p:nvSpPr>
          <p:cNvPr id="80" name="PlaceHolder 3"/>
          <p:cNvSpPr>
            <a:spLocks noGrp="1"/>
          </p:cNvSpPr>
          <p:nvPr>
            <p:ph type="hdr"/>
          </p:nvPr>
        </p:nvSpPr>
        <p:spPr>
          <a:xfrm>
            <a:off x="0" y="0"/>
            <a:ext cx="3280680" cy="534240"/>
          </a:xfrm>
          <a:prstGeom prst="rect">
            <a:avLst/>
          </a:prstGeom>
        </p:spPr>
        <p:txBody>
          <a:bodyPr lIns="0" rIns="0" tIns="0" bIns="0"/>
          <a:p>
            <a:r>
              <a:rPr b="0" lang="es-ES" sz="1400" spc="-1" strike="noStrike">
                <a:latin typeface="Times New Roman"/>
              </a:rPr>
              <a:t> </a:t>
            </a:r>
            <a:endParaRPr b="0" lang="es-ES" sz="1400" spc="-1" strike="noStrike">
              <a:latin typeface="Times New Roman"/>
            </a:endParaRPr>
          </a:p>
        </p:txBody>
      </p:sp>
      <p:sp>
        <p:nvSpPr>
          <p:cNvPr id="81" name="PlaceHolder 4"/>
          <p:cNvSpPr>
            <a:spLocks noGrp="1"/>
          </p:cNvSpPr>
          <p:nvPr>
            <p:ph type="dt"/>
          </p:nvPr>
        </p:nvSpPr>
        <p:spPr>
          <a:xfrm>
            <a:off x="4278960" y="0"/>
            <a:ext cx="3280680" cy="534240"/>
          </a:xfrm>
          <a:prstGeom prst="rect">
            <a:avLst/>
          </a:prstGeom>
        </p:spPr>
        <p:txBody>
          <a:bodyPr lIns="0" rIns="0" tIns="0" bIns="0"/>
          <a:p>
            <a:pPr algn="r"/>
            <a:r>
              <a:rPr b="0" lang="es-ES" sz="1400" spc="-1" strike="noStrike">
                <a:latin typeface="Times New Roman"/>
              </a:rPr>
              <a:t> </a:t>
            </a:r>
            <a:endParaRPr b="0" lang="es-ES" sz="1400" spc="-1" strike="noStrike">
              <a:latin typeface="Times New Roman"/>
            </a:endParaRPr>
          </a:p>
        </p:txBody>
      </p:sp>
      <p:sp>
        <p:nvSpPr>
          <p:cNvPr id="82" name="PlaceHolder 5"/>
          <p:cNvSpPr>
            <a:spLocks noGrp="1"/>
          </p:cNvSpPr>
          <p:nvPr>
            <p:ph type="ftr"/>
          </p:nvPr>
        </p:nvSpPr>
        <p:spPr>
          <a:xfrm>
            <a:off x="0" y="10157400"/>
            <a:ext cx="3280680" cy="534240"/>
          </a:xfrm>
          <a:prstGeom prst="rect">
            <a:avLst/>
          </a:prstGeom>
        </p:spPr>
        <p:txBody>
          <a:bodyPr lIns="0" rIns="0" tIns="0" bIns="0" anchor="b"/>
          <a:p>
            <a:r>
              <a:rPr b="0" lang="es-ES" sz="1400" spc="-1" strike="noStrike">
                <a:latin typeface="Times New Roman"/>
              </a:rPr>
              <a:t> </a:t>
            </a:r>
            <a:endParaRPr b="0" lang="es-ES" sz="1400" spc="-1" strike="noStrike">
              <a:latin typeface="Times New Roman"/>
            </a:endParaRPr>
          </a:p>
        </p:txBody>
      </p:sp>
      <p:sp>
        <p:nvSpPr>
          <p:cNvPr id="83" name="PlaceHolder 6"/>
          <p:cNvSpPr>
            <a:spLocks noGrp="1"/>
          </p:cNvSpPr>
          <p:nvPr>
            <p:ph type="sldNum"/>
          </p:nvPr>
        </p:nvSpPr>
        <p:spPr>
          <a:xfrm>
            <a:off x="4278960" y="10157400"/>
            <a:ext cx="3280680" cy="534240"/>
          </a:xfrm>
          <a:prstGeom prst="rect">
            <a:avLst/>
          </a:prstGeom>
        </p:spPr>
        <p:txBody>
          <a:bodyPr lIns="0" rIns="0" tIns="0" bIns="0" anchor="b"/>
          <a:p>
            <a:pPr algn="r"/>
            <a:fld id="{596DFE74-DD28-48B1-BE55-96C39DF49765}" type="slidenum">
              <a:rPr b="0" lang="es-ES" sz="1400" spc="-1" strike="noStrike">
                <a:latin typeface="Times New Roman"/>
              </a:rPr>
              <a:t>1</a:t>
            </a:fld>
            <a:endParaRPr b="0" lang="es-E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type="sldImg"/>
          </p:nvPr>
        </p:nvSpPr>
        <p:spPr>
          <a:xfrm>
            <a:off x="1371600" y="1143000"/>
            <a:ext cx="4114440" cy="3085920"/>
          </a:xfrm>
          <a:prstGeom prst="rect">
            <a:avLst/>
          </a:prstGeom>
        </p:spPr>
      </p:sp>
      <p:sp>
        <p:nvSpPr>
          <p:cNvPr id="118" name="PlaceHolder 2"/>
          <p:cNvSpPr>
            <a:spLocks noGrp="1"/>
          </p:cNvSpPr>
          <p:nvPr>
            <p:ph type="body"/>
          </p:nvPr>
        </p:nvSpPr>
        <p:spPr>
          <a:xfrm>
            <a:off x="685800" y="4400640"/>
            <a:ext cx="5486040" cy="3600000"/>
          </a:xfrm>
          <a:prstGeom prst="rect">
            <a:avLst/>
          </a:prstGeom>
        </p:spPr>
        <p:txBody>
          <a:bodyPr/>
          <a:p>
            <a:endParaRPr b="0" lang="es-ES" sz="2000" spc="-1" strike="noStrike">
              <a:latin typeface="Arial"/>
            </a:endParaRPr>
          </a:p>
        </p:txBody>
      </p:sp>
      <p:sp>
        <p:nvSpPr>
          <p:cNvPr id="119" name="TextShape 3"/>
          <p:cNvSpPr txBox="1"/>
          <p:nvPr/>
        </p:nvSpPr>
        <p:spPr>
          <a:xfrm>
            <a:off x="0" y="0"/>
            <a:ext cx="2971440" cy="458280"/>
          </a:xfrm>
          <a:prstGeom prst="rect">
            <a:avLst/>
          </a:prstGeom>
          <a:noFill/>
          <a:ln>
            <a:noFill/>
          </a:ln>
        </p:spPr>
        <p:txBody>
          <a:bodyPr/>
          <a:p>
            <a:endParaRPr b="0" lang="es-ES" sz="2400" spc="-1" strike="noStrike">
              <a:latin typeface="Times New Roman"/>
            </a:endParaRPr>
          </a:p>
        </p:txBody>
      </p:sp>
      <p:sp>
        <p:nvSpPr>
          <p:cNvPr id="120" name="TextShape 4"/>
          <p:cNvSpPr txBox="1"/>
          <p:nvPr/>
        </p:nvSpPr>
        <p:spPr>
          <a:xfrm>
            <a:off x="3884760" y="0"/>
            <a:ext cx="2971440" cy="458280"/>
          </a:xfrm>
          <a:prstGeom prst="rect">
            <a:avLst/>
          </a:prstGeom>
          <a:noFill/>
          <a:ln>
            <a:noFill/>
          </a:ln>
        </p:spPr>
        <p:txBody>
          <a:bodyPr/>
          <a:p>
            <a:pPr algn="r">
              <a:lnSpc>
                <a:spcPct val="100000"/>
              </a:lnSpc>
            </a:pPr>
            <a:fld id="{9CE44087-5910-48BB-9330-328BEB32C8D8}" type="datetime">
              <a:rPr b="0" lang="es-ES" sz="1200" spc="-1" strike="noStrike">
                <a:solidFill>
                  <a:srgbClr val="000000"/>
                </a:solidFill>
                <a:latin typeface="Times New Roman"/>
              </a:rPr>
              <a:t>25/11/19</a:t>
            </a:fld>
            <a:r>
              <a:rPr b="0" lang="es-ES" sz="1200" spc="-1" strike="noStrike">
                <a:solidFill>
                  <a:srgbClr val="000000"/>
                </a:solidFill>
                <a:latin typeface="Times New Roman"/>
              </a:rPr>
              <a:t> </a:t>
            </a:r>
            <a:fld id="{F7D87E83-7DC3-4E24-8AE1-1410043A96B0}" type="datetime12">
              <a:rPr b="0" lang="es-ES" sz="1200" spc="-1" strike="noStrike">
                <a:solidFill>
                  <a:srgbClr val="000000"/>
                </a:solidFill>
                <a:latin typeface="Times New Roman"/>
              </a:rPr>
              <a:t>06:46 PM</a:t>
            </a:fld>
            <a:endParaRPr b="0" lang="es-ES" sz="1200" spc="-1" strike="noStrike">
              <a:latin typeface="Times New Roman"/>
            </a:endParaRPr>
          </a:p>
        </p:txBody>
      </p:sp>
      <p:sp>
        <p:nvSpPr>
          <p:cNvPr id="121" name="TextShape 5"/>
          <p:cNvSpPr txBox="1"/>
          <p:nvPr/>
        </p:nvSpPr>
        <p:spPr>
          <a:xfrm>
            <a:off x="0" y="8685360"/>
            <a:ext cx="6171840" cy="456840"/>
          </a:xfrm>
          <a:prstGeom prst="rect">
            <a:avLst/>
          </a:prstGeom>
          <a:noFill/>
          <a:ln>
            <a:noFill/>
          </a:ln>
        </p:spPr>
        <p:txBody>
          <a:bodyPr anchor="b"/>
          <a:p>
            <a:pPr>
              <a:lnSpc>
                <a:spcPct val="100000"/>
              </a:lnSpc>
            </a:pPr>
            <a:r>
              <a:rPr b="0" lang="es-ES" sz="500" spc="-1" strike="noStrike">
                <a:solidFill>
                  <a:srgbClr val="000000"/>
                </a:solidFill>
                <a:latin typeface="Times New Roman"/>
              </a:rPr>
              <a:t>© 2007 Microsoft Corporation. Todos los derechos reservados. Microsoft, Windows, Windows Vista y otros nombres de productos son o podrían ser marcas registradas o marcas comerciales en los EE.UU. u otros países.</a:t>
            </a:r>
            <a:endParaRPr b="0" lang="es-ES" sz="500" spc="-1" strike="noStrike">
              <a:latin typeface="Times New Roman"/>
            </a:endParaRPr>
          </a:p>
          <a:p>
            <a:pPr>
              <a:lnSpc>
                <a:spcPct val="100000"/>
              </a:lnSpc>
            </a:pPr>
            <a:r>
              <a:rPr b="0" lang="es-ES" sz="500" spc="-1" strike="noStrike">
                <a:solidFill>
                  <a:srgbClr val="000000"/>
                </a:solidFill>
                <a:latin typeface="Times New Roman"/>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
              <a:rPr b="0" lang="es-ES" sz="500" spc="-1" strike="noStrike">
                <a:solidFill>
                  <a:srgbClr val="000000"/>
                </a:solidFill>
                <a:latin typeface="Times New Roman"/>
              </a:rPr>
              <a:t>MICROSOFT NO FACILITA GARANTÍAS EXPRESAS, IMPLÍCITAS O ESTATUTORIAS EN RELACIÓN A LA INFORMACIÓN CONTENIDA EN ESTA PRESENTACIÓN.</a:t>
            </a:r>
            <a:endParaRPr b="0" lang="es-ES" sz="500" spc="-1" strike="noStrike">
              <a:latin typeface="Times New Roman"/>
            </a:endParaRPr>
          </a:p>
          <a:p>
            <a:pPr>
              <a:lnSpc>
                <a:spcPct val="100000"/>
              </a:lnSpc>
            </a:pPr>
            <a:endParaRPr b="0" lang="es-ES" sz="500" spc="-1" strike="noStrike">
              <a:latin typeface="Times New Roman"/>
            </a:endParaRPr>
          </a:p>
        </p:txBody>
      </p:sp>
      <p:sp>
        <p:nvSpPr>
          <p:cNvPr id="122" name="TextShape 6"/>
          <p:cNvSpPr txBox="1"/>
          <p:nvPr/>
        </p:nvSpPr>
        <p:spPr>
          <a:xfrm>
            <a:off x="6172200" y="8685360"/>
            <a:ext cx="684000" cy="456840"/>
          </a:xfrm>
          <a:prstGeom prst="rect">
            <a:avLst/>
          </a:prstGeom>
          <a:noFill/>
          <a:ln>
            <a:noFill/>
          </a:ln>
        </p:spPr>
        <p:txBody>
          <a:bodyPr anchor="b"/>
          <a:p>
            <a:pPr algn="r">
              <a:lnSpc>
                <a:spcPct val="100000"/>
              </a:lnSpc>
            </a:pPr>
            <a:fld id="{AB89B7AA-F47A-4D34-AD57-CB056536EBEE}" type="slidenum">
              <a:rPr b="0" lang="es-ES" sz="1200" spc="-1" strike="noStrike">
                <a:solidFill>
                  <a:srgbClr val="000000"/>
                </a:solidFill>
                <a:latin typeface="Times New Roman"/>
              </a:rPr>
              <a:t>&lt;número&gt;</a:t>
            </a:fld>
            <a:endParaRPr b="0" lang="es-ES"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25" name="PlaceHolder 2"/>
          <p:cNvSpPr>
            <a:spLocks noGrp="1"/>
          </p:cNvSpPr>
          <p:nvPr>
            <p:ph type="body"/>
          </p:nvPr>
        </p:nvSpPr>
        <p:spPr>
          <a:xfrm>
            <a:off x="380880" y="141300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6" name="PlaceHolder 3"/>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28"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9"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0"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1" name="PlaceHolder 5"/>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33" name="PlaceHolder 2"/>
          <p:cNvSpPr>
            <a:spLocks noGrp="1"/>
          </p:cNvSpPr>
          <p:nvPr>
            <p:ph type="body"/>
          </p:nvPr>
        </p:nvSpPr>
        <p:spPr>
          <a:xfrm>
            <a:off x="38088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4" name="PlaceHolder 3"/>
          <p:cNvSpPr>
            <a:spLocks noGrp="1"/>
          </p:cNvSpPr>
          <p:nvPr>
            <p:ph type="body"/>
          </p:nvPr>
        </p:nvSpPr>
        <p:spPr>
          <a:xfrm>
            <a:off x="321480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5" name="PlaceHolder 4"/>
          <p:cNvSpPr>
            <a:spLocks noGrp="1"/>
          </p:cNvSpPr>
          <p:nvPr>
            <p:ph type="body"/>
          </p:nvPr>
        </p:nvSpPr>
        <p:spPr>
          <a:xfrm>
            <a:off x="604872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6" name="PlaceHolder 5"/>
          <p:cNvSpPr>
            <a:spLocks noGrp="1"/>
          </p:cNvSpPr>
          <p:nvPr>
            <p:ph type="body"/>
          </p:nvPr>
        </p:nvSpPr>
        <p:spPr>
          <a:xfrm>
            <a:off x="38088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7" name="PlaceHolder 6"/>
          <p:cNvSpPr>
            <a:spLocks noGrp="1"/>
          </p:cNvSpPr>
          <p:nvPr>
            <p:ph type="body"/>
          </p:nvPr>
        </p:nvSpPr>
        <p:spPr>
          <a:xfrm>
            <a:off x="321480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8" name="PlaceHolder 7"/>
          <p:cNvSpPr>
            <a:spLocks noGrp="1"/>
          </p:cNvSpPr>
          <p:nvPr>
            <p:ph type="body"/>
          </p:nvPr>
        </p:nvSpPr>
        <p:spPr>
          <a:xfrm>
            <a:off x="604872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43" name="PlaceHolder 2"/>
          <p:cNvSpPr>
            <a:spLocks noGrp="1"/>
          </p:cNvSpPr>
          <p:nvPr>
            <p:ph type="subTitle"/>
          </p:nvPr>
        </p:nvSpPr>
        <p:spPr>
          <a:xfrm>
            <a:off x="380880" y="1413000"/>
            <a:ext cx="8381520" cy="221040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45" name="PlaceHolder 2"/>
          <p:cNvSpPr>
            <a:spLocks noGrp="1"/>
          </p:cNvSpPr>
          <p:nvPr>
            <p:ph type="body"/>
          </p:nvPr>
        </p:nvSpPr>
        <p:spPr>
          <a:xfrm>
            <a:off x="380880" y="1413000"/>
            <a:ext cx="838152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47"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48"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380880" y="230040"/>
            <a:ext cx="8381520" cy="308340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52"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53"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54"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4" name="PlaceHolder 2"/>
          <p:cNvSpPr>
            <a:spLocks noGrp="1"/>
          </p:cNvSpPr>
          <p:nvPr>
            <p:ph type="subTitle"/>
          </p:nvPr>
        </p:nvSpPr>
        <p:spPr>
          <a:xfrm>
            <a:off x="380880" y="1413000"/>
            <a:ext cx="8381520" cy="221040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56"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57"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58" name="PlaceHolder 4"/>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60"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1"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2" name="PlaceHolder 4"/>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64" name="PlaceHolder 2"/>
          <p:cNvSpPr>
            <a:spLocks noGrp="1"/>
          </p:cNvSpPr>
          <p:nvPr>
            <p:ph type="body"/>
          </p:nvPr>
        </p:nvSpPr>
        <p:spPr>
          <a:xfrm>
            <a:off x="380880" y="141300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5" name="PlaceHolder 3"/>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67"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8"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9"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0" name="PlaceHolder 5"/>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72" name="PlaceHolder 2"/>
          <p:cNvSpPr>
            <a:spLocks noGrp="1"/>
          </p:cNvSpPr>
          <p:nvPr>
            <p:ph type="body"/>
          </p:nvPr>
        </p:nvSpPr>
        <p:spPr>
          <a:xfrm>
            <a:off x="38088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3" name="PlaceHolder 3"/>
          <p:cNvSpPr>
            <a:spLocks noGrp="1"/>
          </p:cNvSpPr>
          <p:nvPr>
            <p:ph type="body"/>
          </p:nvPr>
        </p:nvSpPr>
        <p:spPr>
          <a:xfrm>
            <a:off x="321480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4" name="PlaceHolder 4"/>
          <p:cNvSpPr>
            <a:spLocks noGrp="1"/>
          </p:cNvSpPr>
          <p:nvPr>
            <p:ph type="body"/>
          </p:nvPr>
        </p:nvSpPr>
        <p:spPr>
          <a:xfrm>
            <a:off x="604872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5" name="PlaceHolder 5"/>
          <p:cNvSpPr>
            <a:spLocks noGrp="1"/>
          </p:cNvSpPr>
          <p:nvPr>
            <p:ph type="body"/>
          </p:nvPr>
        </p:nvSpPr>
        <p:spPr>
          <a:xfrm>
            <a:off x="38088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6" name="PlaceHolder 6"/>
          <p:cNvSpPr>
            <a:spLocks noGrp="1"/>
          </p:cNvSpPr>
          <p:nvPr>
            <p:ph type="body"/>
          </p:nvPr>
        </p:nvSpPr>
        <p:spPr>
          <a:xfrm>
            <a:off x="321480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7" name="PlaceHolder 7"/>
          <p:cNvSpPr>
            <a:spLocks noGrp="1"/>
          </p:cNvSpPr>
          <p:nvPr>
            <p:ph type="body"/>
          </p:nvPr>
        </p:nvSpPr>
        <p:spPr>
          <a:xfrm>
            <a:off x="604872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6" name="PlaceHolder 2"/>
          <p:cNvSpPr>
            <a:spLocks noGrp="1"/>
          </p:cNvSpPr>
          <p:nvPr>
            <p:ph type="body"/>
          </p:nvPr>
        </p:nvSpPr>
        <p:spPr>
          <a:xfrm>
            <a:off x="380880" y="1413000"/>
            <a:ext cx="838152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8"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9"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380880" y="230040"/>
            <a:ext cx="8381520" cy="308340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13"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4"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15"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17"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18"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9" name="PlaceHolder 4"/>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21"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2"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3" name="PlaceHolder 4"/>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jpeg"/><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9" Type="http://schemas.openxmlformats.org/officeDocument/2006/relationships/slideLayout" Target="../slideLayouts/slideLayout13.xml"/><Relationship Id="rId10" Type="http://schemas.openxmlformats.org/officeDocument/2006/relationships/slideLayout" Target="../slideLayouts/slideLayout14.xml"/><Relationship Id="rId11" Type="http://schemas.openxmlformats.org/officeDocument/2006/relationships/slideLayout" Target="../slideLayouts/slideLayout15.xml"/><Relationship Id="rId12" Type="http://schemas.openxmlformats.org/officeDocument/2006/relationships/slideLayout" Target="../slideLayouts/slideLayout16.xml"/><Relationship Id="rId13" Type="http://schemas.openxmlformats.org/officeDocument/2006/relationships/slideLayout" Target="../slideLayouts/slideLayout17.xml"/><Relationship Id="rId14" Type="http://schemas.openxmlformats.org/officeDocument/2006/relationships/slideLayout" Target="../slideLayouts/slideLayout18.xml"/><Relationship Id="rId15" Type="http://schemas.openxmlformats.org/officeDocument/2006/relationships/slideLayout" Target="../slideLayouts/slideLayout19.xml"/><Relationship Id="rId16" Type="http://schemas.openxmlformats.org/officeDocument/2006/relationships/slideLayout" Target="../slideLayouts/slideLayout20.xml"/><Relationship Id="rId17" Type="http://schemas.openxmlformats.org/officeDocument/2006/relationships/slideLayout" Target="../slideLayouts/slideLayout21.xml"/><Relationship Id="rId18" Type="http://schemas.openxmlformats.org/officeDocument/2006/relationships/slideLayout" Target="../slideLayouts/slideLayout22.xml"/><Relationship Id="rId19" Type="http://schemas.openxmlformats.org/officeDocument/2006/relationships/slideLayout" Target="../slideLayouts/slideLayout23.xml"/><Relationship Id="rId20"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0" name="Picture 25" descr=""/>
          <p:cNvPicPr/>
          <p:nvPr/>
        </p:nvPicPr>
        <p:blipFill>
          <a:blip r:embed="rId3"/>
          <a:stretch/>
        </p:blipFill>
        <p:spPr>
          <a:xfrm>
            <a:off x="-15840" y="6006960"/>
            <a:ext cx="9159480" cy="848880"/>
          </a:xfrm>
          <a:prstGeom prst="rect">
            <a:avLst/>
          </a:prstGeom>
          <a:ln w="9360">
            <a:noFill/>
          </a:ln>
        </p:spPr>
      </p:pic>
      <p:sp>
        <p:nvSpPr>
          <p:cNvPr id="1" name="PlaceHolder 1"/>
          <p:cNvSpPr>
            <a:spLocks noGrp="1"/>
          </p:cNvSpPr>
          <p:nvPr>
            <p:ph type="title"/>
          </p:nvPr>
        </p:nvSpPr>
        <p:spPr>
          <a:xfrm>
            <a:off x="457200" y="273600"/>
            <a:ext cx="8229240" cy="1144800"/>
          </a:xfrm>
          <a:prstGeom prst="rect">
            <a:avLst/>
          </a:prstGeom>
        </p:spPr>
        <p:txBody>
          <a:bodyPr lIns="0" rIns="0" tIns="0" bIns="0" anchor="ctr"/>
          <a:p>
            <a:r>
              <a:rPr b="0" lang="es-ES" sz="1800" spc="-1" strike="noStrike">
                <a:solidFill>
                  <a:srgbClr val="000000"/>
                </a:solidFill>
                <a:latin typeface="Calibri"/>
              </a:rPr>
              <a:t>Pulse para editar el formato del texto de título</a:t>
            </a:r>
            <a:endParaRPr b="0" lang="es-ES" sz="1800" spc="-1" strike="noStrike">
              <a:solidFill>
                <a:srgbClr val="000000"/>
              </a:solidFill>
              <a:latin typeface="Calibri"/>
            </a:endParaRPr>
          </a:p>
        </p:txBody>
      </p:sp>
      <p:sp>
        <p:nvSpPr>
          <p:cNvPr id="2"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solidFill>
                  <a:srgbClr val="000000"/>
                </a:solidFill>
                <a:latin typeface="Calibri"/>
              </a:rPr>
              <a:t>Pulse para editar el formato de esquema del texto</a:t>
            </a:r>
            <a:endParaRPr b="0" lang="es-ES"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s-ES" sz="2400" spc="-1" strike="noStrike">
                <a:solidFill>
                  <a:srgbClr val="000000"/>
                </a:solidFill>
                <a:latin typeface="Calibri"/>
              </a:rPr>
              <a:t>Segundo nivel del esquema</a:t>
            </a:r>
            <a:endParaRPr b="0" lang="es-ES"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s-ES" sz="2400" spc="-1" strike="noStrike">
                <a:solidFill>
                  <a:srgbClr val="000000"/>
                </a:solidFill>
                <a:latin typeface="Calibri"/>
              </a:rPr>
              <a:t>Tercer nivel del esquema</a:t>
            </a:r>
            <a:endParaRPr b="0" lang="es-ES" sz="24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s-ES" sz="2400" spc="-1" strike="noStrike">
                <a:solidFill>
                  <a:srgbClr val="000000"/>
                </a:solidFill>
                <a:latin typeface="Calibri"/>
              </a:rPr>
              <a:t>Cuarto nivel del esquema</a:t>
            </a:r>
            <a:endParaRPr b="0" lang="es-ES" sz="24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39" name="Picture 25" descr=""/>
          <p:cNvPicPr/>
          <p:nvPr/>
        </p:nvPicPr>
        <p:blipFill>
          <a:blip r:embed="rId3"/>
          <a:stretch/>
        </p:blipFill>
        <p:spPr>
          <a:xfrm>
            <a:off x="-15840" y="6006960"/>
            <a:ext cx="9159480" cy="848880"/>
          </a:xfrm>
          <a:prstGeom prst="rect">
            <a:avLst/>
          </a:prstGeom>
          <a:ln w="9360">
            <a:noFill/>
          </a:ln>
        </p:spPr>
      </p:pic>
      <p:sp>
        <p:nvSpPr>
          <p:cNvPr id="40" name="PlaceHolder 1"/>
          <p:cNvSpPr>
            <a:spLocks noGrp="1"/>
          </p:cNvSpPr>
          <p:nvPr>
            <p:ph type="title"/>
          </p:nvPr>
        </p:nvSpPr>
        <p:spPr>
          <a:xfrm>
            <a:off x="380880" y="230040"/>
            <a:ext cx="8381520" cy="664920"/>
          </a:xfrm>
          <a:prstGeom prst="rect">
            <a:avLst/>
          </a:prstGeom>
        </p:spPr>
        <p:txBody>
          <a:bodyPr lIns="0" rIns="0" tIns="0" bIns="0"/>
          <a:p>
            <a:pPr>
              <a:lnSpc>
                <a:spcPct val="90000"/>
              </a:lnSpc>
            </a:pPr>
            <a:r>
              <a:rPr b="0" lang="es-ES" sz="4800" spc="-151" strike="noStrike">
                <a:solidFill>
                  <a:srgbClr val="161d32"/>
                </a:solidFill>
                <a:latin typeface="Calibri"/>
              </a:rPr>
              <a:t>Haga clic para modificar el estilo de título del patrón</a:t>
            </a:r>
            <a:endParaRPr b="0" lang="es-ES" sz="4800" spc="-1" strike="noStrike">
              <a:solidFill>
                <a:srgbClr val="000000"/>
              </a:solidFill>
              <a:latin typeface="Calibri"/>
            </a:endParaRPr>
          </a:p>
        </p:txBody>
      </p:sp>
      <p:sp>
        <p:nvSpPr>
          <p:cNvPr id="41" name="PlaceHolder 2"/>
          <p:cNvSpPr>
            <a:spLocks noGrp="1"/>
          </p:cNvSpPr>
          <p:nvPr>
            <p:ph type="body"/>
          </p:nvPr>
        </p:nvSpPr>
        <p:spPr>
          <a:xfrm>
            <a:off x="380880" y="1413000"/>
            <a:ext cx="8381520" cy="2210400"/>
          </a:xfrm>
          <a:prstGeom prst="rect">
            <a:avLst/>
          </a:prstGeom>
        </p:spPr>
        <p:txBody>
          <a:bodyPr lIns="0" rIns="0" tIns="0" bIns="0"/>
          <a:p>
            <a:pPr marL="396720" indent="-396360">
              <a:lnSpc>
                <a:spcPct val="90000"/>
              </a:lnSpc>
              <a:spcBef>
                <a:spcPts val="641"/>
              </a:spcBef>
              <a:buSzPct val="100051"/>
              <a:buBlip>
                <a:blip r:embed="rId4"/>
              </a:buBlip>
            </a:pPr>
            <a:r>
              <a:rPr b="0" lang="es-ES" sz="3200" spc="-1" strike="noStrike">
                <a:solidFill>
                  <a:srgbClr val="000000"/>
                </a:solidFill>
                <a:latin typeface="Calibri"/>
              </a:rPr>
              <a:t>Haga clic para modificar el estilo de texto del patrón</a:t>
            </a:r>
            <a:endParaRPr b="0" lang="es-ES" sz="3200" spc="-1" strike="noStrike">
              <a:solidFill>
                <a:srgbClr val="000000"/>
              </a:solidFill>
              <a:latin typeface="Calibri"/>
            </a:endParaRPr>
          </a:p>
          <a:p>
            <a:pPr lvl="1" marL="914400" indent="-396360">
              <a:lnSpc>
                <a:spcPct val="90000"/>
              </a:lnSpc>
              <a:spcBef>
                <a:spcPts val="561"/>
              </a:spcBef>
              <a:buSzPct val="100014"/>
              <a:buBlip>
                <a:blip r:embed="rId5"/>
              </a:buBlip>
            </a:pPr>
            <a:r>
              <a:rPr b="0" lang="es-ES" sz="2800" spc="-1" strike="noStrike">
                <a:solidFill>
                  <a:srgbClr val="000000"/>
                </a:solidFill>
                <a:latin typeface="Calibri"/>
              </a:rPr>
              <a:t>Segundo nivel</a:t>
            </a:r>
            <a:endParaRPr b="0" lang="es-ES" sz="2800" spc="-1" strike="noStrike">
              <a:solidFill>
                <a:srgbClr val="000000"/>
              </a:solidFill>
              <a:latin typeface="Calibri"/>
            </a:endParaRPr>
          </a:p>
          <a:p>
            <a:pPr lvl="2" marL="1258920" indent="-344160">
              <a:lnSpc>
                <a:spcPct val="90000"/>
              </a:lnSpc>
              <a:spcBef>
                <a:spcPts val="479"/>
              </a:spcBef>
              <a:buSzPct val="100000"/>
              <a:buBlip>
                <a:blip r:embed="rId6"/>
              </a:buBlip>
            </a:pPr>
            <a:r>
              <a:rPr b="0" lang="es-ES" sz="2400" spc="-1" strike="noStrike">
                <a:solidFill>
                  <a:srgbClr val="000000"/>
                </a:solidFill>
                <a:latin typeface="Calibri"/>
              </a:rPr>
              <a:t>Tercer nivel</a:t>
            </a:r>
            <a:endParaRPr b="0" lang="es-ES" sz="2400" spc="-1" strike="noStrike">
              <a:solidFill>
                <a:srgbClr val="000000"/>
              </a:solidFill>
              <a:latin typeface="Calibri"/>
            </a:endParaRPr>
          </a:p>
          <a:p>
            <a:pPr lvl="3" marL="1604880" indent="-345600">
              <a:lnSpc>
                <a:spcPct val="90000"/>
              </a:lnSpc>
              <a:spcBef>
                <a:spcPts val="479"/>
              </a:spcBef>
              <a:buSzPct val="100000"/>
              <a:buBlip>
                <a:blip r:embed="rId7"/>
              </a:buBlip>
            </a:pPr>
            <a:r>
              <a:rPr b="0" lang="es-ES" sz="2400" spc="-1" strike="noStrike">
                <a:solidFill>
                  <a:srgbClr val="000000"/>
                </a:solidFill>
                <a:latin typeface="Calibri"/>
              </a:rPr>
              <a:t>Cuarto nivel</a:t>
            </a:r>
            <a:endParaRPr b="0" lang="es-ES" sz="2400" spc="-1" strike="noStrike">
              <a:solidFill>
                <a:srgbClr val="000000"/>
              </a:solidFill>
              <a:latin typeface="Calibri"/>
            </a:endParaRPr>
          </a:p>
          <a:p>
            <a:pPr lvl="4" marL="1941480" indent="-336240">
              <a:lnSpc>
                <a:spcPct val="90000"/>
              </a:lnSpc>
              <a:spcBef>
                <a:spcPts val="479"/>
              </a:spcBef>
              <a:buSzPct val="100000"/>
              <a:buBlip>
                <a:blip r:embed="rId8"/>
              </a:buBlip>
            </a:pPr>
            <a:r>
              <a:rPr b="0" lang="es-ES" sz="2400" spc="-1" strike="noStrike">
                <a:solidFill>
                  <a:srgbClr val="000000"/>
                </a:solidFill>
                <a:latin typeface="Calibri"/>
              </a:rPr>
              <a:t>Quinto nivel</a:t>
            </a:r>
            <a:endParaRPr b="0" lang="es-ES" sz="24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62" r:id="rId9"/>
    <p:sldLayoutId id="2147483663" r:id="rId10"/>
    <p:sldLayoutId id="2147483664" r:id="rId11"/>
    <p:sldLayoutId id="2147483665" r:id="rId12"/>
    <p:sldLayoutId id="2147483666" r:id="rId13"/>
    <p:sldLayoutId id="2147483667" r:id="rId14"/>
    <p:sldLayoutId id="2147483668" r:id="rId15"/>
    <p:sldLayoutId id="2147483669" r:id="rId16"/>
    <p:sldLayoutId id="2147483670" r:id="rId17"/>
    <p:sldLayoutId id="2147483671" r:id="rId18"/>
    <p:sldLayoutId id="2147483672" r:id="rId19"/>
    <p:sldLayoutId id="2147483673" r:id="rId20"/>
  </p:sldLayoutIdLst>
</p:sldMaster>
</file>

<file path=ppt/slides/_rels/slide1.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png"/><Relationship Id="rId3" Type="http://schemas.openxmlformats.org/officeDocument/2006/relationships/image" Target="../media/image12.jpeg"/><Relationship Id="rId4" Type="http://schemas.openxmlformats.org/officeDocument/2006/relationships/slideLayout" Target="../slideLayouts/slideLayout1.xml"/><Relationship Id="rId5"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png"/><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png"/><Relationship Id="rId7" Type="http://schemas.openxmlformats.org/officeDocument/2006/relationships/image" Target="../media/image19.png"/><Relationship Id="rId8" Type="http://schemas.openxmlformats.org/officeDocument/2006/relationships/image" Target="../media/image20.png"/><Relationship Id="rId9" Type="http://schemas.openxmlformats.org/officeDocument/2006/relationships/image" Target="../media/image21.jpeg"/><Relationship Id="rId10"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22.png"/><Relationship Id="rId2" Type="http://schemas.openxmlformats.org/officeDocument/2006/relationships/image" Target="../media/image23.png"/><Relationship Id="rId3" Type="http://schemas.openxmlformats.org/officeDocument/2006/relationships/image" Target="../media/image24.png"/><Relationship Id="rId4" Type="http://schemas.openxmlformats.org/officeDocument/2006/relationships/image" Target="../media/image25.png"/><Relationship Id="rId5" Type="http://schemas.openxmlformats.org/officeDocument/2006/relationships/image" Target="../media/image26.png"/><Relationship Id="rId6" Type="http://schemas.openxmlformats.org/officeDocument/2006/relationships/image" Target="../media/image27.png"/><Relationship Id="rId7" Type="http://schemas.openxmlformats.org/officeDocument/2006/relationships/image" Target="../media/image28.png"/><Relationship Id="rId8" Type="http://schemas.openxmlformats.org/officeDocument/2006/relationships/image" Target="../media/image29.png"/><Relationship Id="rId9" Type="http://schemas.openxmlformats.org/officeDocument/2006/relationships/image" Target="../media/image30.jpeg"/><Relationship Id="rId10"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31.png"/><Relationship Id="rId2" Type="http://schemas.openxmlformats.org/officeDocument/2006/relationships/image" Target="../media/image32.png"/><Relationship Id="rId3" Type="http://schemas.openxmlformats.org/officeDocument/2006/relationships/image" Target="../media/image33.png"/><Relationship Id="rId4" Type="http://schemas.openxmlformats.org/officeDocument/2006/relationships/image" Target="../media/image34.png"/><Relationship Id="rId5" Type="http://schemas.openxmlformats.org/officeDocument/2006/relationships/image" Target="../media/image35.png"/><Relationship Id="rId6" Type="http://schemas.openxmlformats.org/officeDocument/2006/relationships/image" Target="../media/image36.png"/><Relationship Id="rId7" Type="http://schemas.openxmlformats.org/officeDocument/2006/relationships/image" Target="../media/image37.png"/><Relationship Id="rId8" Type="http://schemas.openxmlformats.org/officeDocument/2006/relationships/image" Target="../media/image38.jpeg"/><Relationship Id="rId9"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39.png"/><Relationship Id="rId2" Type="http://schemas.openxmlformats.org/officeDocument/2006/relationships/image" Target="../media/image40.png"/><Relationship Id="rId3" Type="http://schemas.openxmlformats.org/officeDocument/2006/relationships/image" Target="../media/image41.png"/><Relationship Id="rId4" Type="http://schemas.openxmlformats.org/officeDocument/2006/relationships/image" Target="../media/image42.png"/><Relationship Id="rId5" Type="http://schemas.openxmlformats.org/officeDocument/2006/relationships/image" Target="../media/image43.png"/><Relationship Id="rId6" Type="http://schemas.openxmlformats.org/officeDocument/2006/relationships/image" Target="../media/image44.jpeg"/><Relationship Id="rId7"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4" name="Imagen 3" descr=""/>
          <p:cNvPicPr/>
          <p:nvPr/>
        </p:nvPicPr>
        <p:blipFill>
          <a:blip r:embed="rId1"/>
          <a:stretch/>
        </p:blipFill>
        <p:spPr>
          <a:xfrm>
            <a:off x="7524720" y="6330960"/>
            <a:ext cx="1447560" cy="447480"/>
          </a:xfrm>
          <a:prstGeom prst="rect">
            <a:avLst/>
          </a:prstGeom>
          <a:ln w="9360">
            <a:noFill/>
          </a:ln>
        </p:spPr>
      </p:pic>
      <p:pic>
        <p:nvPicPr>
          <p:cNvPr id="85" name="Imagen 4" descr=""/>
          <p:cNvPicPr/>
          <p:nvPr/>
        </p:nvPicPr>
        <p:blipFill>
          <a:blip r:embed="rId2"/>
          <a:stretch/>
        </p:blipFill>
        <p:spPr>
          <a:xfrm>
            <a:off x="7559640" y="235080"/>
            <a:ext cx="1439640" cy="882360"/>
          </a:xfrm>
          <a:prstGeom prst="rect">
            <a:avLst/>
          </a:prstGeom>
          <a:ln w="9360">
            <a:noFill/>
          </a:ln>
        </p:spPr>
      </p:pic>
      <p:sp>
        <p:nvSpPr>
          <p:cNvPr id="86" name="CustomShape 1"/>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sp>
        <p:nvSpPr>
          <p:cNvPr id="87" name="CustomShape 2"/>
          <p:cNvSpPr/>
          <p:nvPr/>
        </p:nvSpPr>
        <p:spPr>
          <a:xfrm>
            <a:off x="1098720" y="1872000"/>
            <a:ext cx="7325280" cy="1431000"/>
          </a:xfrm>
          <a:prstGeom prst="rect">
            <a:avLst/>
          </a:prstGeom>
          <a:noFill/>
          <a:ln w="12600">
            <a:solidFill>
              <a:schemeClr val="tx1"/>
            </a:solidFill>
            <a:miter/>
          </a:ln>
        </p:spPr>
        <p:style>
          <a:lnRef idx="0"/>
          <a:fillRef idx="0"/>
          <a:effectRef idx="0"/>
          <a:fontRef idx="minor"/>
        </p:style>
        <p:txBody>
          <a:bodyPr lIns="90000" rIns="90000" tIns="45000" bIns="45000"/>
          <a:p>
            <a:pPr algn="ctr">
              <a:lnSpc>
                <a:spcPct val="100000"/>
              </a:lnSpc>
              <a:spcBef>
                <a:spcPts val="2200"/>
              </a:spcBef>
            </a:pPr>
            <a:r>
              <a:rPr b="1" lang="es-ES" sz="4400" spc="-1" strike="noStrike">
                <a:solidFill>
                  <a:srgbClr val="000000"/>
                </a:solidFill>
                <a:latin typeface="Arial"/>
                <a:ea typeface="Times New Roman"/>
              </a:rPr>
              <a:t>Los azúcares y la alimentación infantil</a:t>
            </a:r>
            <a:endParaRPr b="1" lang="es-ES" sz="4400" spc="-1" strike="noStrike">
              <a:latin typeface="Arial"/>
            </a:endParaRPr>
          </a:p>
        </p:txBody>
      </p:sp>
      <p:sp>
        <p:nvSpPr>
          <p:cNvPr id="88" name="CustomShape 3"/>
          <p:cNvSpPr/>
          <p:nvPr/>
        </p:nvSpPr>
        <p:spPr>
          <a:xfrm>
            <a:off x="1639080" y="4176000"/>
            <a:ext cx="5128920" cy="1400400"/>
          </a:xfrm>
          <a:prstGeom prst="rect">
            <a:avLst/>
          </a:prstGeom>
          <a:noFill/>
          <a:ln>
            <a:noFill/>
          </a:ln>
        </p:spPr>
        <p:style>
          <a:lnRef idx="0"/>
          <a:fillRef idx="0"/>
          <a:effectRef idx="0"/>
          <a:fontRef idx="minor"/>
        </p:style>
        <p:txBody>
          <a:bodyPr lIns="90000" rIns="90000" tIns="45000" bIns="45000"/>
          <a:p>
            <a:pPr>
              <a:lnSpc>
                <a:spcPct val="100000"/>
              </a:lnSpc>
            </a:pPr>
            <a:r>
              <a:rPr b="0" lang="es-ES" sz="2400" spc="-1" strike="noStrike">
                <a:solidFill>
                  <a:srgbClr val="000000"/>
                </a:solidFill>
                <a:latin typeface="Arial"/>
                <a:ea typeface="DejaVu Sans"/>
              </a:rPr>
              <a:t>Ana Martínez Rubio. </a:t>
            </a:r>
            <a:r>
              <a:rPr b="0" lang="es-ES" sz="2000" spc="-1" strike="noStrike">
                <a:solidFill>
                  <a:srgbClr val="000000"/>
                </a:solidFill>
                <a:latin typeface="Arial"/>
                <a:ea typeface="DejaVu Sans"/>
              </a:rPr>
              <a:t>Pediatra</a:t>
            </a:r>
            <a:endParaRPr b="0" lang="es-ES" sz="2000" spc="-1" strike="noStrike">
              <a:latin typeface="Arial"/>
            </a:endParaRPr>
          </a:p>
          <a:p>
            <a:pPr>
              <a:lnSpc>
                <a:spcPct val="100000"/>
              </a:lnSpc>
            </a:pPr>
            <a:r>
              <a:rPr b="0" lang="es-ES" sz="2000" spc="-1" strike="noStrike">
                <a:solidFill>
                  <a:srgbClr val="000000"/>
                </a:solidFill>
                <a:latin typeface="Arial"/>
                <a:ea typeface="DejaVu Sans"/>
              </a:rPr>
              <a:t>In memoriam</a:t>
            </a:r>
            <a:endParaRPr b="0" lang="es-ES" sz="2000" spc="-1" strike="noStrike">
              <a:latin typeface="Arial"/>
            </a:endParaRPr>
          </a:p>
          <a:p>
            <a:pPr>
              <a:lnSpc>
                <a:spcPct val="100000"/>
              </a:lnSpc>
            </a:pPr>
            <a:r>
              <a:rPr b="0" lang="es-ES" sz="2400" spc="-1" strike="noStrike">
                <a:solidFill>
                  <a:srgbClr val="000000"/>
                </a:solidFill>
                <a:latin typeface="Arial"/>
                <a:ea typeface="DejaVu Sans"/>
              </a:rPr>
              <a:t>Esther Ruiz Chércoles</a:t>
            </a:r>
            <a:r>
              <a:rPr b="0" lang="es-ES" sz="2400" spc="-1" strike="noStrike">
                <a:solidFill>
                  <a:srgbClr val="000000"/>
                </a:solidFill>
                <a:latin typeface="Arial"/>
                <a:ea typeface="DejaVu Sans"/>
              </a:rPr>
              <a:t>.</a:t>
            </a:r>
            <a:r>
              <a:rPr b="0" lang="es-ES" sz="1800" spc="-1" strike="noStrike">
                <a:solidFill>
                  <a:srgbClr val="000000"/>
                </a:solidFill>
                <a:latin typeface="Arial"/>
                <a:ea typeface="DejaVu Sans"/>
              </a:rPr>
              <a:t> </a:t>
            </a:r>
            <a:r>
              <a:rPr b="0" lang="es-ES" sz="2000" spc="-1" strike="noStrike">
                <a:solidFill>
                  <a:srgbClr val="000000"/>
                </a:solidFill>
                <a:latin typeface="Arial"/>
                <a:ea typeface="DejaVu Sans"/>
              </a:rPr>
              <a:t>Pediatra</a:t>
            </a:r>
            <a:r>
              <a:rPr b="0" lang="es-ES" sz="1800" spc="-1" strike="noStrike">
                <a:solidFill>
                  <a:srgbClr val="000000"/>
                </a:solidFill>
                <a:latin typeface="Arial"/>
                <a:ea typeface="DejaVu Sans"/>
              </a:rPr>
              <a:t> (Revisión)</a:t>
            </a:r>
            <a:endParaRPr b="0" lang="es-ES" sz="1800" spc="-1" strike="noStrike">
              <a:latin typeface="Arial"/>
            </a:endParaRPr>
          </a:p>
        </p:txBody>
      </p:sp>
      <p:grpSp>
        <p:nvGrpSpPr>
          <p:cNvPr id="89" name="Group 4"/>
          <p:cNvGrpSpPr/>
          <p:nvPr/>
        </p:nvGrpSpPr>
        <p:grpSpPr>
          <a:xfrm>
            <a:off x="7688520" y="4572000"/>
            <a:ext cx="927000" cy="1158840"/>
            <a:chOff x="7688520" y="4572000"/>
            <a:chExt cx="927000" cy="1158840"/>
          </a:xfrm>
        </p:grpSpPr>
        <p:sp>
          <p:nvSpPr>
            <p:cNvPr id="90" name="CustomShape 5"/>
            <p:cNvSpPr/>
            <p:nvPr/>
          </p:nvSpPr>
          <p:spPr>
            <a:xfrm>
              <a:off x="7688520" y="4572000"/>
              <a:ext cx="927000" cy="1158840"/>
            </a:xfrm>
            <a:prstGeom prst="rect">
              <a:avLst/>
            </a:prstGeom>
            <a:noFill/>
            <a:ln>
              <a:solidFill>
                <a:schemeClr val="tx1"/>
              </a:solidFill>
            </a:ln>
            <a:effectLst>
              <a:outerShdw blurRad="40000" dir="5400000" dist="23040" rotWithShape="0">
                <a:srgbClr val="000000">
                  <a:alpha val="35000"/>
                </a:srgbClr>
              </a:outerShdw>
            </a:effectLst>
          </p:spPr>
          <p:style>
            <a:lnRef idx="0">
              <a:schemeClr val="accent2"/>
            </a:lnRef>
            <a:fillRef idx="3">
              <a:schemeClr val="accent2"/>
            </a:fillRef>
            <a:effectRef idx="3">
              <a:schemeClr val="accent2"/>
            </a:effectRef>
            <a:fontRef idx="minor"/>
          </p:style>
        </p:sp>
        <p:sp>
          <p:nvSpPr>
            <p:cNvPr id="91" name="CustomShape 6"/>
            <p:cNvSpPr/>
            <p:nvPr/>
          </p:nvSpPr>
          <p:spPr>
            <a:xfrm>
              <a:off x="7688520" y="4753800"/>
              <a:ext cx="927000" cy="699480"/>
            </a:xfrm>
            <a:prstGeom prst="rect">
              <a:avLst/>
            </a:prstGeom>
            <a:noFill/>
            <a:ln>
              <a:noFill/>
            </a:ln>
          </p:spPr>
          <p:style>
            <a:lnRef idx="0"/>
            <a:fillRef idx="0"/>
            <a:effectRef idx="0"/>
            <a:fontRef idx="minor"/>
          </p:style>
          <p:txBody>
            <a:bodyPr lIns="90000" rIns="90000" tIns="45000" bIns="45000"/>
            <a:p>
              <a:pPr>
                <a:lnSpc>
                  <a:spcPct val="100000"/>
                </a:lnSpc>
              </a:pPr>
              <a:r>
                <a:rPr b="0" lang="es-ES" sz="1800" spc="-1" strike="noStrike">
                  <a:solidFill>
                    <a:srgbClr val="000000"/>
                  </a:solidFill>
                  <a:latin typeface="Calibri"/>
                </a:rPr>
                <a:t>Imagen </a:t>
              </a:r>
              <a:r>
                <a:rPr b="0" lang="es-ES" sz="1100" spc="-1" strike="noStrike">
                  <a:solidFill>
                    <a:srgbClr val="000000"/>
                  </a:solidFill>
                  <a:latin typeface="Calibri"/>
                </a:rPr>
                <a:t>(la añadimos nosotros)</a:t>
              </a:r>
              <a:endParaRPr b="0" lang="es-ES" sz="1100" spc="-1" strike="noStrike">
                <a:latin typeface="Arial"/>
              </a:endParaRPr>
            </a:p>
          </p:txBody>
        </p:sp>
      </p:grpSp>
      <p:pic>
        <p:nvPicPr>
          <p:cNvPr id="92" name="" descr=""/>
          <p:cNvPicPr/>
          <p:nvPr/>
        </p:nvPicPr>
        <p:blipFill>
          <a:blip r:embed="rId3"/>
          <a:stretch/>
        </p:blipFill>
        <p:spPr>
          <a:xfrm>
            <a:off x="7272000" y="4518000"/>
            <a:ext cx="1656000" cy="1242000"/>
          </a:xfrm>
          <a:prstGeom prst="rect">
            <a:avLst/>
          </a:prstGeom>
          <a:ln>
            <a:noFill/>
          </a:ln>
        </p:spPr>
      </p:pic>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TextShape 1"/>
          <p:cNvSpPr txBox="1"/>
          <p:nvPr/>
        </p:nvSpPr>
        <p:spPr>
          <a:xfrm>
            <a:off x="665280" y="347040"/>
            <a:ext cx="7023240" cy="498240"/>
          </a:xfrm>
          <a:prstGeom prst="rect">
            <a:avLst/>
          </a:prstGeom>
          <a:noFill/>
          <a:ln>
            <a:noFill/>
          </a:ln>
        </p:spPr>
        <p:txBody>
          <a:bodyPr lIns="0" rIns="0" tIns="0" bIns="0"/>
          <a:p>
            <a:pPr>
              <a:lnSpc>
                <a:spcPct val="90000"/>
              </a:lnSpc>
            </a:pPr>
            <a:r>
              <a:rPr b="0" lang="es-ES" sz="3600" spc="-151" strike="noStrike">
                <a:solidFill>
                  <a:srgbClr val="161d32"/>
                </a:solidFill>
                <a:latin typeface="Calibri"/>
                <a:ea typeface="Times New Roman"/>
              </a:rPr>
              <a:t>Los azúcares</a:t>
            </a:r>
            <a:endParaRPr b="0" lang="es-ES" sz="3600" spc="-1" strike="noStrike">
              <a:solidFill>
                <a:srgbClr val="000000"/>
              </a:solidFill>
              <a:latin typeface="Calibri"/>
            </a:endParaRPr>
          </a:p>
        </p:txBody>
      </p:sp>
      <p:sp>
        <p:nvSpPr>
          <p:cNvPr id="94" name="TextShape 2"/>
          <p:cNvSpPr txBox="1"/>
          <p:nvPr/>
        </p:nvSpPr>
        <p:spPr>
          <a:xfrm>
            <a:off x="648000" y="1225080"/>
            <a:ext cx="7712640" cy="5902920"/>
          </a:xfrm>
          <a:prstGeom prst="rect">
            <a:avLst/>
          </a:prstGeom>
          <a:noFill/>
          <a:ln w="9360">
            <a:noFill/>
          </a:ln>
        </p:spPr>
        <p:txBody>
          <a:bodyPr lIns="0" rIns="0" tIns="0" bIns="0"/>
          <a:p>
            <a:pPr marL="396720" indent="-396360">
              <a:lnSpc>
                <a:spcPct val="90000"/>
              </a:lnSpc>
              <a:spcBef>
                <a:spcPts val="561"/>
              </a:spcBef>
              <a:buSzPct val="100014"/>
              <a:buBlip>
                <a:blip r:embed="rId1"/>
              </a:buBlip>
            </a:pPr>
            <a:r>
              <a:rPr b="0" lang="es-ES" sz="2800" spc="-1" strike="noStrike">
                <a:solidFill>
                  <a:srgbClr val="000000"/>
                </a:solidFill>
                <a:latin typeface="Calibri"/>
              </a:rPr>
              <a:t>También se llaman hidratos de carbono o carbohidratos. </a:t>
            </a:r>
            <a:endParaRPr b="0" lang="es-ES" sz="2800" spc="-1" strike="noStrike">
              <a:solidFill>
                <a:srgbClr val="000000"/>
              </a:solidFill>
              <a:latin typeface="Calibri"/>
            </a:endParaRPr>
          </a:p>
          <a:p>
            <a:pPr marL="396720" indent="-396360">
              <a:lnSpc>
                <a:spcPct val="90000"/>
              </a:lnSpc>
              <a:spcBef>
                <a:spcPts val="561"/>
              </a:spcBef>
              <a:buSzPct val="100014"/>
              <a:buBlip>
                <a:blip r:embed="rId2"/>
              </a:buBlip>
            </a:pPr>
            <a:r>
              <a:rPr b="0" lang="es-ES" sz="2800" spc="-1" strike="noStrike">
                <a:solidFill>
                  <a:srgbClr val="000000"/>
                </a:solidFill>
                <a:latin typeface="Calibri"/>
              </a:rPr>
              <a:t>Es la “gasolina” de las células.</a:t>
            </a:r>
            <a:endParaRPr b="0" lang="es-ES" sz="2800" spc="-1" strike="noStrike">
              <a:solidFill>
                <a:srgbClr val="000000"/>
              </a:solidFill>
              <a:latin typeface="Calibri"/>
            </a:endParaRPr>
          </a:p>
          <a:p>
            <a:pPr marL="396720" indent="-396360">
              <a:lnSpc>
                <a:spcPct val="90000"/>
              </a:lnSpc>
              <a:spcBef>
                <a:spcPts val="561"/>
              </a:spcBef>
              <a:buSzPct val="100014"/>
              <a:buBlip>
                <a:blip r:embed="rId3"/>
              </a:buBlip>
            </a:pPr>
            <a:r>
              <a:rPr b="0" lang="es-ES" sz="2800" spc="-1" strike="noStrike">
                <a:solidFill>
                  <a:srgbClr val="000000"/>
                </a:solidFill>
                <a:latin typeface="Calibri"/>
              </a:rPr>
              <a:t>Pueden ser monosacáridos, disacáridos o polisacáridos (almidón). </a:t>
            </a:r>
            <a:endParaRPr b="0" lang="es-ES" sz="2800" spc="-1" strike="noStrike">
              <a:solidFill>
                <a:srgbClr val="000000"/>
              </a:solidFill>
              <a:latin typeface="Calibri"/>
            </a:endParaRPr>
          </a:p>
          <a:p>
            <a:pPr marL="396720" indent="-396360">
              <a:lnSpc>
                <a:spcPct val="90000"/>
              </a:lnSpc>
              <a:spcBef>
                <a:spcPts val="561"/>
              </a:spcBef>
              <a:buSzPct val="100014"/>
              <a:buBlip>
                <a:blip r:embed="rId4"/>
              </a:buBlip>
            </a:pPr>
            <a:r>
              <a:rPr b="0" lang="es-ES" sz="2800" spc="-1" strike="noStrike">
                <a:solidFill>
                  <a:srgbClr val="000000"/>
                </a:solidFill>
                <a:latin typeface="Calibri"/>
              </a:rPr>
              <a:t>El nombre científico del azúcar es sacarosa: dos moléculas de glucosa. </a:t>
            </a:r>
            <a:endParaRPr b="0" lang="es-ES" sz="2800" spc="-1" strike="noStrike">
              <a:solidFill>
                <a:srgbClr val="000000"/>
              </a:solidFill>
              <a:latin typeface="Calibri"/>
            </a:endParaRPr>
          </a:p>
          <a:p>
            <a:pPr marL="396720" indent="-396360">
              <a:lnSpc>
                <a:spcPct val="90000"/>
              </a:lnSpc>
              <a:spcBef>
                <a:spcPts val="561"/>
              </a:spcBef>
              <a:buSzPct val="100014"/>
              <a:buBlip>
                <a:blip r:embed="rId5"/>
              </a:buBlip>
            </a:pPr>
            <a:r>
              <a:rPr b="0" lang="es-ES" sz="2800" spc="-1" strike="noStrike">
                <a:solidFill>
                  <a:srgbClr val="000000"/>
                </a:solidFill>
                <a:latin typeface="Calibri"/>
              </a:rPr>
              <a:t>El azúcar vino de América. </a:t>
            </a:r>
            <a:endParaRPr b="0" lang="es-ES" sz="2800" spc="-1" strike="noStrike">
              <a:solidFill>
                <a:srgbClr val="000000"/>
              </a:solidFill>
              <a:latin typeface="Calibri"/>
            </a:endParaRPr>
          </a:p>
          <a:p>
            <a:pPr marL="396720" indent="-396360">
              <a:lnSpc>
                <a:spcPct val="90000"/>
              </a:lnSpc>
              <a:spcBef>
                <a:spcPts val="561"/>
              </a:spcBef>
              <a:buSzPct val="100014"/>
              <a:buBlip>
                <a:blip r:embed="rId6"/>
              </a:buBlip>
            </a:pPr>
            <a:r>
              <a:rPr b="0" lang="es-ES" sz="2800" spc="-1" strike="noStrike">
                <a:solidFill>
                  <a:srgbClr val="000000"/>
                </a:solidFill>
                <a:latin typeface="Calibri"/>
              </a:rPr>
              <a:t>Se vendía en farmacias para personas        enfermas.</a:t>
            </a: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p:txBody>
      </p:sp>
      <p:pic>
        <p:nvPicPr>
          <p:cNvPr id="95" name="Imagen 3" descr=""/>
          <p:cNvPicPr/>
          <p:nvPr/>
        </p:nvPicPr>
        <p:blipFill>
          <a:blip r:embed="rId7"/>
          <a:stretch/>
        </p:blipFill>
        <p:spPr>
          <a:xfrm>
            <a:off x="7524720" y="6330960"/>
            <a:ext cx="1447560" cy="447480"/>
          </a:xfrm>
          <a:prstGeom prst="rect">
            <a:avLst/>
          </a:prstGeom>
          <a:ln w="9360">
            <a:noFill/>
          </a:ln>
        </p:spPr>
      </p:pic>
      <p:pic>
        <p:nvPicPr>
          <p:cNvPr id="96" name="Imagen 4" descr=""/>
          <p:cNvPicPr/>
          <p:nvPr/>
        </p:nvPicPr>
        <p:blipFill>
          <a:blip r:embed="rId8"/>
          <a:stretch/>
        </p:blipFill>
        <p:spPr>
          <a:xfrm>
            <a:off x="7559640" y="235080"/>
            <a:ext cx="1439640" cy="882360"/>
          </a:xfrm>
          <a:prstGeom prst="rect">
            <a:avLst/>
          </a:prstGeom>
          <a:ln w="9360">
            <a:noFill/>
          </a:ln>
        </p:spPr>
      </p:pic>
      <p:sp>
        <p:nvSpPr>
          <p:cNvPr id="97" name="CustomShape 3"/>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98" name="" descr=""/>
          <p:cNvPicPr/>
          <p:nvPr/>
        </p:nvPicPr>
        <p:blipFill>
          <a:blip r:embed="rId9"/>
          <a:stretch/>
        </p:blipFill>
        <p:spPr>
          <a:xfrm>
            <a:off x="7272000" y="4518000"/>
            <a:ext cx="1656000" cy="1242000"/>
          </a:xfrm>
          <a:prstGeom prst="rect">
            <a:avLst/>
          </a:prstGeom>
          <a:ln>
            <a:noFill/>
          </a:ln>
        </p:spPr>
      </p:pic>
    </p:spTree>
  </p:cSld>
  <p:transition>
    <p:fade/>
  </p:transition>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TextShape 1"/>
          <p:cNvSpPr txBox="1"/>
          <p:nvPr/>
        </p:nvSpPr>
        <p:spPr>
          <a:xfrm>
            <a:off x="665280" y="347040"/>
            <a:ext cx="7023240" cy="498240"/>
          </a:xfrm>
          <a:prstGeom prst="rect">
            <a:avLst/>
          </a:prstGeom>
          <a:noFill/>
          <a:ln>
            <a:noFill/>
          </a:ln>
        </p:spPr>
        <p:txBody>
          <a:bodyPr lIns="0" rIns="0" tIns="0" bIns="0"/>
          <a:p>
            <a:pPr>
              <a:lnSpc>
                <a:spcPct val="90000"/>
              </a:lnSpc>
            </a:pPr>
            <a:r>
              <a:rPr b="0" lang="es-ES" sz="3600" spc="-151" strike="noStrike">
                <a:solidFill>
                  <a:srgbClr val="161d32"/>
                </a:solidFill>
                <a:latin typeface="Calibri"/>
                <a:ea typeface="Times New Roman"/>
              </a:rPr>
              <a:t>Los azúcares: conceptos</a:t>
            </a:r>
            <a:endParaRPr b="0" lang="es-ES" sz="3600" spc="-1" strike="noStrike">
              <a:solidFill>
                <a:srgbClr val="000000"/>
              </a:solidFill>
              <a:latin typeface="Calibri"/>
            </a:endParaRPr>
          </a:p>
        </p:txBody>
      </p:sp>
      <p:sp>
        <p:nvSpPr>
          <p:cNvPr id="100" name="TextShape 2"/>
          <p:cNvSpPr txBox="1"/>
          <p:nvPr/>
        </p:nvSpPr>
        <p:spPr>
          <a:xfrm>
            <a:off x="639360" y="1252080"/>
            <a:ext cx="8072640" cy="4363920"/>
          </a:xfrm>
          <a:prstGeom prst="rect">
            <a:avLst/>
          </a:prstGeom>
          <a:noFill/>
          <a:ln w="9360">
            <a:noFill/>
          </a:ln>
        </p:spPr>
        <p:txBody>
          <a:bodyPr lIns="0" rIns="0" tIns="0" bIns="0"/>
          <a:p>
            <a:pPr marL="396720" indent="-396360">
              <a:lnSpc>
                <a:spcPct val="90000"/>
              </a:lnSpc>
              <a:spcBef>
                <a:spcPts val="561"/>
              </a:spcBef>
              <a:buSzPct val="100014"/>
              <a:buBlip>
                <a:blip r:embed="rId1"/>
              </a:buBlip>
            </a:pPr>
            <a:r>
              <a:rPr b="0" lang="es-ES" sz="2800" spc="-1" strike="noStrike">
                <a:solidFill>
                  <a:srgbClr val="000000"/>
                </a:solidFill>
                <a:latin typeface="Calibri"/>
              </a:rPr>
              <a:t>¿En qué alimentos están?</a:t>
            </a:r>
            <a:endParaRPr b="0" lang="es-ES" sz="2800" spc="-1" strike="noStrike">
              <a:solidFill>
                <a:srgbClr val="000000"/>
              </a:solidFill>
              <a:latin typeface="Calibri"/>
            </a:endParaRPr>
          </a:p>
          <a:p>
            <a:pPr lvl="1" marL="914400" indent="-396360">
              <a:lnSpc>
                <a:spcPct val="90000"/>
              </a:lnSpc>
              <a:spcBef>
                <a:spcPts val="479"/>
              </a:spcBef>
              <a:buSzPct val="100000"/>
              <a:buBlip>
                <a:blip r:embed="rId2"/>
              </a:buBlip>
            </a:pPr>
            <a:r>
              <a:rPr b="0" lang="es-ES" sz="2400" spc="-1" strike="noStrike">
                <a:solidFill>
                  <a:srgbClr val="000000"/>
                </a:solidFill>
                <a:latin typeface="Calibri"/>
              </a:rPr>
              <a:t>En todos los alimentos vegetales (frutas, hortalizas, cereales)</a:t>
            </a:r>
            <a:endParaRPr b="0" lang="es-ES" sz="2400" spc="-1" strike="noStrike">
              <a:solidFill>
                <a:srgbClr val="000000"/>
              </a:solidFill>
              <a:latin typeface="Calibri"/>
            </a:endParaRPr>
          </a:p>
          <a:p>
            <a:pPr lvl="1" marL="914400" indent="-396360">
              <a:lnSpc>
                <a:spcPct val="90000"/>
              </a:lnSpc>
              <a:spcBef>
                <a:spcPts val="479"/>
              </a:spcBef>
              <a:buSzPct val="100000"/>
              <a:buBlip>
                <a:blip r:embed="rId3"/>
              </a:buBlip>
            </a:pPr>
            <a:r>
              <a:rPr b="0" lang="es-ES" sz="2400" spc="-1" strike="noStrike">
                <a:solidFill>
                  <a:srgbClr val="000000"/>
                </a:solidFill>
                <a:latin typeface="Calibri"/>
              </a:rPr>
              <a:t>Lácteos (lactosa)</a:t>
            </a:r>
            <a:endParaRPr b="0" lang="es-ES" sz="2400" spc="-1" strike="noStrike">
              <a:solidFill>
                <a:srgbClr val="000000"/>
              </a:solidFill>
              <a:latin typeface="Calibri"/>
            </a:endParaRPr>
          </a:p>
          <a:p>
            <a:pPr marL="517680">
              <a:lnSpc>
                <a:spcPct val="90000"/>
              </a:lnSpc>
              <a:spcBef>
                <a:spcPts val="479"/>
              </a:spcBef>
            </a:pPr>
            <a:endParaRPr b="0" lang="es-ES" sz="2400" spc="-1" strike="noStrike">
              <a:solidFill>
                <a:srgbClr val="000000"/>
              </a:solidFill>
              <a:latin typeface="Calibri"/>
            </a:endParaRPr>
          </a:p>
          <a:p>
            <a:pPr marL="396720" indent="-396360">
              <a:lnSpc>
                <a:spcPct val="90000"/>
              </a:lnSpc>
              <a:spcBef>
                <a:spcPts val="561"/>
              </a:spcBef>
              <a:buSzPct val="100014"/>
              <a:buBlip>
                <a:blip r:embed="rId4"/>
              </a:buBlip>
            </a:pPr>
            <a:r>
              <a:rPr b="0" lang="es-ES" sz="2800" spc="-1" strike="noStrike">
                <a:solidFill>
                  <a:srgbClr val="000000"/>
                </a:solidFill>
                <a:latin typeface="Calibri"/>
              </a:rPr>
              <a:t>Glucemia: nivel de glucosa en sangre.</a:t>
            </a:r>
            <a:endParaRPr b="0" lang="es-ES" sz="2800" spc="-1" strike="noStrike">
              <a:solidFill>
                <a:srgbClr val="000000"/>
              </a:solidFill>
              <a:latin typeface="Calibri"/>
            </a:endParaRPr>
          </a:p>
          <a:p>
            <a:pPr marL="396720" indent="-396360">
              <a:lnSpc>
                <a:spcPct val="90000"/>
              </a:lnSpc>
              <a:spcBef>
                <a:spcPts val="561"/>
              </a:spcBef>
              <a:buSzPct val="100014"/>
              <a:buBlip>
                <a:blip r:embed="rId5"/>
              </a:buBlip>
            </a:pPr>
            <a:r>
              <a:rPr b="0" lang="es-ES" sz="2800" spc="-1" strike="noStrike">
                <a:solidFill>
                  <a:srgbClr val="000000"/>
                </a:solidFill>
                <a:latin typeface="Calibri"/>
              </a:rPr>
              <a:t>La insulina que produce el páncreas hace que la glucosa entre en las células. </a:t>
            </a:r>
            <a:endParaRPr b="0" lang="es-ES" sz="2800" spc="-1" strike="noStrike">
              <a:solidFill>
                <a:srgbClr val="000000"/>
              </a:solidFill>
              <a:latin typeface="Calibri"/>
            </a:endParaRPr>
          </a:p>
          <a:p>
            <a:pPr marL="396720" indent="-396360">
              <a:lnSpc>
                <a:spcPct val="90000"/>
              </a:lnSpc>
              <a:spcBef>
                <a:spcPts val="561"/>
              </a:spcBef>
              <a:buSzPct val="100014"/>
              <a:buBlip>
                <a:blip r:embed="rId6"/>
              </a:buBlip>
            </a:pPr>
            <a:r>
              <a:rPr b="0" lang="es-ES" sz="2800" spc="-1" strike="noStrike">
                <a:solidFill>
                  <a:srgbClr val="000000"/>
                </a:solidFill>
                <a:latin typeface="Calibri"/>
              </a:rPr>
              <a:t>Si no hay insulina o no funciona se produce                la diabetes. </a:t>
            </a:r>
            <a:endParaRPr b="0" lang="es-ES" sz="2800" spc="-1" strike="noStrike">
              <a:solidFill>
                <a:srgbClr val="000000"/>
              </a:solidFill>
              <a:latin typeface="Calibri"/>
            </a:endParaRPr>
          </a:p>
        </p:txBody>
      </p:sp>
      <p:pic>
        <p:nvPicPr>
          <p:cNvPr id="101" name="Imagen 3" descr=""/>
          <p:cNvPicPr/>
          <p:nvPr/>
        </p:nvPicPr>
        <p:blipFill>
          <a:blip r:embed="rId7"/>
          <a:stretch/>
        </p:blipFill>
        <p:spPr>
          <a:xfrm>
            <a:off x="7524720" y="6330960"/>
            <a:ext cx="1447560" cy="447480"/>
          </a:xfrm>
          <a:prstGeom prst="rect">
            <a:avLst/>
          </a:prstGeom>
          <a:ln w="9360">
            <a:noFill/>
          </a:ln>
        </p:spPr>
      </p:pic>
      <p:pic>
        <p:nvPicPr>
          <p:cNvPr id="102" name="Imagen 4" descr=""/>
          <p:cNvPicPr/>
          <p:nvPr/>
        </p:nvPicPr>
        <p:blipFill>
          <a:blip r:embed="rId8"/>
          <a:stretch/>
        </p:blipFill>
        <p:spPr>
          <a:xfrm>
            <a:off x="7559640" y="235080"/>
            <a:ext cx="1439640" cy="882360"/>
          </a:xfrm>
          <a:prstGeom prst="rect">
            <a:avLst/>
          </a:prstGeom>
          <a:ln w="9360">
            <a:noFill/>
          </a:ln>
        </p:spPr>
      </p:pic>
      <p:sp>
        <p:nvSpPr>
          <p:cNvPr id="103" name="CustomShape 3"/>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04" name="" descr=""/>
          <p:cNvPicPr/>
          <p:nvPr/>
        </p:nvPicPr>
        <p:blipFill>
          <a:blip r:embed="rId9"/>
          <a:stretch/>
        </p:blipFill>
        <p:spPr>
          <a:xfrm>
            <a:off x="7272000" y="4518000"/>
            <a:ext cx="1656000" cy="1242000"/>
          </a:xfrm>
          <a:prstGeom prst="rect">
            <a:avLst/>
          </a:prstGeom>
          <a:ln>
            <a:noFill/>
          </a:ln>
        </p:spPr>
      </p:pic>
    </p:spTree>
  </p:cSld>
  <p:transition>
    <p:fade/>
  </p:transition>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TextShape 1"/>
          <p:cNvSpPr txBox="1"/>
          <p:nvPr/>
        </p:nvSpPr>
        <p:spPr>
          <a:xfrm>
            <a:off x="665280" y="347040"/>
            <a:ext cx="7023240" cy="498240"/>
          </a:xfrm>
          <a:prstGeom prst="rect">
            <a:avLst/>
          </a:prstGeom>
          <a:noFill/>
          <a:ln>
            <a:noFill/>
          </a:ln>
        </p:spPr>
        <p:txBody>
          <a:bodyPr lIns="0" rIns="0" tIns="0" bIns="0"/>
          <a:p>
            <a:pPr>
              <a:lnSpc>
                <a:spcPct val="90000"/>
              </a:lnSpc>
            </a:pPr>
            <a:r>
              <a:rPr b="0" lang="es-ES" sz="3600" spc="-151" strike="noStrike">
                <a:solidFill>
                  <a:srgbClr val="161d32"/>
                </a:solidFill>
                <a:latin typeface="Calibri"/>
                <a:ea typeface="Times New Roman"/>
              </a:rPr>
              <a:t>Los azúcares</a:t>
            </a:r>
            <a:endParaRPr b="0" lang="es-ES" sz="3600" spc="-1" strike="noStrike">
              <a:solidFill>
                <a:srgbClr val="000000"/>
              </a:solidFill>
              <a:latin typeface="Calibri"/>
            </a:endParaRPr>
          </a:p>
        </p:txBody>
      </p:sp>
      <p:sp>
        <p:nvSpPr>
          <p:cNvPr id="106" name="TextShape 2"/>
          <p:cNvSpPr txBox="1"/>
          <p:nvPr/>
        </p:nvSpPr>
        <p:spPr>
          <a:xfrm>
            <a:off x="711720" y="1229400"/>
            <a:ext cx="7784280" cy="3200400"/>
          </a:xfrm>
          <a:prstGeom prst="rect">
            <a:avLst/>
          </a:prstGeom>
          <a:noFill/>
          <a:ln w="9360">
            <a:noFill/>
          </a:ln>
        </p:spPr>
        <p:txBody>
          <a:bodyPr lIns="0" rIns="0" tIns="0" bIns="0"/>
          <a:p>
            <a:pPr marL="396720" indent="-396360">
              <a:lnSpc>
                <a:spcPct val="90000"/>
              </a:lnSpc>
              <a:spcBef>
                <a:spcPts val="641"/>
              </a:spcBef>
              <a:buSzPct val="100051"/>
              <a:buBlip>
                <a:blip r:embed="rId1"/>
              </a:buBlip>
            </a:pPr>
            <a:r>
              <a:rPr b="1" lang="es-ES" sz="3200" spc="-1" strike="noStrike">
                <a:solidFill>
                  <a:srgbClr val="ff0000"/>
                </a:solidFill>
                <a:latin typeface="Calibri"/>
              </a:rPr>
              <a:t>¿Qué es el índice glucémico? </a:t>
            </a:r>
            <a:endParaRPr b="0" lang="es-ES" sz="3200" spc="-1" strike="noStrike">
              <a:solidFill>
                <a:srgbClr val="000000"/>
              </a:solidFill>
              <a:latin typeface="Calibri"/>
            </a:endParaRPr>
          </a:p>
          <a:p>
            <a:pPr lvl="1" marL="914400" indent="-396360">
              <a:lnSpc>
                <a:spcPct val="90000"/>
              </a:lnSpc>
              <a:spcBef>
                <a:spcPts val="561"/>
              </a:spcBef>
              <a:buSzPct val="100014"/>
              <a:buBlip>
                <a:blip r:embed="rId2"/>
              </a:buBlip>
            </a:pPr>
            <a:r>
              <a:rPr b="0" lang="es-ES" sz="2800" spc="-1" strike="noStrike">
                <a:solidFill>
                  <a:srgbClr val="000000"/>
                </a:solidFill>
                <a:latin typeface="Calibri"/>
              </a:rPr>
              <a:t>Es la capacidad de un alimento de subir la glucosa en sangre. </a:t>
            </a:r>
            <a:endParaRPr b="0" lang="es-ES" sz="2800" spc="-1" strike="noStrike">
              <a:solidFill>
                <a:srgbClr val="000000"/>
              </a:solidFill>
              <a:latin typeface="Calibri"/>
            </a:endParaRPr>
          </a:p>
          <a:p>
            <a:pPr marL="517680">
              <a:lnSpc>
                <a:spcPct val="90000"/>
              </a:lnSpc>
              <a:spcBef>
                <a:spcPts val="561"/>
              </a:spcBef>
            </a:pPr>
            <a:endParaRPr b="0" lang="es-ES" sz="2800" spc="-1" strike="noStrike">
              <a:solidFill>
                <a:srgbClr val="000000"/>
              </a:solidFill>
              <a:latin typeface="Calibri"/>
            </a:endParaRPr>
          </a:p>
          <a:p>
            <a:pPr lvl="1" marL="914400" indent="-396360">
              <a:lnSpc>
                <a:spcPct val="90000"/>
              </a:lnSpc>
              <a:spcBef>
                <a:spcPts val="561"/>
              </a:spcBef>
              <a:buSzPct val="100014"/>
              <a:buBlip>
                <a:blip r:embed="rId3"/>
              </a:buBlip>
            </a:pPr>
            <a:r>
              <a:rPr b="1" lang="es-ES" sz="2800" spc="-1" strike="noStrike">
                <a:solidFill>
                  <a:srgbClr val="000000"/>
                </a:solidFill>
                <a:latin typeface="Calibri"/>
              </a:rPr>
              <a:t>Bajo:</a:t>
            </a:r>
            <a:r>
              <a:rPr b="0" lang="es-ES" sz="2800" spc="-1" strike="noStrike">
                <a:solidFill>
                  <a:srgbClr val="000000"/>
                </a:solidFill>
                <a:latin typeface="Calibri"/>
              </a:rPr>
              <a:t> carne, pescado, verdura.</a:t>
            </a:r>
            <a:endParaRPr b="0" lang="es-ES" sz="2800" spc="-1" strike="noStrike">
              <a:solidFill>
                <a:srgbClr val="000000"/>
              </a:solidFill>
              <a:latin typeface="Calibri"/>
            </a:endParaRPr>
          </a:p>
          <a:p>
            <a:pPr lvl="1" marL="914400" indent="-396360">
              <a:lnSpc>
                <a:spcPct val="90000"/>
              </a:lnSpc>
              <a:spcBef>
                <a:spcPts val="561"/>
              </a:spcBef>
              <a:buSzPct val="100014"/>
              <a:buBlip>
                <a:blip r:embed="rId4"/>
              </a:buBlip>
            </a:pPr>
            <a:r>
              <a:rPr b="1" lang="es-ES" sz="2800" spc="-1" strike="noStrike">
                <a:solidFill>
                  <a:srgbClr val="000000"/>
                </a:solidFill>
                <a:latin typeface="Calibri"/>
              </a:rPr>
              <a:t>Medio:</a:t>
            </a:r>
            <a:r>
              <a:rPr b="0" lang="es-ES" sz="2800" spc="-1" strike="noStrike">
                <a:solidFill>
                  <a:srgbClr val="000000"/>
                </a:solidFill>
                <a:latin typeface="Calibri"/>
              </a:rPr>
              <a:t> legumbres, cereales.</a:t>
            </a:r>
            <a:endParaRPr b="0" lang="es-ES" sz="2800" spc="-1" strike="noStrike">
              <a:solidFill>
                <a:srgbClr val="000000"/>
              </a:solidFill>
              <a:latin typeface="Calibri"/>
            </a:endParaRPr>
          </a:p>
          <a:p>
            <a:pPr lvl="1" marL="914400" indent="-396360">
              <a:lnSpc>
                <a:spcPct val="90000"/>
              </a:lnSpc>
              <a:spcBef>
                <a:spcPts val="561"/>
              </a:spcBef>
              <a:buSzPct val="100014"/>
              <a:buBlip>
                <a:blip r:embed="rId5"/>
              </a:buBlip>
            </a:pPr>
            <a:r>
              <a:rPr b="1" lang="es-ES" sz="2800" spc="-1" strike="noStrike">
                <a:solidFill>
                  <a:srgbClr val="000000"/>
                </a:solidFill>
                <a:latin typeface="Calibri"/>
              </a:rPr>
              <a:t>Alto:</a:t>
            </a:r>
            <a:r>
              <a:rPr b="0" lang="es-ES" sz="2800" spc="-1" strike="noStrike">
                <a:solidFill>
                  <a:srgbClr val="000000"/>
                </a:solidFill>
                <a:latin typeface="Calibri"/>
              </a:rPr>
              <a:t> helados, zumos, bollería, chucherías…</a:t>
            </a:r>
            <a:endParaRPr b="0" lang="es-ES" sz="2800" spc="-1" strike="noStrike">
              <a:solidFill>
                <a:srgbClr val="000000"/>
              </a:solidFill>
              <a:latin typeface="Calibri"/>
            </a:endParaRPr>
          </a:p>
        </p:txBody>
      </p:sp>
      <p:pic>
        <p:nvPicPr>
          <p:cNvPr id="107" name="Imagen 3" descr=""/>
          <p:cNvPicPr/>
          <p:nvPr/>
        </p:nvPicPr>
        <p:blipFill>
          <a:blip r:embed="rId6"/>
          <a:stretch/>
        </p:blipFill>
        <p:spPr>
          <a:xfrm>
            <a:off x="7524720" y="6330960"/>
            <a:ext cx="1447560" cy="447480"/>
          </a:xfrm>
          <a:prstGeom prst="rect">
            <a:avLst/>
          </a:prstGeom>
          <a:ln w="9360">
            <a:noFill/>
          </a:ln>
        </p:spPr>
      </p:pic>
      <p:pic>
        <p:nvPicPr>
          <p:cNvPr id="108" name="Imagen 4" descr=""/>
          <p:cNvPicPr/>
          <p:nvPr/>
        </p:nvPicPr>
        <p:blipFill>
          <a:blip r:embed="rId7"/>
          <a:stretch/>
        </p:blipFill>
        <p:spPr>
          <a:xfrm>
            <a:off x="7559640" y="235080"/>
            <a:ext cx="1439640" cy="882360"/>
          </a:xfrm>
          <a:prstGeom prst="rect">
            <a:avLst/>
          </a:prstGeom>
          <a:ln w="9360">
            <a:noFill/>
          </a:ln>
        </p:spPr>
      </p:pic>
      <p:sp>
        <p:nvSpPr>
          <p:cNvPr id="109" name="CustomShape 3"/>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10" name="" descr=""/>
          <p:cNvPicPr/>
          <p:nvPr/>
        </p:nvPicPr>
        <p:blipFill>
          <a:blip r:embed="rId8"/>
          <a:stretch/>
        </p:blipFill>
        <p:spPr>
          <a:xfrm>
            <a:off x="7272000" y="4518000"/>
            <a:ext cx="1656000" cy="1242000"/>
          </a:xfrm>
          <a:prstGeom prst="rect">
            <a:avLst/>
          </a:prstGeom>
          <a:ln>
            <a:noFill/>
          </a:ln>
        </p:spPr>
      </p:pic>
    </p:spTree>
  </p:cSld>
  <p:transition>
    <p:fade/>
  </p:transition>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TextShape 1"/>
          <p:cNvSpPr txBox="1"/>
          <p:nvPr/>
        </p:nvSpPr>
        <p:spPr>
          <a:xfrm>
            <a:off x="665280" y="347040"/>
            <a:ext cx="7023240" cy="498240"/>
          </a:xfrm>
          <a:prstGeom prst="rect">
            <a:avLst/>
          </a:prstGeom>
          <a:noFill/>
          <a:ln>
            <a:noFill/>
          </a:ln>
        </p:spPr>
        <p:txBody>
          <a:bodyPr lIns="0" rIns="0" tIns="0" bIns="0"/>
          <a:p>
            <a:pPr>
              <a:lnSpc>
                <a:spcPct val="90000"/>
              </a:lnSpc>
            </a:pPr>
            <a:r>
              <a:rPr b="0" lang="es-ES" sz="3600" spc="-151" strike="noStrike">
                <a:solidFill>
                  <a:srgbClr val="161d32"/>
                </a:solidFill>
                <a:latin typeface="Calibri"/>
                <a:ea typeface="Times New Roman"/>
              </a:rPr>
              <a:t>Los azúcares</a:t>
            </a:r>
            <a:endParaRPr b="0" lang="es-ES" sz="3600" spc="-1" strike="noStrike">
              <a:solidFill>
                <a:srgbClr val="000000"/>
              </a:solidFill>
              <a:latin typeface="Calibri"/>
            </a:endParaRPr>
          </a:p>
        </p:txBody>
      </p:sp>
      <p:sp>
        <p:nvSpPr>
          <p:cNvPr id="112" name="TextShape 2"/>
          <p:cNvSpPr txBox="1"/>
          <p:nvPr/>
        </p:nvSpPr>
        <p:spPr>
          <a:xfrm>
            <a:off x="711360" y="1229400"/>
            <a:ext cx="7856640" cy="4394520"/>
          </a:xfrm>
          <a:prstGeom prst="rect">
            <a:avLst/>
          </a:prstGeom>
          <a:noFill/>
          <a:ln w="9360">
            <a:noFill/>
          </a:ln>
        </p:spPr>
        <p:txBody>
          <a:bodyPr lIns="0" rIns="0" tIns="0" bIns="0"/>
          <a:p>
            <a:pPr marL="396720" indent="-396360">
              <a:lnSpc>
                <a:spcPct val="90000"/>
              </a:lnSpc>
              <a:spcBef>
                <a:spcPts val="561"/>
              </a:spcBef>
              <a:buSzPct val="100014"/>
              <a:buBlip>
                <a:blip r:embed="rId1"/>
              </a:buBlip>
            </a:pPr>
            <a:r>
              <a:rPr b="1" lang="es-ES" sz="2800" spc="-1" strike="noStrike">
                <a:solidFill>
                  <a:srgbClr val="000000"/>
                </a:solidFill>
                <a:latin typeface="Calibri"/>
              </a:rPr>
              <a:t>“</a:t>
            </a:r>
            <a:r>
              <a:rPr b="1" lang="es-ES" sz="2800" spc="-1" strike="noStrike">
                <a:solidFill>
                  <a:srgbClr val="000000"/>
                </a:solidFill>
                <a:latin typeface="Calibri"/>
              </a:rPr>
              <a:t>Sin azúcares añadidos”:  </a:t>
            </a:r>
            <a:r>
              <a:rPr b="0" lang="es-ES" sz="2800" spc="-1" strike="noStrike">
                <a:solidFill>
                  <a:srgbClr val="000000"/>
                </a:solidFill>
                <a:latin typeface="Calibri"/>
              </a:rPr>
              <a:t>no se ha añadido sacarosa, </a:t>
            </a:r>
            <a:r>
              <a:rPr b="1" lang="es-ES" sz="2800" spc="-1" strike="noStrike">
                <a:solidFill>
                  <a:srgbClr val="000000"/>
                </a:solidFill>
                <a:latin typeface="Calibri"/>
              </a:rPr>
              <a:t>pero</a:t>
            </a:r>
            <a:r>
              <a:rPr b="0" lang="es-ES" sz="2800" spc="-1" strike="noStrike">
                <a:solidFill>
                  <a:srgbClr val="000000"/>
                </a:solidFill>
                <a:latin typeface="Calibri"/>
              </a:rPr>
              <a:t> contiene los azúcares naturales del alimento. </a:t>
            </a: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marL="396720" indent="-396360">
              <a:lnSpc>
                <a:spcPct val="90000"/>
              </a:lnSpc>
              <a:spcBef>
                <a:spcPts val="561"/>
              </a:spcBef>
              <a:buSzPct val="100014"/>
              <a:buBlip>
                <a:blip r:embed="rId2"/>
              </a:buBlip>
            </a:pPr>
            <a:r>
              <a:rPr b="0" lang="es-ES" sz="2800" spc="-1" strike="noStrike">
                <a:solidFill>
                  <a:srgbClr val="000000"/>
                </a:solidFill>
                <a:latin typeface="Calibri"/>
              </a:rPr>
              <a:t>Los zumos </a:t>
            </a:r>
            <a:r>
              <a:rPr b="1" lang="es-ES" sz="2800" spc="-1" strike="noStrike">
                <a:solidFill>
                  <a:srgbClr val="000000"/>
                </a:solidFill>
                <a:latin typeface="Calibri"/>
              </a:rPr>
              <a:t>NO</a:t>
            </a:r>
            <a:r>
              <a:rPr b="0" lang="es-ES" sz="2800" spc="-1" strike="noStrike">
                <a:solidFill>
                  <a:srgbClr val="000000"/>
                </a:solidFill>
                <a:latin typeface="Calibri"/>
              </a:rPr>
              <a:t> pueden sustituir a la fruta (tienen azúcares libres). Tanto los industriales como los caseros.</a:t>
            </a:r>
            <a:endParaRPr b="0" lang="es-ES" sz="2800" spc="-1" strike="noStrike">
              <a:solidFill>
                <a:srgbClr val="000000"/>
              </a:solidFill>
              <a:latin typeface="Calibri"/>
            </a:endParaRPr>
          </a:p>
          <a:p>
            <a:pPr>
              <a:lnSpc>
                <a:spcPct val="90000"/>
              </a:lnSpc>
              <a:spcBef>
                <a:spcPts val="561"/>
              </a:spcBef>
            </a:pPr>
            <a:r>
              <a:rPr b="0" lang="es-ES" sz="2800" spc="-1" strike="noStrike">
                <a:solidFill>
                  <a:srgbClr val="000000"/>
                </a:solidFill>
                <a:latin typeface="Calibri"/>
              </a:rPr>
              <a:t> </a:t>
            </a:r>
            <a:endParaRPr b="0" lang="es-ES" sz="2800" spc="-1" strike="noStrike">
              <a:solidFill>
                <a:srgbClr val="000000"/>
              </a:solidFill>
              <a:latin typeface="Calibri"/>
            </a:endParaRPr>
          </a:p>
          <a:p>
            <a:pPr marL="396720" indent="-396360">
              <a:lnSpc>
                <a:spcPct val="90000"/>
              </a:lnSpc>
              <a:spcBef>
                <a:spcPts val="561"/>
              </a:spcBef>
              <a:buSzPct val="100014"/>
              <a:buBlip>
                <a:blip r:embed="rId3"/>
              </a:buBlip>
            </a:pPr>
            <a:r>
              <a:rPr b="0" lang="es-ES" sz="2800" spc="-1" strike="noStrike">
                <a:solidFill>
                  <a:srgbClr val="000000"/>
                </a:solidFill>
                <a:latin typeface="Calibri"/>
              </a:rPr>
              <a:t>La </a:t>
            </a:r>
            <a:r>
              <a:rPr b="1" lang="es-ES" sz="2800" spc="-1" strike="noStrike">
                <a:solidFill>
                  <a:srgbClr val="000000"/>
                </a:solidFill>
                <a:latin typeface="Calibri"/>
              </a:rPr>
              <a:t>fruta mejor entera</a:t>
            </a:r>
            <a:r>
              <a:rPr b="0" lang="es-ES" sz="2800" spc="-1" strike="noStrike">
                <a:solidFill>
                  <a:srgbClr val="000000"/>
                </a:solidFill>
                <a:latin typeface="Calibri"/>
              </a:rPr>
              <a:t>. Con toda la fibra,            fresca, madura, de temporada y local.</a:t>
            </a: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p:txBody>
      </p:sp>
      <p:pic>
        <p:nvPicPr>
          <p:cNvPr id="113" name="Imagen 3" descr=""/>
          <p:cNvPicPr/>
          <p:nvPr/>
        </p:nvPicPr>
        <p:blipFill>
          <a:blip r:embed="rId4"/>
          <a:stretch/>
        </p:blipFill>
        <p:spPr>
          <a:xfrm>
            <a:off x="7524720" y="6330960"/>
            <a:ext cx="1447560" cy="447480"/>
          </a:xfrm>
          <a:prstGeom prst="rect">
            <a:avLst/>
          </a:prstGeom>
          <a:ln w="9360">
            <a:noFill/>
          </a:ln>
        </p:spPr>
      </p:pic>
      <p:pic>
        <p:nvPicPr>
          <p:cNvPr id="114" name="Imagen 4" descr=""/>
          <p:cNvPicPr/>
          <p:nvPr/>
        </p:nvPicPr>
        <p:blipFill>
          <a:blip r:embed="rId5"/>
          <a:stretch/>
        </p:blipFill>
        <p:spPr>
          <a:xfrm>
            <a:off x="7559640" y="235080"/>
            <a:ext cx="1439640" cy="882360"/>
          </a:xfrm>
          <a:prstGeom prst="rect">
            <a:avLst/>
          </a:prstGeom>
          <a:ln w="9360">
            <a:noFill/>
          </a:ln>
        </p:spPr>
      </p:pic>
      <p:sp>
        <p:nvSpPr>
          <p:cNvPr id="115" name="CustomShape 3"/>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16" name="" descr=""/>
          <p:cNvPicPr/>
          <p:nvPr/>
        </p:nvPicPr>
        <p:blipFill>
          <a:blip r:embed="rId6"/>
          <a:stretch/>
        </p:blipFill>
        <p:spPr>
          <a:xfrm>
            <a:off x="7272000" y="4518000"/>
            <a:ext cx="1656000" cy="1242000"/>
          </a:xfrm>
          <a:prstGeom prst="rect">
            <a:avLst/>
          </a:prstGeom>
          <a:ln>
            <a:noFill/>
          </a:ln>
        </p:spPr>
      </p:pic>
    </p:spTree>
  </p:cSld>
  <p:transition>
    <p:fade/>
  </p:transition>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Office Theme</Template>
  <TotalTime>7902</TotalTime>
  <Application>LibreOffice/6.1.3.2$Windows_X86_64 LibreOffice_project/86daf60bf00efa86ad547e59e09d6bb77c699acb</Application>
  <Words>363</Words>
  <Paragraphs>47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2016-05-03T15:33:32Z</dcterms:created>
  <dc:creator>Juan José Morell Bernabé</dc:creator>
  <dc:description/>
  <dc:language>es-ES</dc:language>
  <cp:lastModifiedBy/>
  <dcterms:modified xsi:type="dcterms:W3CDTF">2019-11-25T18:43:45Z</dcterms:modified>
  <cp:revision>56</cp:revision>
  <dc:subject/>
  <dc:title>Presentación de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vt:i4>
  </property>
  <property fmtid="{D5CDD505-2E9C-101B-9397-08002B2CF9AE}" pid="8" name="PresentationFormat">
    <vt:lpwstr>Presentación en pantalla (4:3)</vt:lpwstr>
  </property>
  <property fmtid="{D5CDD505-2E9C-101B-9397-08002B2CF9AE}" pid="9" name="ScaleCrop">
    <vt:bool>0</vt:bool>
  </property>
  <property fmtid="{D5CDD505-2E9C-101B-9397-08002B2CF9AE}" pid="10" name="ShareDoc">
    <vt:bool>0</vt:bool>
  </property>
  <property fmtid="{D5CDD505-2E9C-101B-9397-08002B2CF9AE}" pid="11" name="Slides">
    <vt:i4>5</vt:i4>
  </property>
</Properties>
</file>