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108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ABA45D-B306-49F6-BF01-6537BC93EB26}" type="doc">
      <dgm:prSet loTypeId="urn:microsoft.com/office/officeart/2005/8/layout/cycle1" loCatId="cycle" qsTypeId="urn:microsoft.com/office/officeart/2005/8/quickstyle/simple1" qsCatId="simple" csTypeId="urn:microsoft.com/office/officeart/2005/8/colors/colorful2" csCatId="colorful" phldr="1"/>
      <dgm:spPr/>
      <dgm:t>
        <a:bodyPr/>
        <a:lstStyle/>
        <a:p>
          <a:endParaRPr lang="es-ES"/>
        </a:p>
      </dgm:t>
    </dgm:pt>
    <dgm:pt modelId="{2076B1A0-6F32-444C-B706-D5C259E17502}">
      <dgm:prSet phldrT="[Texto]" custT="1"/>
      <dgm:spPr/>
      <dgm:t>
        <a:bodyPr/>
        <a:lstStyle/>
        <a:p>
          <a:pPr algn="ctr"/>
          <a:r>
            <a:rPr lang="es-ES" sz="1500" dirty="0"/>
            <a:t>Huevos de lombrices</a:t>
          </a:r>
        </a:p>
      </dgm:t>
    </dgm:pt>
    <dgm:pt modelId="{B99439DC-41E1-479B-916C-F2A0EA97594F}" type="parTrans" cxnId="{8534E147-F425-44CB-9A29-AC20A086E660}">
      <dgm:prSet/>
      <dgm:spPr/>
      <dgm:t>
        <a:bodyPr/>
        <a:lstStyle/>
        <a:p>
          <a:pPr algn="ctr"/>
          <a:endParaRPr lang="es-ES"/>
        </a:p>
      </dgm:t>
    </dgm:pt>
    <dgm:pt modelId="{9842C9EE-601A-4871-8924-3C01D46FED07}" type="sibTrans" cxnId="{8534E147-F425-44CB-9A29-AC20A086E660}">
      <dgm:prSet/>
      <dgm:spPr/>
      <dgm:t>
        <a:bodyPr/>
        <a:lstStyle/>
        <a:p>
          <a:pPr algn="ctr"/>
          <a:endParaRPr lang="es-ES"/>
        </a:p>
      </dgm:t>
    </dgm:pt>
    <dgm:pt modelId="{8260C352-7CFC-4E51-9246-5B0863509A03}">
      <dgm:prSet phldrT="[Texto]" custT="1"/>
      <dgm:spPr/>
      <dgm:t>
        <a:bodyPr/>
        <a:lstStyle/>
        <a:p>
          <a:pPr algn="ctr"/>
          <a:r>
            <a:rPr lang="es-ES" sz="1500" dirty="0"/>
            <a:t>Boca</a:t>
          </a:r>
        </a:p>
      </dgm:t>
    </dgm:pt>
    <dgm:pt modelId="{E0BF6EC6-4050-42F3-9637-F8ADB68AEE87}" type="parTrans" cxnId="{610F24A0-016E-4810-83B9-3F0442187973}">
      <dgm:prSet/>
      <dgm:spPr/>
      <dgm:t>
        <a:bodyPr/>
        <a:lstStyle/>
        <a:p>
          <a:pPr algn="ctr"/>
          <a:endParaRPr lang="es-ES"/>
        </a:p>
      </dgm:t>
    </dgm:pt>
    <dgm:pt modelId="{7E521BD5-66C9-432B-92C4-01F7ACC6716A}" type="sibTrans" cxnId="{610F24A0-016E-4810-83B9-3F0442187973}">
      <dgm:prSet/>
      <dgm:spPr/>
      <dgm:t>
        <a:bodyPr/>
        <a:lstStyle/>
        <a:p>
          <a:pPr algn="ctr"/>
          <a:endParaRPr lang="es-ES"/>
        </a:p>
      </dgm:t>
    </dgm:pt>
    <dgm:pt modelId="{C42E4F5A-2A71-4C40-881C-FA7012212F3D}">
      <dgm:prSet phldrT="[Texto]" custT="1"/>
      <dgm:spPr/>
      <dgm:t>
        <a:bodyPr/>
        <a:lstStyle/>
        <a:p>
          <a:pPr algn="ctr"/>
          <a:r>
            <a:rPr lang="es-ES" sz="1500" dirty="0"/>
            <a:t>Intestino delgado</a:t>
          </a:r>
        </a:p>
      </dgm:t>
    </dgm:pt>
    <dgm:pt modelId="{89C0AF9E-A13B-4991-94D3-99413F23FEE7}" type="parTrans" cxnId="{F1F3E589-776A-40CC-9928-A4DC0988A3EF}">
      <dgm:prSet/>
      <dgm:spPr/>
      <dgm:t>
        <a:bodyPr/>
        <a:lstStyle/>
        <a:p>
          <a:pPr algn="ctr"/>
          <a:endParaRPr lang="es-ES"/>
        </a:p>
      </dgm:t>
    </dgm:pt>
    <dgm:pt modelId="{4BB1EF53-59ED-4E9A-BED3-88A730138294}" type="sibTrans" cxnId="{F1F3E589-776A-40CC-9928-A4DC0988A3EF}">
      <dgm:prSet/>
      <dgm:spPr/>
      <dgm:t>
        <a:bodyPr/>
        <a:lstStyle/>
        <a:p>
          <a:pPr algn="ctr"/>
          <a:endParaRPr lang="es-ES"/>
        </a:p>
      </dgm:t>
    </dgm:pt>
    <dgm:pt modelId="{B9DA881E-8DC8-454A-8025-44BD6EF7F8D8}">
      <dgm:prSet phldrT="[Texto]" custT="1"/>
      <dgm:spPr/>
      <dgm:t>
        <a:bodyPr/>
        <a:lstStyle/>
        <a:p>
          <a:pPr algn="ctr"/>
          <a:r>
            <a:rPr lang="es-ES" sz="1500" dirty="0"/>
            <a:t>Intestino grueso</a:t>
          </a:r>
        </a:p>
      </dgm:t>
    </dgm:pt>
    <dgm:pt modelId="{95594513-DB47-4810-A8F7-EC6A11C4F60A}" type="parTrans" cxnId="{61094BEC-EF8F-48B0-AEDA-8280C87CF4CC}">
      <dgm:prSet/>
      <dgm:spPr/>
      <dgm:t>
        <a:bodyPr/>
        <a:lstStyle/>
        <a:p>
          <a:pPr algn="ctr"/>
          <a:endParaRPr lang="es-ES"/>
        </a:p>
      </dgm:t>
    </dgm:pt>
    <dgm:pt modelId="{C3E0EE4E-DA9D-4F8C-8993-D5D48E9D2AD2}" type="sibTrans" cxnId="{61094BEC-EF8F-48B0-AEDA-8280C87CF4CC}">
      <dgm:prSet/>
      <dgm:spPr/>
      <dgm:t>
        <a:bodyPr/>
        <a:lstStyle/>
        <a:p>
          <a:pPr algn="ctr"/>
          <a:endParaRPr lang="es-ES"/>
        </a:p>
      </dgm:t>
    </dgm:pt>
    <dgm:pt modelId="{E964E546-09BC-4833-AADB-226BFF05920E}">
      <dgm:prSet phldrT="[Texto]" custT="1"/>
      <dgm:spPr/>
      <dgm:t>
        <a:bodyPr/>
        <a:lstStyle/>
        <a:p>
          <a:pPr algn="ctr"/>
          <a:r>
            <a:rPr lang="es-ES" sz="1500" dirty="0"/>
            <a:t>Ano</a:t>
          </a:r>
        </a:p>
      </dgm:t>
    </dgm:pt>
    <dgm:pt modelId="{CA50E708-9690-4113-BB76-99AA44392852}" type="parTrans" cxnId="{84570886-9A3A-4673-B1D3-EF44AEE16FC7}">
      <dgm:prSet/>
      <dgm:spPr/>
      <dgm:t>
        <a:bodyPr/>
        <a:lstStyle/>
        <a:p>
          <a:pPr algn="ctr"/>
          <a:endParaRPr lang="es-ES"/>
        </a:p>
      </dgm:t>
    </dgm:pt>
    <dgm:pt modelId="{8D00D3CD-49C7-411A-8312-0F9CE0A2EF34}" type="sibTrans" cxnId="{84570886-9A3A-4673-B1D3-EF44AEE16FC7}">
      <dgm:prSet/>
      <dgm:spPr/>
      <dgm:t>
        <a:bodyPr/>
        <a:lstStyle/>
        <a:p>
          <a:pPr algn="ctr"/>
          <a:endParaRPr lang="es-ES"/>
        </a:p>
      </dgm:t>
    </dgm:pt>
    <dgm:pt modelId="{1FDC86CC-03DF-4F89-B741-07C67FE68028}">
      <dgm:prSet phldrT="[Texto]" custT="1"/>
      <dgm:spPr/>
      <dgm:t>
        <a:bodyPr/>
        <a:lstStyle/>
        <a:p>
          <a:pPr algn="ctr"/>
          <a:r>
            <a:rPr lang="es-ES" sz="1500" dirty="0"/>
            <a:t>Manos</a:t>
          </a:r>
        </a:p>
      </dgm:t>
    </dgm:pt>
    <dgm:pt modelId="{234C513D-D3F3-452B-8D10-8C715C32019C}" type="parTrans" cxnId="{0AF2445F-079D-4838-ABA3-C96C7573443A}">
      <dgm:prSet/>
      <dgm:spPr/>
      <dgm:t>
        <a:bodyPr/>
        <a:lstStyle/>
        <a:p>
          <a:pPr algn="ctr"/>
          <a:endParaRPr lang="es-ES"/>
        </a:p>
      </dgm:t>
    </dgm:pt>
    <dgm:pt modelId="{1101CB4B-1FA3-4D4B-B930-474726057730}" type="sibTrans" cxnId="{0AF2445F-079D-4838-ABA3-C96C7573443A}">
      <dgm:prSet/>
      <dgm:spPr/>
      <dgm:t>
        <a:bodyPr/>
        <a:lstStyle/>
        <a:p>
          <a:pPr algn="ctr"/>
          <a:endParaRPr lang="es-ES"/>
        </a:p>
      </dgm:t>
    </dgm:pt>
    <dgm:pt modelId="{8BE84369-291A-45F0-82F0-114C7E5CF056}" type="pres">
      <dgm:prSet presAssocID="{74ABA45D-B306-49F6-BF01-6537BC93EB26}" presName="cycle" presStyleCnt="0">
        <dgm:presLayoutVars>
          <dgm:dir/>
          <dgm:resizeHandles val="exact"/>
        </dgm:presLayoutVars>
      </dgm:prSet>
      <dgm:spPr/>
      <dgm:t>
        <a:bodyPr/>
        <a:lstStyle/>
        <a:p>
          <a:endParaRPr lang="es-ES"/>
        </a:p>
      </dgm:t>
    </dgm:pt>
    <dgm:pt modelId="{EC2F8EF2-2E01-4A60-BC56-E355AF0C38A1}" type="pres">
      <dgm:prSet presAssocID="{2076B1A0-6F32-444C-B706-D5C259E17502}" presName="dummy" presStyleCnt="0"/>
      <dgm:spPr/>
    </dgm:pt>
    <dgm:pt modelId="{A7B3113C-EB0C-4B0D-A197-738E41D78BC2}" type="pres">
      <dgm:prSet presAssocID="{2076B1A0-6F32-444C-B706-D5C259E17502}" presName="node" presStyleLbl="revTx" presStyleIdx="0" presStyleCnt="6" custScaleX="177883">
        <dgm:presLayoutVars>
          <dgm:bulletEnabled val="1"/>
        </dgm:presLayoutVars>
      </dgm:prSet>
      <dgm:spPr/>
      <dgm:t>
        <a:bodyPr/>
        <a:lstStyle/>
        <a:p>
          <a:endParaRPr lang="es-ES"/>
        </a:p>
      </dgm:t>
    </dgm:pt>
    <dgm:pt modelId="{F0282B7E-DA95-4AD0-B4AD-FEF07CDDA80D}" type="pres">
      <dgm:prSet presAssocID="{9842C9EE-601A-4871-8924-3C01D46FED07}" presName="sibTrans" presStyleLbl="node1" presStyleIdx="0" presStyleCnt="6"/>
      <dgm:spPr/>
      <dgm:t>
        <a:bodyPr/>
        <a:lstStyle/>
        <a:p>
          <a:endParaRPr lang="es-ES"/>
        </a:p>
      </dgm:t>
    </dgm:pt>
    <dgm:pt modelId="{24FABE7E-86AC-4E88-96EB-80DBD26120E6}" type="pres">
      <dgm:prSet presAssocID="{1FDC86CC-03DF-4F89-B741-07C67FE68028}" presName="dummy" presStyleCnt="0"/>
      <dgm:spPr/>
    </dgm:pt>
    <dgm:pt modelId="{038559E4-64D6-420C-B735-17D8D8669EC7}" type="pres">
      <dgm:prSet presAssocID="{1FDC86CC-03DF-4F89-B741-07C67FE68028}" presName="node" presStyleLbl="revTx" presStyleIdx="1" presStyleCnt="6" custScaleX="142528">
        <dgm:presLayoutVars>
          <dgm:bulletEnabled val="1"/>
        </dgm:presLayoutVars>
      </dgm:prSet>
      <dgm:spPr/>
      <dgm:t>
        <a:bodyPr/>
        <a:lstStyle/>
        <a:p>
          <a:endParaRPr lang="es-ES"/>
        </a:p>
      </dgm:t>
    </dgm:pt>
    <dgm:pt modelId="{41866ECA-D41B-4999-8737-08AE6B508A07}" type="pres">
      <dgm:prSet presAssocID="{1101CB4B-1FA3-4D4B-B930-474726057730}" presName="sibTrans" presStyleLbl="node1" presStyleIdx="1" presStyleCnt="6"/>
      <dgm:spPr/>
      <dgm:t>
        <a:bodyPr/>
        <a:lstStyle/>
        <a:p>
          <a:endParaRPr lang="es-ES"/>
        </a:p>
      </dgm:t>
    </dgm:pt>
    <dgm:pt modelId="{28A03E30-F3E5-4B07-AF11-FA617D52398B}" type="pres">
      <dgm:prSet presAssocID="{8260C352-7CFC-4E51-9246-5B0863509A03}" presName="dummy" presStyleCnt="0"/>
      <dgm:spPr/>
    </dgm:pt>
    <dgm:pt modelId="{BEB21629-2CEC-4EF4-95B4-E8C62E8E9678}" type="pres">
      <dgm:prSet presAssocID="{8260C352-7CFC-4E51-9246-5B0863509A03}" presName="node" presStyleLbl="revTx" presStyleIdx="2" presStyleCnt="6" custScaleX="142528">
        <dgm:presLayoutVars>
          <dgm:bulletEnabled val="1"/>
        </dgm:presLayoutVars>
      </dgm:prSet>
      <dgm:spPr/>
      <dgm:t>
        <a:bodyPr/>
        <a:lstStyle/>
        <a:p>
          <a:endParaRPr lang="es-ES"/>
        </a:p>
      </dgm:t>
    </dgm:pt>
    <dgm:pt modelId="{1203E13D-C3E7-4E6D-891A-DEB08789F14D}" type="pres">
      <dgm:prSet presAssocID="{7E521BD5-66C9-432B-92C4-01F7ACC6716A}" presName="sibTrans" presStyleLbl="node1" presStyleIdx="2" presStyleCnt="6"/>
      <dgm:spPr/>
      <dgm:t>
        <a:bodyPr/>
        <a:lstStyle/>
        <a:p>
          <a:endParaRPr lang="es-ES"/>
        </a:p>
      </dgm:t>
    </dgm:pt>
    <dgm:pt modelId="{2CE81F63-5F34-48D3-B3AC-966C6E059582}" type="pres">
      <dgm:prSet presAssocID="{C42E4F5A-2A71-4C40-881C-FA7012212F3D}" presName="dummy" presStyleCnt="0"/>
      <dgm:spPr/>
    </dgm:pt>
    <dgm:pt modelId="{BDBEC1C9-E09B-4766-8EBA-18DFBE851CC0}" type="pres">
      <dgm:prSet presAssocID="{C42E4F5A-2A71-4C40-881C-FA7012212F3D}" presName="node" presStyleLbl="revTx" presStyleIdx="3" presStyleCnt="6" custScaleX="142528">
        <dgm:presLayoutVars>
          <dgm:bulletEnabled val="1"/>
        </dgm:presLayoutVars>
      </dgm:prSet>
      <dgm:spPr/>
      <dgm:t>
        <a:bodyPr/>
        <a:lstStyle/>
        <a:p>
          <a:endParaRPr lang="es-ES"/>
        </a:p>
      </dgm:t>
    </dgm:pt>
    <dgm:pt modelId="{1BF78E78-86C5-4EF2-B39D-7D20CF21E87E}" type="pres">
      <dgm:prSet presAssocID="{4BB1EF53-59ED-4E9A-BED3-88A730138294}" presName="sibTrans" presStyleLbl="node1" presStyleIdx="3" presStyleCnt="6"/>
      <dgm:spPr/>
      <dgm:t>
        <a:bodyPr/>
        <a:lstStyle/>
        <a:p>
          <a:endParaRPr lang="es-ES"/>
        </a:p>
      </dgm:t>
    </dgm:pt>
    <dgm:pt modelId="{C30780AC-9D53-47AA-9ED6-BABC7722B472}" type="pres">
      <dgm:prSet presAssocID="{B9DA881E-8DC8-454A-8025-44BD6EF7F8D8}" presName="dummy" presStyleCnt="0"/>
      <dgm:spPr/>
    </dgm:pt>
    <dgm:pt modelId="{92BA9DAA-43D1-4F76-BCD8-93F6F69A8D95}" type="pres">
      <dgm:prSet presAssocID="{B9DA881E-8DC8-454A-8025-44BD6EF7F8D8}" presName="node" presStyleLbl="revTx" presStyleIdx="4" presStyleCnt="6" custScaleX="142528">
        <dgm:presLayoutVars>
          <dgm:bulletEnabled val="1"/>
        </dgm:presLayoutVars>
      </dgm:prSet>
      <dgm:spPr/>
      <dgm:t>
        <a:bodyPr/>
        <a:lstStyle/>
        <a:p>
          <a:endParaRPr lang="es-ES"/>
        </a:p>
      </dgm:t>
    </dgm:pt>
    <dgm:pt modelId="{46DE7407-31EE-43BA-853E-90BA0726D0A7}" type="pres">
      <dgm:prSet presAssocID="{C3E0EE4E-DA9D-4F8C-8993-D5D48E9D2AD2}" presName="sibTrans" presStyleLbl="node1" presStyleIdx="4" presStyleCnt="6"/>
      <dgm:spPr/>
      <dgm:t>
        <a:bodyPr/>
        <a:lstStyle/>
        <a:p>
          <a:endParaRPr lang="es-ES"/>
        </a:p>
      </dgm:t>
    </dgm:pt>
    <dgm:pt modelId="{28A308F8-8AFC-4FC2-B716-CF54578E990F}" type="pres">
      <dgm:prSet presAssocID="{E964E546-09BC-4833-AADB-226BFF05920E}" presName="dummy" presStyleCnt="0"/>
      <dgm:spPr/>
    </dgm:pt>
    <dgm:pt modelId="{5B4BEE0F-3122-4087-BD5A-75C8E66454B3}" type="pres">
      <dgm:prSet presAssocID="{E964E546-09BC-4833-AADB-226BFF05920E}" presName="node" presStyleLbl="revTx" presStyleIdx="5" presStyleCnt="6" custScaleX="142528">
        <dgm:presLayoutVars>
          <dgm:bulletEnabled val="1"/>
        </dgm:presLayoutVars>
      </dgm:prSet>
      <dgm:spPr/>
      <dgm:t>
        <a:bodyPr/>
        <a:lstStyle/>
        <a:p>
          <a:endParaRPr lang="es-ES"/>
        </a:p>
      </dgm:t>
    </dgm:pt>
    <dgm:pt modelId="{88101C54-B375-41F4-AF55-3E5E53E25CE8}" type="pres">
      <dgm:prSet presAssocID="{8D00D3CD-49C7-411A-8312-0F9CE0A2EF34}" presName="sibTrans" presStyleLbl="node1" presStyleIdx="5" presStyleCnt="6" custLinFactNeighborY="365"/>
      <dgm:spPr/>
      <dgm:t>
        <a:bodyPr/>
        <a:lstStyle/>
        <a:p>
          <a:endParaRPr lang="es-ES"/>
        </a:p>
      </dgm:t>
    </dgm:pt>
  </dgm:ptLst>
  <dgm:cxnLst>
    <dgm:cxn modelId="{D0A585F0-C69F-47C5-8A32-E410FA6E938F}" type="presOf" srcId="{C3E0EE4E-DA9D-4F8C-8993-D5D48E9D2AD2}" destId="{46DE7407-31EE-43BA-853E-90BA0726D0A7}" srcOrd="0" destOrd="0" presId="urn:microsoft.com/office/officeart/2005/8/layout/cycle1"/>
    <dgm:cxn modelId="{F3F2AB1E-AF58-42F0-BE02-570D008C8071}" type="presOf" srcId="{C42E4F5A-2A71-4C40-881C-FA7012212F3D}" destId="{BDBEC1C9-E09B-4766-8EBA-18DFBE851CC0}" srcOrd="0" destOrd="0" presId="urn:microsoft.com/office/officeart/2005/8/layout/cycle1"/>
    <dgm:cxn modelId="{25DA96C7-208F-44F4-96ED-9701C8B2A7C8}" type="presOf" srcId="{9842C9EE-601A-4871-8924-3C01D46FED07}" destId="{F0282B7E-DA95-4AD0-B4AD-FEF07CDDA80D}" srcOrd="0" destOrd="0" presId="urn:microsoft.com/office/officeart/2005/8/layout/cycle1"/>
    <dgm:cxn modelId="{85F8EB75-A711-4B35-9E95-E02466AAED53}" type="presOf" srcId="{B9DA881E-8DC8-454A-8025-44BD6EF7F8D8}" destId="{92BA9DAA-43D1-4F76-BCD8-93F6F69A8D95}" srcOrd="0" destOrd="0" presId="urn:microsoft.com/office/officeart/2005/8/layout/cycle1"/>
    <dgm:cxn modelId="{B8B3C174-712A-48F9-A874-451495BB2336}" type="presOf" srcId="{4BB1EF53-59ED-4E9A-BED3-88A730138294}" destId="{1BF78E78-86C5-4EF2-B39D-7D20CF21E87E}" srcOrd="0" destOrd="0" presId="urn:microsoft.com/office/officeart/2005/8/layout/cycle1"/>
    <dgm:cxn modelId="{92CA8F8E-FAE6-496B-B62F-2CB2A5F62855}" type="presOf" srcId="{74ABA45D-B306-49F6-BF01-6537BC93EB26}" destId="{8BE84369-291A-45F0-82F0-114C7E5CF056}" srcOrd="0" destOrd="0" presId="urn:microsoft.com/office/officeart/2005/8/layout/cycle1"/>
    <dgm:cxn modelId="{84570886-9A3A-4673-B1D3-EF44AEE16FC7}" srcId="{74ABA45D-B306-49F6-BF01-6537BC93EB26}" destId="{E964E546-09BC-4833-AADB-226BFF05920E}" srcOrd="5" destOrd="0" parTransId="{CA50E708-9690-4113-BB76-99AA44392852}" sibTransId="{8D00D3CD-49C7-411A-8312-0F9CE0A2EF34}"/>
    <dgm:cxn modelId="{8534E147-F425-44CB-9A29-AC20A086E660}" srcId="{74ABA45D-B306-49F6-BF01-6537BC93EB26}" destId="{2076B1A0-6F32-444C-B706-D5C259E17502}" srcOrd="0" destOrd="0" parTransId="{B99439DC-41E1-479B-916C-F2A0EA97594F}" sibTransId="{9842C9EE-601A-4871-8924-3C01D46FED07}"/>
    <dgm:cxn modelId="{F1F3E589-776A-40CC-9928-A4DC0988A3EF}" srcId="{74ABA45D-B306-49F6-BF01-6537BC93EB26}" destId="{C42E4F5A-2A71-4C40-881C-FA7012212F3D}" srcOrd="3" destOrd="0" parTransId="{89C0AF9E-A13B-4991-94D3-99413F23FEE7}" sibTransId="{4BB1EF53-59ED-4E9A-BED3-88A730138294}"/>
    <dgm:cxn modelId="{610F24A0-016E-4810-83B9-3F0442187973}" srcId="{74ABA45D-B306-49F6-BF01-6537BC93EB26}" destId="{8260C352-7CFC-4E51-9246-5B0863509A03}" srcOrd="2" destOrd="0" parTransId="{E0BF6EC6-4050-42F3-9637-F8ADB68AEE87}" sibTransId="{7E521BD5-66C9-432B-92C4-01F7ACC6716A}"/>
    <dgm:cxn modelId="{43F5B84C-6186-496D-880F-D183523D30C5}" type="presOf" srcId="{1FDC86CC-03DF-4F89-B741-07C67FE68028}" destId="{038559E4-64D6-420C-B735-17D8D8669EC7}" srcOrd="0" destOrd="0" presId="urn:microsoft.com/office/officeart/2005/8/layout/cycle1"/>
    <dgm:cxn modelId="{308279D9-8DA7-413B-A90E-50355C278C39}" type="presOf" srcId="{2076B1A0-6F32-444C-B706-D5C259E17502}" destId="{A7B3113C-EB0C-4B0D-A197-738E41D78BC2}" srcOrd="0" destOrd="0" presId="urn:microsoft.com/office/officeart/2005/8/layout/cycle1"/>
    <dgm:cxn modelId="{E4810434-E097-49CD-A537-2455113E61E8}" type="presOf" srcId="{8D00D3CD-49C7-411A-8312-0F9CE0A2EF34}" destId="{88101C54-B375-41F4-AF55-3E5E53E25CE8}" srcOrd="0" destOrd="0" presId="urn:microsoft.com/office/officeart/2005/8/layout/cycle1"/>
    <dgm:cxn modelId="{3C4703E4-F2B7-488C-A09C-FC8945C2B5C5}" type="presOf" srcId="{7E521BD5-66C9-432B-92C4-01F7ACC6716A}" destId="{1203E13D-C3E7-4E6D-891A-DEB08789F14D}" srcOrd="0" destOrd="0" presId="urn:microsoft.com/office/officeart/2005/8/layout/cycle1"/>
    <dgm:cxn modelId="{0AF2445F-079D-4838-ABA3-C96C7573443A}" srcId="{74ABA45D-B306-49F6-BF01-6537BC93EB26}" destId="{1FDC86CC-03DF-4F89-B741-07C67FE68028}" srcOrd="1" destOrd="0" parTransId="{234C513D-D3F3-452B-8D10-8C715C32019C}" sibTransId="{1101CB4B-1FA3-4D4B-B930-474726057730}"/>
    <dgm:cxn modelId="{61094BEC-EF8F-48B0-AEDA-8280C87CF4CC}" srcId="{74ABA45D-B306-49F6-BF01-6537BC93EB26}" destId="{B9DA881E-8DC8-454A-8025-44BD6EF7F8D8}" srcOrd="4" destOrd="0" parTransId="{95594513-DB47-4810-A8F7-EC6A11C4F60A}" sibTransId="{C3E0EE4E-DA9D-4F8C-8993-D5D48E9D2AD2}"/>
    <dgm:cxn modelId="{EAC9821F-4428-4009-B581-B2D8B2C4D019}" type="presOf" srcId="{8260C352-7CFC-4E51-9246-5B0863509A03}" destId="{BEB21629-2CEC-4EF4-95B4-E8C62E8E9678}" srcOrd="0" destOrd="0" presId="urn:microsoft.com/office/officeart/2005/8/layout/cycle1"/>
    <dgm:cxn modelId="{B8F1B78B-CBCE-469E-8662-15EFF2D973E1}" type="presOf" srcId="{1101CB4B-1FA3-4D4B-B930-474726057730}" destId="{41866ECA-D41B-4999-8737-08AE6B508A07}" srcOrd="0" destOrd="0" presId="urn:microsoft.com/office/officeart/2005/8/layout/cycle1"/>
    <dgm:cxn modelId="{6EC90B8A-25CA-4F67-A697-01D95E4939A3}" type="presOf" srcId="{E964E546-09BC-4833-AADB-226BFF05920E}" destId="{5B4BEE0F-3122-4087-BD5A-75C8E66454B3}" srcOrd="0" destOrd="0" presId="urn:microsoft.com/office/officeart/2005/8/layout/cycle1"/>
    <dgm:cxn modelId="{31206CFA-4810-478A-899E-8BC505FEE032}" type="presParOf" srcId="{8BE84369-291A-45F0-82F0-114C7E5CF056}" destId="{EC2F8EF2-2E01-4A60-BC56-E355AF0C38A1}" srcOrd="0" destOrd="0" presId="urn:microsoft.com/office/officeart/2005/8/layout/cycle1"/>
    <dgm:cxn modelId="{A079FB9E-9765-4B3C-90E9-902116008AC4}" type="presParOf" srcId="{8BE84369-291A-45F0-82F0-114C7E5CF056}" destId="{A7B3113C-EB0C-4B0D-A197-738E41D78BC2}" srcOrd="1" destOrd="0" presId="urn:microsoft.com/office/officeart/2005/8/layout/cycle1"/>
    <dgm:cxn modelId="{2CD26E54-CC22-4B7A-AF47-6155805A4ADE}" type="presParOf" srcId="{8BE84369-291A-45F0-82F0-114C7E5CF056}" destId="{F0282B7E-DA95-4AD0-B4AD-FEF07CDDA80D}" srcOrd="2" destOrd="0" presId="urn:microsoft.com/office/officeart/2005/8/layout/cycle1"/>
    <dgm:cxn modelId="{0CA67B14-602E-44AF-8DA9-6272CC1B1AAD}" type="presParOf" srcId="{8BE84369-291A-45F0-82F0-114C7E5CF056}" destId="{24FABE7E-86AC-4E88-96EB-80DBD26120E6}" srcOrd="3" destOrd="0" presId="urn:microsoft.com/office/officeart/2005/8/layout/cycle1"/>
    <dgm:cxn modelId="{9E2D8BCD-6752-4FEF-B86A-DDD0D4E550F1}" type="presParOf" srcId="{8BE84369-291A-45F0-82F0-114C7E5CF056}" destId="{038559E4-64D6-420C-B735-17D8D8669EC7}" srcOrd="4" destOrd="0" presId="urn:microsoft.com/office/officeart/2005/8/layout/cycle1"/>
    <dgm:cxn modelId="{47C5783D-9489-4DE1-AD12-BB59E987712A}" type="presParOf" srcId="{8BE84369-291A-45F0-82F0-114C7E5CF056}" destId="{41866ECA-D41B-4999-8737-08AE6B508A07}" srcOrd="5" destOrd="0" presId="urn:microsoft.com/office/officeart/2005/8/layout/cycle1"/>
    <dgm:cxn modelId="{841B1ED9-17F0-4609-8C2E-A3271B3541D8}" type="presParOf" srcId="{8BE84369-291A-45F0-82F0-114C7E5CF056}" destId="{28A03E30-F3E5-4B07-AF11-FA617D52398B}" srcOrd="6" destOrd="0" presId="urn:microsoft.com/office/officeart/2005/8/layout/cycle1"/>
    <dgm:cxn modelId="{514B2668-9426-4330-8202-6BF3D4AD545E}" type="presParOf" srcId="{8BE84369-291A-45F0-82F0-114C7E5CF056}" destId="{BEB21629-2CEC-4EF4-95B4-E8C62E8E9678}" srcOrd="7" destOrd="0" presId="urn:microsoft.com/office/officeart/2005/8/layout/cycle1"/>
    <dgm:cxn modelId="{0303554E-E072-4C8F-802F-78AF35639791}" type="presParOf" srcId="{8BE84369-291A-45F0-82F0-114C7E5CF056}" destId="{1203E13D-C3E7-4E6D-891A-DEB08789F14D}" srcOrd="8" destOrd="0" presId="urn:microsoft.com/office/officeart/2005/8/layout/cycle1"/>
    <dgm:cxn modelId="{983162CF-2BAB-4B35-8C9E-47B092D57205}" type="presParOf" srcId="{8BE84369-291A-45F0-82F0-114C7E5CF056}" destId="{2CE81F63-5F34-48D3-B3AC-966C6E059582}" srcOrd="9" destOrd="0" presId="urn:microsoft.com/office/officeart/2005/8/layout/cycle1"/>
    <dgm:cxn modelId="{A00E039C-251B-4C08-8130-867E130DB071}" type="presParOf" srcId="{8BE84369-291A-45F0-82F0-114C7E5CF056}" destId="{BDBEC1C9-E09B-4766-8EBA-18DFBE851CC0}" srcOrd="10" destOrd="0" presId="urn:microsoft.com/office/officeart/2005/8/layout/cycle1"/>
    <dgm:cxn modelId="{F766A32F-428B-4653-B110-29FAAA493ADE}" type="presParOf" srcId="{8BE84369-291A-45F0-82F0-114C7E5CF056}" destId="{1BF78E78-86C5-4EF2-B39D-7D20CF21E87E}" srcOrd="11" destOrd="0" presId="urn:microsoft.com/office/officeart/2005/8/layout/cycle1"/>
    <dgm:cxn modelId="{45104C98-B20F-4F3F-B416-808DF115A1D6}" type="presParOf" srcId="{8BE84369-291A-45F0-82F0-114C7E5CF056}" destId="{C30780AC-9D53-47AA-9ED6-BABC7722B472}" srcOrd="12" destOrd="0" presId="urn:microsoft.com/office/officeart/2005/8/layout/cycle1"/>
    <dgm:cxn modelId="{9D16BA84-AD8F-4912-99E9-7CFB3B95A7EB}" type="presParOf" srcId="{8BE84369-291A-45F0-82F0-114C7E5CF056}" destId="{92BA9DAA-43D1-4F76-BCD8-93F6F69A8D95}" srcOrd="13" destOrd="0" presId="urn:microsoft.com/office/officeart/2005/8/layout/cycle1"/>
    <dgm:cxn modelId="{A7D94369-41A1-4544-8274-9EB0868680A8}" type="presParOf" srcId="{8BE84369-291A-45F0-82F0-114C7E5CF056}" destId="{46DE7407-31EE-43BA-853E-90BA0726D0A7}" srcOrd="14" destOrd="0" presId="urn:microsoft.com/office/officeart/2005/8/layout/cycle1"/>
    <dgm:cxn modelId="{50EEAE2B-78E0-4D2C-B36C-775F58457440}" type="presParOf" srcId="{8BE84369-291A-45F0-82F0-114C7E5CF056}" destId="{28A308F8-8AFC-4FC2-B716-CF54578E990F}" srcOrd="15" destOrd="0" presId="urn:microsoft.com/office/officeart/2005/8/layout/cycle1"/>
    <dgm:cxn modelId="{29B74936-DB14-440A-B73B-1CFC7FB39C7F}" type="presParOf" srcId="{8BE84369-291A-45F0-82F0-114C7E5CF056}" destId="{5B4BEE0F-3122-4087-BD5A-75C8E66454B3}" srcOrd="16" destOrd="0" presId="urn:microsoft.com/office/officeart/2005/8/layout/cycle1"/>
    <dgm:cxn modelId="{1233F22A-34DC-4D21-895F-77F790C8F1D6}" type="presParOf" srcId="{8BE84369-291A-45F0-82F0-114C7E5CF056}" destId="{88101C54-B375-41F4-AF55-3E5E53E25CE8}" srcOrd="17"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754858-9F5F-411B-9FA0-63001019F19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E62FC6AF-488C-4BD0-ACDE-C32389021B69}">
      <dgm:prSet phldrT="[Texto]"/>
      <dgm:spPr/>
      <dgm:t>
        <a:bodyPr/>
        <a:lstStyle/>
        <a:p>
          <a:r>
            <a:rPr lang="es-ES" b="1" u="sng" dirty="0"/>
            <a:t>A simple vista: </a:t>
          </a:r>
          <a:endParaRPr lang="es-ES" dirty="0"/>
        </a:p>
      </dgm:t>
    </dgm:pt>
    <dgm:pt modelId="{FA8223BB-2A01-4FDF-A343-DA85C9206949}" type="parTrans" cxnId="{E1873276-4119-43B4-94FC-115083BF94C6}">
      <dgm:prSet/>
      <dgm:spPr/>
      <dgm:t>
        <a:bodyPr/>
        <a:lstStyle/>
        <a:p>
          <a:endParaRPr lang="es-ES"/>
        </a:p>
      </dgm:t>
    </dgm:pt>
    <dgm:pt modelId="{2E2AAF35-AB09-4989-B434-C93AD91BC250}" type="sibTrans" cxnId="{E1873276-4119-43B4-94FC-115083BF94C6}">
      <dgm:prSet/>
      <dgm:spPr/>
      <dgm:t>
        <a:bodyPr/>
        <a:lstStyle/>
        <a:p>
          <a:endParaRPr lang="es-ES"/>
        </a:p>
      </dgm:t>
    </dgm:pt>
    <dgm:pt modelId="{7BC13EF9-3B3E-491D-884C-1A03B47E2E7B}">
      <dgm:prSet phldrT="[Texto]"/>
      <dgm:spPr/>
      <dgm:t>
        <a:bodyPr/>
        <a:lstStyle/>
        <a:p>
          <a:r>
            <a:rPr lang="es-ES" dirty="0"/>
            <a:t>Vemos “pequeños hilos blancos” que se mueven  alrededor del ano o en las heces. Suelen aparecer 2-3 horas después de que el niño se haya dormido.</a:t>
          </a:r>
        </a:p>
      </dgm:t>
    </dgm:pt>
    <dgm:pt modelId="{EBC60EA6-784C-46E0-A716-38CEE01550DF}" type="parTrans" cxnId="{B18DA28B-C56A-4DC9-AE76-B91462BBA904}">
      <dgm:prSet/>
      <dgm:spPr/>
      <dgm:t>
        <a:bodyPr/>
        <a:lstStyle/>
        <a:p>
          <a:endParaRPr lang="es-ES"/>
        </a:p>
      </dgm:t>
    </dgm:pt>
    <dgm:pt modelId="{2463A080-8E6A-48B0-849F-5B2D2D991E40}" type="sibTrans" cxnId="{B18DA28B-C56A-4DC9-AE76-B91462BBA904}">
      <dgm:prSet/>
      <dgm:spPr/>
      <dgm:t>
        <a:bodyPr/>
        <a:lstStyle/>
        <a:p>
          <a:endParaRPr lang="es-ES"/>
        </a:p>
      </dgm:t>
    </dgm:pt>
    <dgm:pt modelId="{DDE6BD21-EF40-4C77-A4FA-A46B1198F7CE}">
      <dgm:prSet phldrT="[Texto]"/>
      <dgm:spPr/>
      <dgm:t>
        <a:bodyPr/>
        <a:lstStyle/>
        <a:p>
          <a:r>
            <a:rPr lang="es-ES" b="1" u="sng" dirty="0"/>
            <a:t>Por los síntomas: </a:t>
          </a:r>
          <a:endParaRPr lang="es-ES" dirty="0"/>
        </a:p>
      </dgm:t>
    </dgm:pt>
    <dgm:pt modelId="{D83F8CD1-1D82-4563-B6D1-2332CCF4A6A6}" type="parTrans" cxnId="{2386FC5E-12C7-49FD-BCC8-2D0C01EF946F}">
      <dgm:prSet/>
      <dgm:spPr/>
      <dgm:t>
        <a:bodyPr/>
        <a:lstStyle/>
        <a:p>
          <a:endParaRPr lang="es-ES"/>
        </a:p>
      </dgm:t>
    </dgm:pt>
    <dgm:pt modelId="{304BDF35-DD55-41FC-8082-4C4EDC02D705}" type="sibTrans" cxnId="{2386FC5E-12C7-49FD-BCC8-2D0C01EF946F}">
      <dgm:prSet/>
      <dgm:spPr/>
      <dgm:t>
        <a:bodyPr/>
        <a:lstStyle/>
        <a:p>
          <a:endParaRPr lang="es-ES"/>
        </a:p>
      </dgm:t>
    </dgm:pt>
    <dgm:pt modelId="{72E4B250-6988-4A44-827D-451BCE05973D}">
      <dgm:prSet phldrT="[Texto]"/>
      <dgm:spPr/>
      <dgm:t>
        <a:bodyPr/>
        <a:lstStyle/>
        <a:p>
          <a:r>
            <a:rPr lang="es-ES" dirty="0"/>
            <a:t>O en infecciones genitales de repetición.</a:t>
          </a:r>
        </a:p>
      </dgm:t>
    </dgm:pt>
    <dgm:pt modelId="{DA019141-F04B-4F49-AD26-86E5536E1127}" type="parTrans" cxnId="{071D47DD-5E93-4BBE-80F8-22B504A98D6E}">
      <dgm:prSet/>
      <dgm:spPr/>
      <dgm:t>
        <a:bodyPr/>
        <a:lstStyle/>
        <a:p>
          <a:endParaRPr lang="es-ES"/>
        </a:p>
      </dgm:t>
    </dgm:pt>
    <dgm:pt modelId="{D717154C-9E2A-48EE-A693-9158399F8561}" type="sibTrans" cxnId="{071D47DD-5E93-4BBE-80F8-22B504A98D6E}">
      <dgm:prSet/>
      <dgm:spPr/>
      <dgm:t>
        <a:bodyPr/>
        <a:lstStyle/>
        <a:p>
          <a:endParaRPr lang="es-ES"/>
        </a:p>
      </dgm:t>
    </dgm:pt>
    <dgm:pt modelId="{FCC83D45-30FD-4145-981D-2223B0A3B1E6}">
      <dgm:prSet phldrT="[Texto]"/>
      <dgm:spPr/>
      <dgm:t>
        <a:bodyPr/>
        <a:lstStyle/>
        <a:p>
          <a:r>
            <a:rPr lang="es-ES" dirty="0"/>
            <a:t>Con una muestra (</a:t>
          </a:r>
          <a:r>
            <a:rPr lang="es-ES" b="1" u="sng" dirty="0"/>
            <a:t>Test de Graham</a:t>
          </a:r>
          <a:r>
            <a:rPr lang="es-ES" dirty="0"/>
            <a:t>). </a:t>
          </a:r>
        </a:p>
      </dgm:t>
    </dgm:pt>
    <dgm:pt modelId="{1F824FAA-4EA0-439C-B346-FFCE3F740DB7}" type="parTrans" cxnId="{9EBA3A41-D098-4E89-96D3-B8587D4E072B}">
      <dgm:prSet/>
      <dgm:spPr/>
      <dgm:t>
        <a:bodyPr/>
        <a:lstStyle/>
        <a:p>
          <a:endParaRPr lang="es-ES"/>
        </a:p>
      </dgm:t>
    </dgm:pt>
    <dgm:pt modelId="{070E3255-0B1C-455B-A937-3FB58534D590}" type="sibTrans" cxnId="{9EBA3A41-D098-4E89-96D3-B8587D4E072B}">
      <dgm:prSet/>
      <dgm:spPr/>
      <dgm:t>
        <a:bodyPr/>
        <a:lstStyle/>
        <a:p>
          <a:endParaRPr lang="es-ES"/>
        </a:p>
      </dgm:t>
    </dgm:pt>
    <dgm:pt modelId="{F1CB5144-78D3-4D16-8C33-137CF6BBFCFA}">
      <dgm:prSet phldrT="[Texto]"/>
      <dgm:spPr/>
      <dgm:t>
        <a:bodyPr/>
        <a:lstStyle/>
        <a:p>
          <a:r>
            <a:rPr lang="es-ES"/>
            <a:t>Hay que recoger muestra de 3 días.</a:t>
          </a:r>
          <a:endParaRPr lang="es-ES" dirty="0"/>
        </a:p>
      </dgm:t>
    </dgm:pt>
    <dgm:pt modelId="{293DC5BB-ED78-4313-98DA-B8298BFD24A8}" type="parTrans" cxnId="{08BB44E7-5AE2-4C00-AFC3-B9E49B1FB094}">
      <dgm:prSet/>
      <dgm:spPr/>
      <dgm:t>
        <a:bodyPr/>
        <a:lstStyle/>
        <a:p>
          <a:endParaRPr lang="es-ES"/>
        </a:p>
      </dgm:t>
    </dgm:pt>
    <dgm:pt modelId="{A74BC0E1-B88A-409C-9134-A6CD81DEC29C}" type="sibTrans" cxnId="{08BB44E7-5AE2-4C00-AFC3-B9E49B1FB094}">
      <dgm:prSet/>
      <dgm:spPr/>
      <dgm:t>
        <a:bodyPr/>
        <a:lstStyle/>
        <a:p>
          <a:endParaRPr lang="es-ES"/>
        </a:p>
      </dgm:t>
    </dgm:pt>
    <dgm:pt modelId="{714BE16C-2BA8-4455-A226-564B88A58A66}" type="pres">
      <dgm:prSet presAssocID="{EB754858-9F5F-411B-9FA0-63001019F19F}" presName="linear" presStyleCnt="0">
        <dgm:presLayoutVars>
          <dgm:animLvl val="lvl"/>
          <dgm:resizeHandles val="exact"/>
        </dgm:presLayoutVars>
      </dgm:prSet>
      <dgm:spPr/>
      <dgm:t>
        <a:bodyPr/>
        <a:lstStyle/>
        <a:p>
          <a:endParaRPr lang="es-ES"/>
        </a:p>
      </dgm:t>
    </dgm:pt>
    <dgm:pt modelId="{98016E6C-964F-4681-8199-7B2A635F8681}" type="pres">
      <dgm:prSet presAssocID="{E62FC6AF-488C-4BD0-ACDE-C32389021B69}" presName="parentText" presStyleLbl="node1" presStyleIdx="0" presStyleCnt="3" custLinFactNeighborX="-616" custLinFactNeighborY="2980">
        <dgm:presLayoutVars>
          <dgm:chMax val="0"/>
          <dgm:bulletEnabled val="1"/>
        </dgm:presLayoutVars>
      </dgm:prSet>
      <dgm:spPr/>
      <dgm:t>
        <a:bodyPr/>
        <a:lstStyle/>
        <a:p>
          <a:endParaRPr lang="es-ES"/>
        </a:p>
      </dgm:t>
    </dgm:pt>
    <dgm:pt modelId="{37043CFF-78C1-4A9D-944B-792D1B10144D}" type="pres">
      <dgm:prSet presAssocID="{E62FC6AF-488C-4BD0-ACDE-C32389021B69}" presName="childText" presStyleLbl="revTx" presStyleIdx="0" presStyleCnt="3">
        <dgm:presLayoutVars>
          <dgm:bulletEnabled val="1"/>
        </dgm:presLayoutVars>
      </dgm:prSet>
      <dgm:spPr/>
      <dgm:t>
        <a:bodyPr/>
        <a:lstStyle/>
        <a:p>
          <a:endParaRPr lang="es-ES"/>
        </a:p>
      </dgm:t>
    </dgm:pt>
    <dgm:pt modelId="{C0050FAF-415A-4CAA-AE9F-EEBE321D2F28}" type="pres">
      <dgm:prSet presAssocID="{DDE6BD21-EF40-4C77-A4FA-A46B1198F7CE}" presName="parentText" presStyleLbl="node1" presStyleIdx="1" presStyleCnt="3">
        <dgm:presLayoutVars>
          <dgm:chMax val="0"/>
          <dgm:bulletEnabled val="1"/>
        </dgm:presLayoutVars>
      </dgm:prSet>
      <dgm:spPr/>
      <dgm:t>
        <a:bodyPr/>
        <a:lstStyle/>
        <a:p>
          <a:endParaRPr lang="es-ES"/>
        </a:p>
      </dgm:t>
    </dgm:pt>
    <dgm:pt modelId="{958AECB8-B308-4E82-B328-8932F8984DA8}" type="pres">
      <dgm:prSet presAssocID="{DDE6BD21-EF40-4C77-A4FA-A46B1198F7CE}" presName="childText" presStyleLbl="revTx" presStyleIdx="1" presStyleCnt="3">
        <dgm:presLayoutVars>
          <dgm:bulletEnabled val="1"/>
        </dgm:presLayoutVars>
      </dgm:prSet>
      <dgm:spPr/>
      <dgm:t>
        <a:bodyPr/>
        <a:lstStyle/>
        <a:p>
          <a:endParaRPr lang="es-ES"/>
        </a:p>
      </dgm:t>
    </dgm:pt>
    <dgm:pt modelId="{2606CE08-A9A1-45C1-9406-B0DB943D4210}" type="pres">
      <dgm:prSet presAssocID="{FCC83D45-30FD-4145-981D-2223B0A3B1E6}" presName="parentText" presStyleLbl="node1" presStyleIdx="2" presStyleCnt="3">
        <dgm:presLayoutVars>
          <dgm:chMax val="0"/>
          <dgm:bulletEnabled val="1"/>
        </dgm:presLayoutVars>
      </dgm:prSet>
      <dgm:spPr/>
      <dgm:t>
        <a:bodyPr/>
        <a:lstStyle/>
        <a:p>
          <a:endParaRPr lang="es-ES"/>
        </a:p>
      </dgm:t>
    </dgm:pt>
    <dgm:pt modelId="{F96E662A-CBB0-45B4-938E-0509E5B4827C}" type="pres">
      <dgm:prSet presAssocID="{FCC83D45-30FD-4145-981D-2223B0A3B1E6}" presName="childText" presStyleLbl="revTx" presStyleIdx="2" presStyleCnt="3">
        <dgm:presLayoutVars>
          <dgm:bulletEnabled val="1"/>
        </dgm:presLayoutVars>
      </dgm:prSet>
      <dgm:spPr/>
      <dgm:t>
        <a:bodyPr/>
        <a:lstStyle/>
        <a:p>
          <a:endParaRPr lang="es-ES"/>
        </a:p>
      </dgm:t>
    </dgm:pt>
  </dgm:ptLst>
  <dgm:cxnLst>
    <dgm:cxn modelId="{657084EF-FC0D-45D5-ABE4-AFA2BF761525}" type="presOf" srcId="{FCC83D45-30FD-4145-981D-2223B0A3B1E6}" destId="{2606CE08-A9A1-45C1-9406-B0DB943D4210}" srcOrd="0" destOrd="0" presId="urn:microsoft.com/office/officeart/2005/8/layout/vList2"/>
    <dgm:cxn modelId="{E1873276-4119-43B4-94FC-115083BF94C6}" srcId="{EB754858-9F5F-411B-9FA0-63001019F19F}" destId="{E62FC6AF-488C-4BD0-ACDE-C32389021B69}" srcOrd="0" destOrd="0" parTransId="{FA8223BB-2A01-4FDF-A343-DA85C9206949}" sibTransId="{2E2AAF35-AB09-4989-B434-C93AD91BC250}"/>
    <dgm:cxn modelId="{08BB44E7-5AE2-4C00-AFC3-B9E49B1FB094}" srcId="{FCC83D45-30FD-4145-981D-2223B0A3B1E6}" destId="{F1CB5144-78D3-4D16-8C33-137CF6BBFCFA}" srcOrd="0" destOrd="0" parTransId="{293DC5BB-ED78-4313-98DA-B8298BFD24A8}" sibTransId="{A74BC0E1-B88A-409C-9134-A6CD81DEC29C}"/>
    <dgm:cxn modelId="{2BCDFA9F-419B-47CD-9E5D-CA81F2F7B918}" type="presOf" srcId="{7BC13EF9-3B3E-491D-884C-1A03B47E2E7B}" destId="{37043CFF-78C1-4A9D-944B-792D1B10144D}" srcOrd="0" destOrd="0" presId="urn:microsoft.com/office/officeart/2005/8/layout/vList2"/>
    <dgm:cxn modelId="{071D47DD-5E93-4BBE-80F8-22B504A98D6E}" srcId="{DDE6BD21-EF40-4C77-A4FA-A46B1198F7CE}" destId="{72E4B250-6988-4A44-827D-451BCE05973D}" srcOrd="0" destOrd="0" parTransId="{DA019141-F04B-4F49-AD26-86E5536E1127}" sibTransId="{D717154C-9E2A-48EE-A693-9158399F8561}"/>
    <dgm:cxn modelId="{429AD8E5-E385-4D0C-9B3A-52C202B7F19A}" type="presOf" srcId="{EB754858-9F5F-411B-9FA0-63001019F19F}" destId="{714BE16C-2BA8-4455-A226-564B88A58A66}" srcOrd="0" destOrd="0" presId="urn:microsoft.com/office/officeart/2005/8/layout/vList2"/>
    <dgm:cxn modelId="{2386FC5E-12C7-49FD-BCC8-2D0C01EF946F}" srcId="{EB754858-9F5F-411B-9FA0-63001019F19F}" destId="{DDE6BD21-EF40-4C77-A4FA-A46B1198F7CE}" srcOrd="1" destOrd="0" parTransId="{D83F8CD1-1D82-4563-B6D1-2332CCF4A6A6}" sibTransId="{304BDF35-DD55-41FC-8082-4C4EDC02D705}"/>
    <dgm:cxn modelId="{68C61DCC-6362-4B9E-827D-F532DC1B5311}" type="presOf" srcId="{72E4B250-6988-4A44-827D-451BCE05973D}" destId="{958AECB8-B308-4E82-B328-8932F8984DA8}" srcOrd="0" destOrd="0" presId="urn:microsoft.com/office/officeart/2005/8/layout/vList2"/>
    <dgm:cxn modelId="{DE2810A5-B62C-49C1-B4D9-8DBE603A56AE}" type="presOf" srcId="{E62FC6AF-488C-4BD0-ACDE-C32389021B69}" destId="{98016E6C-964F-4681-8199-7B2A635F8681}" srcOrd="0" destOrd="0" presId="urn:microsoft.com/office/officeart/2005/8/layout/vList2"/>
    <dgm:cxn modelId="{2DD5B268-3DEE-4C09-8DC6-2815C79DEEC6}" type="presOf" srcId="{F1CB5144-78D3-4D16-8C33-137CF6BBFCFA}" destId="{F96E662A-CBB0-45B4-938E-0509E5B4827C}" srcOrd="0" destOrd="0" presId="urn:microsoft.com/office/officeart/2005/8/layout/vList2"/>
    <dgm:cxn modelId="{496D3D2A-A487-4C8B-8750-63D56F4D07B0}" type="presOf" srcId="{DDE6BD21-EF40-4C77-A4FA-A46B1198F7CE}" destId="{C0050FAF-415A-4CAA-AE9F-EEBE321D2F28}" srcOrd="0" destOrd="0" presId="urn:microsoft.com/office/officeart/2005/8/layout/vList2"/>
    <dgm:cxn modelId="{9EBA3A41-D098-4E89-96D3-B8587D4E072B}" srcId="{EB754858-9F5F-411B-9FA0-63001019F19F}" destId="{FCC83D45-30FD-4145-981D-2223B0A3B1E6}" srcOrd="2" destOrd="0" parTransId="{1F824FAA-4EA0-439C-B346-FFCE3F740DB7}" sibTransId="{070E3255-0B1C-455B-A937-3FB58534D590}"/>
    <dgm:cxn modelId="{B18DA28B-C56A-4DC9-AE76-B91462BBA904}" srcId="{E62FC6AF-488C-4BD0-ACDE-C32389021B69}" destId="{7BC13EF9-3B3E-491D-884C-1A03B47E2E7B}" srcOrd="0" destOrd="0" parTransId="{EBC60EA6-784C-46E0-A716-38CEE01550DF}" sibTransId="{2463A080-8E6A-48B0-849F-5B2D2D991E40}"/>
    <dgm:cxn modelId="{643F8298-2455-4142-A075-6B2E2A87FF53}" type="presParOf" srcId="{714BE16C-2BA8-4455-A226-564B88A58A66}" destId="{98016E6C-964F-4681-8199-7B2A635F8681}" srcOrd="0" destOrd="0" presId="urn:microsoft.com/office/officeart/2005/8/layout/vList2"/>
    <dgm:cxn modelId="{6C3AAA9E-7E5C-41FE-BFAE-76F81C45C48C}" type="presParOf" srcId="{714BE16C-2BA8-4455-A226-564B88A58A66}" destId="{37043CFF-78C1-4A9D-944B-792D1B10144D}" srcOrd="1" destOrd="0" presId="urn:microsoft.com/office/officeart/2005/8/layout/vList2"/>
    <dgm:cxn modelId="{69B820AF-30AE-470E-98E3-77D1801843DB}" type="presParOf" srcId="{714BE16C-2BA8-4455-A226-564B88A58A66}" destId="{C0050FAF-415A-4CAA-AE9F-EEBE321D2F28}" srcOrd="2" destOrd="0" presId="urn:microsoft.com/office/officeart/2005/8/layout/vList2"/>
    <dgm:cxn modelId="{825EAC48-3167-4A96-BC98-256C4EEAA327}" type="presParOf" srcId="{714BE16C-2BA8-4455-A226-564B88A58A66}" destId="{958AECB8-B308-4E82-B328-8932F8984DA8}" srcOrd="3" destOrd="0" presId="urn:microsoft.com/office/officeart/2005/8/layout/vList2"/>
    <dgm:cxn modelId="{9E23C0C7-C13C-4B9D-AD65-C9E6119A59FE}" type="presParOf" srcId="{714BE16C-2BA8-4455-A226-564B88A58A66}" destId="{2606CE08-A9A1-45C1-9406-B0DB943D4210}" srcOrd="4" destOrd="0" presId="urn:microsoft.com/office/officeart/2005/8/layout/vList2"/>
    <dgm:cxn modelId="{040470AC-6B40-4F2C-87D3-54D1C0E64D94}" type="presParOf" srcId="{714BE16C-2BA8-4455-A226-564B88A58A66}" destId="{F96E662A-CBB0-45B4-938E-0509E5B4827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3113C-EB0C-4B0D-A197-738E41D78BC2}">
      <dsp:nvSpPr>
        <dsp:cNvPr id="0" name=""/>
        <dsp:cNvSpPr/>
      </dsp:nvSpPr>
      <dsp:spPr>
        <a:xfrm>
          <a:off x="2835039" y="6081"/>
          <a:ext cx="971418"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Huevos de lombrices</a:t>
          </a:r>
        </a:p>
      </dsp:txBody>
      <dsp:txXfrm>
        <a:off x="2835039" y="6081"/>
        <a:ext cx="971418" cy="546099"/>
      </dsp:txXfrm>
    </dsp:sp>
    <dsp:sp modelId="{F0282B7E-DA95-4AD0-B4AD-FEF07CDDA80D}">
      <dsp:nvSpPr>
        <dsp:cNvPr id="0" name=""/>
        <dsp:cNvSpPr/>
      </dsp:nvSpPr>
      <dsp:spPr>
        <a:xfrm>
          <a:off x="1377048" y="467"/>
          <a:ext cx="2668509" cy="2668509"/>
        </a:xfrm>
        <a:prstGeom prst="circularArrow">
          <a:avLst>
            <a:gd name="adj1" fmla="val 3991"/>
            <a:gd name="adj2" fmla="val 250340"/>
            <a:gd name="adj3" fmla="val 20572962"/>
            <a:gd name="adj4" fmla="val 19203486"/>
            <a:gd name="adj5" fmla="val 465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559E4-64D6-420C-B735-17D8D8669EC7}">
      <dsp:nvSpPr>
        <dsp:cNvPr id="0" name=""/>
        <dsp:cNvSpPr/>
      </dsp:nvSpPr>
      <dsp:spPr>
        <a:xfrm>
          <a:off x="3541021" y="1061672"/>
          <a:ext cx="778345"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Manos</a:t>
          </a:r>
        </a:p>
      </dsp:txBody>
      <dsp:txXfrm>
        <a:off x="3541021" y="1061672"/>
        <a:ext cx="778345" cy="546099"/>
      </dsp:txXfrm>
    </dsp:sp>
    <dsp:sp modelId="{41866ECA-D41B-4999-8737-08AE6B508A07}">
      <dsp:nvSpPr>
        <dsp:cNvPr id="0" name=""/>
        <dsp:cNvSpPr/>
      </dsp:nvSpPr>
      <dsp:spPr>
        <a:xfrm>
          <a:off x="1377048" y="467"/>
          <a:ext cx="2668509" cy="2668509"/>
        </a:xfrm>
        <a:prstGeom prst="circularArrow">
          <a:avLst>
            <a:gd name="adj1" fmla="val 3991"/>
            <a:gd name="adj2" fmla="val 250340"/>
            <a:gd name="adj3" fmla="val 2146174"/>
            <a:gd name="adj4" fmla="val 776698"/>
            <a:gd name="adj5" fmla="val 4656"/>
          </a:avLst>
        </a:prstGeom>
        <a:solidFill>
          <a:schemeClr val="accent2">
            <a:hueOff val="-2019893"/>
            <a:satOff val="3332"/>
            <a:lumOff val="2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B21629-2CEC-4EF4-95B4-E8C62E8E9678}">
      <dsp:nvSpPr>
        <dsp:cNvPr id="0" name=""/>
        <dsp:cNvSpPr/>
      </dsp:nvSpPr>
      <dsp:spPr>
        <a:xfrm>
          <a:off x="2931576" y="2117262"/>
          <a:ext cx="778345"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Boca</a:t>
          </a:r>
        </a:p>
      </dsp:txBody>
      <dsp:txXfrm>
        <a:off x="2931576" y="2117262"/>
        <a:ext cx="778345" cy="546099"/>
      </dsp:txXfrm>
    </dsp:sp>
    <dsp:sp modelId="{1203E13D-C3E7-4E6D-891A-DEB08789F14D}">
      <dsp:nvSpPr>
        <dsp:cNvPr id="0" name=""/>
        <dsp:cNvSpPr/>
      </dsp:nvSpPr>
      <dsp:spPr>
        <a:xfrm>
          <a:off x="1377048" y="467"/>
          <a:ext cx="2668509" cy="2668509"/>
        </a:xfrm>
        <a:prstGeom prst="circularArrow">
          <a:avLst>
            <a:gd name="adj1" fmla="val 3991"/>
            <a:gd name="adj2" fmla="val 250340"/>
            <a:gd name="adj3" fmla="val 5774348"/>
            <a:gd name="adj4" fmla="val 4775312"/>
            <a:gd name="adj5" fmla="val 4656"/>
          </a:avLst>
        </a:prstGeom>
        <a:solidFill>
          <a:schemeClr val="accent2">
            <a:hueOff val="-4039786"/>
            <a:satOff val="6664"/>
            <a:lumOff val="5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BEC1C9-E09B-4766-8EBA-18DFBE851CC0}">
      <dsp:nvSpPr>
        <dsp:cNvPr id="0" name=""/>
        <dsp:cNvSpPr/>
      </dsp:nvSpPr>
      <dsp:spPr>
        <a:xfrm>
          <a:off x="1712684" y="2117262"/>
          <a:ext cx="778345"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Intestino delgado</a:t>
          </a:r>
        </a:p>
      </dsp:txBody>
      <dsp:txXfrm>
        <a:off x="1712684" y="2117262"/>
        <a:ext cx="778345" cy="546099"/>
      </dsp:txXfrm>
    </dsp:sp>
    <dsp:sp modelId="{1BF78E78-86C5-4EF2-B39D-7D20CF21E87E}">
      <dsp:nvSpPr>
        <dsp:cNvPr id="0" name=""/>
        <dsp:cNvSpPr/>
      </dsp:nvSpPr>
      <dsp:spPr>
        <a:xfrm>
          <a:off x="1377048" y="467"/>
          <a:ext cx="2668509" cy="2668509"/>
        </a:xfrm>
        <a:prstGeom prst="circularArrow">
          <a:avLst>
            <a:gd name="adj1" fmla="val 3991"/>
            <a:gd name="adj2" fmla="val 250340"/>
            <a:gd name="adj3" fmla="val 9772962"/>
            <a:gd name="adj4" fmla="val 8403486"/>
            <a:gd name="adj5" fmla="val 4656"/>
          </a:avLst>
        </a:prstGeom>
        <a:solidFill>
          <a:schemeClr val="accent2">
            <a:hueOff val="-6059680"/>
            <a:satOff val="9996"/>
            <a:lumOff val="7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BA9DAA-43D1-4F76-BCD8-93F6F69A8D95}">
      <dsp:nvSpPr>
        <dsp:cNvPr id="0" name=""/>
        <dsp:cNvSpPr/>
      </dsp:nvSpPr>
      <dsp:spPr>
        <a:xfrm>
          <a:off x="1103239" y="1061672"/>
          <a:ext cx="778345"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Intestino grueso</a:t>
          </a:r>
        </a:p>
      </dsp:txBody>
      <dsp:txXfrm>
        <a:off x="1103239" y="1061672"/>
        <a:ext cx="778345" cy="546099"/>
      </dsp:txXfrm>
    </dsp:sp>
    <dsp:sp modelId="{46DE7407-31EE-43BA-853E-90BA0726D0A7}">
      <dsp:nvSpPr>
        <dsp:cNvPr id="0" name=""/>
        <dsp:cNvSpPr/>
      </dsp:nvSpPr>
      <dsp:spPr>
        <a:xfrm>
          <a:off x="1377048" y="467"/>
          <a:ext cx="2668509" cy="2668509"/>
        </a:xfrm>
        <a:prstGeom prst="circularArrow">
          <a:avLst>
            <a:gd name="adj1" fmla="val 3991"/>
            <a:gd name="adj2" fmla="val 250340"/>
            <a:gd name="adj3" fmla="val 12946174"/>
            <a:gd name="adj4" fmla="val 11576698"/>
            <a:gd name="adj5" fmla="val 4656"/>
          </a:avLst>
        </a:prstGeom>
        <a:solidFill>
          <a:schemeClr val="accent2">
            <a:hueOff val="-8079573"/>
            <a:satOff val="13328"/>
            <a:lumOff val="10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4BEE0F-3122-4087-BD5A-75C8E66454B3}">
      <dsp:nvSpPr>
        <dsp:cNvPr id="0" name=""/>
        <dsp:cNvSpPr/>
      </dsp:nvSpPr>
      <dsp:spPr>
        <a:xfrm>
          <a:off x="1712684" y="6081"/>
          <a:ext cx="778345" cy="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a:t>Ano</a:t>
          </a:r>
        </a:p>
      </dsp:txBody>
      <dsp:txXfrm>
        <a:off x="1712684" y="6081"/>
        <a:ext cx="778345" cy="546099"/>
      </dsp:txXfrm>
    </dsp:sp>
    <dsp:sp modelId="{88101C54-B375-41F4-AF55-3E5E53E25CE8}">
      <dsp:nvSpPr>
        <dsp:cNvPr id="0" name=""/>
        <dsp:cNvSpPr/>
      </dsp:nvSpPr>
      <dsp:spPr>
        <a:xfrm>
          <a:off x="1377048" y="10207"/>
          <a:ext cx="2668509" cy="2668509"/>
        </a:xfrm>
        <a:prstGeom prst="circularArrow">
          <a:avLst>
            <a:gd name="adj1" fmla="val 3991"/>
            <a:gd name="adj2" fmla="val 250340"/>
            <a:gd name="adj3" fmla="val 16299247"/>
            <a:gd name="adj4" fmla="val 15575312"/>
            <a:gd name="adj5" fmla="val 4656"/>
          </a:avLst>
        </a:prstGeom>
        <a:solidFill>
          <a:schemeClr val="accent2">
            <a:hueOff val="-10099466"/>
            <a:satOff val="16660"/>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16E6C-964F-4681-8199-7B2A635F8681}">
      <dsp:nvSpPr>
        <dsp:cNvPr id="0" name=""/>
        <dsp:cNvSpPr/>
      </dsp:nvSpPr>
      <dsp:spPr>
        <a:xfrm>
          <a:off x="0" y="55335"/>
          <a:ext cx="7707086" cy="74353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b="1" u="sng" kern="1200" dirty="0"/>
            <a:t>A simple vista: </a:t>
          </a:r>
          <a:endParaRPr lang="es-ES" sz="3100" kern="1200" dirty="0"/>
        </a:p>
      </dsp:txBody>
      <dsp:txXfrm>
        <a:off x="36296" y="91631"/>
        <a:ext cx="7634494" cy="670943"/>
      </dsp:txXfrm>
    </dsp:sp>
    <dsp:sp modelId="{37043CFF-78C1-4A9D-944B-792D1B10144D}">
      <dsp:nvSpPr>
        <dsp:cNvPr id="0" name=""/>
        <dsp:cNvSpPr/>
      </dsp:nvSpPr>
      <dsp:spPr>
        <a:xfrm>
          <a:off x="0" y="766361"/>
          <a:ext cx="7707086" cy="1090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70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ES" sz="2400" kern="1200" dirty="0"/>
            <a:t>Vemos “pequeños hilos blancos” que se mueven  alrededor del ano o en las heces. Suelen aparecer 2-3 horas después de que el niño se haya dormido.</a:t>
          </a:r>
        </a:p>
      </dsp:txBody>
      <dsp:txXfrm>
        <a:off x="0" y="766361"/>
        <a:ext cx="7707086" cy="1090890"/>
      </dsp:txXfrm>
    </dsp:sp>
    <dsp:sp modelId="{C0050FAF-415A-4CAA-AE9F-EEBE321D2F28}">
      <dsp:nvSpPr>
        <dsp:cNvPr id="0" name=""/>
        <dsp:cNvSpPr/>
      </dsp:nvSpPr>
      <dsp:spPr>
        <a:xfrm>
          <a:off x="0" y="1857251"/>
          <a:ext cx="7707086" cy="74353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b="1" u="sng" kern="1200" dirty="0"/>
            <a:t>Por los síntomas: </a:t>
          </a:r>
          <a:endParaRPr lang="es-ES" sz="3100" kern="1200" dirty="0"/>
        </a:p>
      </dsp:txBody>
      <dsp:txXfrm>
        <a:off x="36296" y="1893547"/>
        <a:ext cx="7634494" cy="670943"/>
      </dsp:txXfrm>
    </dsp:sp>
    <dsp:sp modelId="{958AECB8-B308-4E82-B328-8932F8984DA8}">
      <dsp:nvSpPr>
        <dsp:cNvPr id="0" name=""/>
        <dsp:cNvSpPr/>
      </dsp:nvSpPr>
      <dsp:spPr>
        <a:xfrm>
          <a:off x="0" y="2600786"/>
          <a:ext cx="7707086"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70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ES" sz="2400" kern="1200" dirty="0"/>
            <a:t>O en infecciones genitales de repetición.</a:t>
          </a:r>
        </a:p>
      </dsp:txBody>
      <dsp:txXfrm>
        <a:off x="0" y="2600786"/>
        <a:ext cx="7707086" cy="513360"/>
      </dsp:txXfrm>
    </dsp:sp>
    <dsp:sp modelId="{2606CE08-A9A1-45C1-9406-B0DB943D4210}">
      <dsp:nvSpPr>
        <dsp:cNvPr id="0" name=""/>
        <dsp:cNvSpPr/>
      </dsp:nvSpPr>
      <dsp:spPr>
        <a:xfrm>
          <a:off x="0" y="3114147"/>
          <a:ext cx="7707086" cy="74353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a:t>Con una muestra (</a:t>
          </a:r>
          <a:r>
            <a:rPr lang="es-ES" sz="3100" b="1" u="sng" kern="1200" dirty="0"/>
            <a:t>Test de Graham</a:t>
          </a:r>
          <a:r>
            <a:rPr lang="es-ES" sz="3100" kern="1200" dirty="0"/>
            <a:t>). </a:t>
          </a:r>
        </a:p>
      </dsp:txBody>
      <dsp:txXfrm>
        <a:off x="36296" y="3150443"/>
        <a:ext cx="7634494" cy="670943"/>
      </dsp:txXfrm>
    </dsp:sp>
    <dsp:sp modelId="{F96E662A-CBB0-45B4-938E-0509E5B4827C}">
      <dsp:nvSpPr>
        <dsp:cNvPr id="0" name=""/>
        <dsp:cNvSpPr/>
      </dsp:nvSpPr>
      <dsp:spPr>
        <a:xfrm>
          <a:off x="0" y="3857682"/>
          <a:ext cx="7707086"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70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ES" sz="2400" kern="1200"/>
            <a:t>Hay que recoger muestra de 3 días.</a:t>
          </a:r>
          <a:endParaRPr lang="es-ES" sz="2400" kern="1200" dirty="0"/>
        </a:p>
      </dsp:txBody>
      <dsp:txXfrm>
        <a:off x="0" y="3857682"/>
        <a:ext cx="7707086" cy="513360"/>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12/28/2019 7:23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938992"/>
          </a:xfrm>
          <a:prstGeom prst="rect">
            <a:avLst/>
          </a:prstGeom>
          <a:noFill/>
          <a:ln>
            <a:solidFill>
              <a:schemeClr val="tx1"/>
            </a:solidFill>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r>
              <a:rPr lang="es-ES" sz="4000" dirty="0" smtClean="0">
                <a:solidFill>
                  <a:schemeClr val="tx1"/>
                </a:solidFill>
                <a:latin typeface="Arial" panose="020B0604020202020204" pitchFamily="34" charset="0"/>
                <a:cs typeface="Arial" panose="020B0604020202020204" pitchFamily="34" charset="0"/>
              </a:rPr>
              <a:t>“Las lombrices”, ¿cómo es posible que a mi hijo le hayan salido esos bichitos?</a:t>
            </a:r>
            <a:endParaRPr lang="es-ES" sz="4000" dirty="0">
              <a:solidFill>
                <a:schemeClr val="tx1"/>
              </a:solidFill>
              <a:latin typeface="Arial" panose="020B0604020202020204" pitchFamily="34" charset="0"/>
              <a:cs typeface="Arial" panose="020B0604020202020204" pitchFamily="34" charset="0"/>
            </a:endParaRPr>
          </a:p>
        </p:txBody>
      </p:sp>
      <p:sp>
        <p:nvSpPr>
          <p:cNvPr id="2" name="CuadroTexto 11"/>
          <p:cNvSpPr txBox="1"/>
          <p:nvPr/>
        </p:nvSpPr>
        <p:spPr>
          <a:xfrm>
            <a:off x="1948352" y="4338211"/>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Pilar Tortosa Pinto.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Aida Ruíz López.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5731" y="4338211"/>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553998"/>
          </a:xfrm>
        </p:spPr>
        <p:txBody>
          <a:bodyPr numCol="1" anchorCtr="0" compatLnSpc="1">
            <a:prstTxWarp prst="textNoShape">
              <a:avLst/>
            </a:prstTxWarp>
          </a:bodyPr>
          <a:lstStyle/>
          <a:p>
            <a:r>
              <a:rPr lang="es-ES" sz="4000" b="1" dirty="0" smtClean="0">
                <a:effectLst>
                  <a:outerShdw blurRad="38100" dist="38100" dir="2700000" algn="tl">
                    <a:srgbClr val="000000">
                      <a:alpha val="43137"/>
                    </a:srgbClr>
                  </a:outerShdw>
                </a:effectLst>
              </a:rPr>
              <a:t>¿Qué son?</a:t>
            </a:r>
            <a:endParaRPr lang="es-ES" sz="4000" b="1" dirty="0">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611424" y="1117600"/>
            <a:ext cx="7182958" cy="1323439"/>
          </a:xfrm>
          <a:noFill/>
          <a:ln>
            <a:noFill/>
          </a:ln>
        </p:spPr>
        <p:style>
          <a:lnRef idx="2">
            <a:schemeClr val="accent2"/>
          </a:lnRef>
          <a:fillRef idx="1">
            <a:schemeClr val="lt1"/>
          </a:fillRef>
          <a:effectRef idx="0">
            <a:schemeClr val="accent2"/>
          </a:effectRef>
          <a:fontRef idx="minor">
            <a:schemeClr val="dk1"/>
          </a:fontRef>
        </p:style>
        <p:txBody>
          <a:bodyPr/>
          <a:lstStyle/>
          <a:p>
            <a:pPr lvl="1">
              <a:lnSpc>
                <a:spcPct val="100000"/>
              </a:lnSpc>
              <a:spcBef>
                <a:spcPts val="600"/>
              </a:spcBef>
            </a:pPr>
            <a:r>
              <a:rPr lang="es-ES" sz="2400" dirty="0"/>
              <a:t>Son unos gusanos muy pequeños y finos. </a:t>
            </a:r>
          </a:p>
          <a:p>
            <a:pPr lvl="1">
              <a:lnSpc>
                <a:spcPct val="100000"/>
              </a:lnSpc>
              <a:spcBef>
                <a:spcPts val="600"/>
              </a:spcBef>
            </a:pPr>
            <a:r>
              <a:rPr lang="es-ES" sz="2400" dirty="0"/>
              <a:t>Muy frecuentes, sobretodo en &lt;10 años. </a:t>
            </a:r>
          </a:p>
          <a:p>
            <a:pPr lvl="1">
              <a:lnSpc>
                <a:spcPct val="100000"/>
              </a:lnSpc>
              <a:spcBef>
                <a:spcPts val="600"/>
              </a:spcBef>
            </a:pPr>
            <a:r>
              <a:rPr lang="es-ES" sz="2400" dirty="0"/>
              <a:t>No relacionadas con falta de higiene</a:t>
            </a:r>
            <a:r>
              <a:rPr lang="es-ES" dirty="0"/>
              <a:t>.</a:t>
            </a:r>
          </a:p>
        </p:txBody>
      </p:sp>
      <p:sp>
        <p:nvSpPr>
          <p:cNvPr id="10" name="Rectangle 2"/>
          <p:cNvSpPr txBox="1">
            <a:spLocks/>
          </p:cNvSpPr>
          <p:nvPr/>
        </p:nvSpPr>
        <p:spPr bwMode="auto">
          <a:xfrm>
            <a:off x="408468" y="2673243"/>
            <a:ext cx="6726422" cy="5539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r>
              <a:rPr lang="es-ES" sz="4000" b="1" dirty="0" smtClean="0">
                <a:effectLst>
                  <a:outerShdw blurRad="38100" dist="38100" dir="2700000" algn="tl">
                    <a:srgbClr val="000000">
                      <a:alpha val="43137"/>
                    </a:srgbClr>
                  </a:outerShdw>
                </a:effectLst>
              </a:rPr>
              <a:t>¿Por qué se producen?</a:t>
            </a:r>
            <a:endParaRPr lang="es-ES" sz="4000" b="1" dirty="0">
              <a:effectLst>
                <a:outerShdw blurRad="38100" dist="38100" dir="2700000" algn="tl">
                  <a:srgbClr val="000000">
                    <a:alpha val="43137"/>
                  </a:srgbClr>
                </a:outerShdw>
              </a:effectLst>
            </a:endParaRPr>
          </a:p>
        </p:txBody>
      </p:sp>
      <p:graphicFrame>
        <p:nvGraphicFramePr>
          <p:cNvPr id="12" name="8 Marcador de contenido"/>
          <p:cNvGraphicFramePr>
            <a:graphicFrameLocks/>
          </p:cNvGraphicFramePr>
          <p:nvPr>
            <p:extLst>
              <p:ext uri="{D42A27DB-BD31-4B8C-83A1-F6EECF244321}">
                <p14:modId xmlns:p14="http://schemas.microsoft.com/office/powerpoint/2010/main" val="715055832"/>
              </p:ext>
            </p:extLst>
          </p:nvPr>
        </p:nvGraphicFramePr>
        <p:xfrm>
          <a:off x="1860697" y="3334931"/>
          <a:ext cx="5422606" cy="26694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1 CuadroTexto"/>
          <p:cNvSpPr txBox="1"/>
          <p:nvPr/>
        </p:nvSpPr>
        <p:spPr>
          <a:xfrm>
            <a:off x="408468" y="4465674"/>
            <a:ext cx="207471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
            </a:pPr>
            <a:r>
              <a:rPr lang="es-ES" dirty="0"/>
              <a:t>Animales </a:t>
            </a:r>
          </a:p>
          <a:p>
            <a:pPr marL="285750" indent="-285750">
              <a:buFont typeface="Wingdings" panose="05000000000000000000" pitchFamily="2" charset="2"/>
              <a:buChar char="§"/>
            </a:pPr>
            <a:r>
              <a:rPr lang="es-ES" dirty="0"/>
              <a:t>Golosinas</a:t>
            </a:r>
          </a:p>
          <a:p>
            <a:pPr marL="285750" indent="-285750">
              <a:buFont typeface="Wingdings" panose="05000000000000000000" pitchFamily="2" charset="2"/>
              <a:buChar char="§"/>
            </a:pPr>
            <a:r>
              <a:rPr lang="es-ES" dirty="0"/>
              <a:t>Chocolate</a:t>
            </a:r>
          </a:p>
        </p:txBody>
      </p:sp>
      <p:grpSp>
        <p:nvGrpSpPr>
          <p:cNvPr id="14" name="13 Grupo"/>
          <p:cNvGrpSpPr/>
          <p:nvPr/>
        </p:nvGrpSpPr>
        <p:grpSpPr>
          <a:xfrm>
            <a:off x="754912" y="4465674"/>
            <a:ext cx="1010093" cy="923330"/>
            <a:chOff x="754912" y="4465674"/>
            <a:chExt cx="1010093" cy="923330"/>
          </a:xfrm>
        </p:grpSpPr>
        <p:cxnSp>
          <p:nvCxnSpPr>
            <p:cNvPr id="7" name="6 Conector recto"/>
            <p:cNvCxnSpPr/>
            <p:nvPr/>
          </p:nvCxnSpPr>
          <p:spPr>
            <a:xfrm>
              <a:off x="754912" y="4465674"/>
              <a:ext cx="1010093" cy="92333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flipV="1">
              <a:off x="754912" y="4465674"/>
              <a:ext cx="1010093" cy="92333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19"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65731" y="4338211"/>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373179"/>
            <a:ext cx="6726422" cy="664797"/>
          </a:xfrm>
        </p:spPr>
        <p:txBody>
          <a:bodyPr numCol="1" anchorCtr="0" compatLnSpc="1">
            <a:prstTxWarp prst="textNoShape">
              <a:avLst/>
            </a:prstTxWarp>
          </a:bodyPr>
          <a:lstStyle/>
          <a:p>
            <a:r>
              <a:rPr lang="es-ES" b="1" dirty="0" smtClean="0">
                <a:effectLst>
                  <a:outerShdw blurRad="38100" dist="38100" dir="2700000" algn="tl">
                    <a:srgbClr val="000000">
                      <a:alpha val="43137"/>
                    </a:srgbClr>
                  </a:outerShdw>
                </a:effectLst>
              </a:rPr>
              <a:t>¿Qué síntomas producen?</a:t>
            </a:r>
            <a:endParaRPr lang="es-ES" b="1" dirty="0">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0" name="9 Marcador de contenido"/>
          <p:cNvSpPr>
            <a:spLocks noGrp="1"/>
          </p:cNvSpPr>
          <p:nvPr>
            <p:ph idx="1"/>
          </p:nvPr>
        </p:nvSpPr>
        <p:spPr>
          <a:xfrm>
            <a:off x="350838" y="1424598"/>
            <a:ext cx="8335962" cy="2431435"/>
          </a:xfrm>
          <a:noFill/>
          <a:ln>
            <a:noFill/>
          </a:ln>
        </p:spPr>
        <p:style>
          <a:lnRef idx="2">
            <a:schemeClr val="accent2"/>
          </a:lnRef>
          <a:fillRef idx="1">
            <a:schemeClr val="lt1"/>
          </a:fillRef>
          <a:effectRef idx="0">
            <a:schemeClr val="accent2"/>
          </a:effectRef>
          <a:fontRef idx="minor">
            <a:schemeClr val="dk1"/>
          </a:fontRef>
        </p:style>
        <p:txBody>
          <a:bodyPr/>
          <a:lstStyle/>
          <a:p>
            <a:pPr lvl="0"/>
            <a:r>
              <a:rPr lang="es-ES" sz="2400" dirty="0"/>
              <a:t>Asintomáticos, sobretodo en adultos.</a:t>
            </a:r>
          </a:p>
          <a:p>
            <a:pPr lvl="0"/>
            <a:r>
              <a:rPr lang="es-ES" sz="2400" b="1" dirty="0"/>
              <a:t>Picor</a:t>
            </a:r>
            <a:r>
              <a:rPr lang="es-ES" sz="2400" dirty="0"/>
              <a:t> en el ano y genitales. Más por la </a:t>
            </a:r>
            <a:r>
              <a:rPr lang="es-ES" sz="2400" b="1" dirty="0"/>
              <a:t>noche</a:t>
            </a:r>
            <a:r>
              <a:rPr lang="es-ES" sz="2400" dirty="0"/>
              <a:t>. </a:t>
            </a:r>
          </a:p>
          <a:p>
            <a:pPr lvl="0"/>
            <a:r>
              <a:rPr lang="es-ES" sz="2400" dirty="0"/>
              <a:t>Irritabilidad, sueño intranquilo, pesadillas, sonambulismo.</a:t>
            </a:r>
          </a:p>
          <a:p>
            <a:pPr lvl="0"/>
            <a:r>
              <a:rPr lang="es-ES" sz="2400" dirty="0"/>
              <a:t>Heridas por rascado que pueden infectarse.</a:t>
            </a:r>
          </a:p>
          <a:p>
            <a:pPr lvl="0"/>
            <a:r>
              <a:rPr lang="es-ES" sz="2400" dirty="0"/>
              <a:t>Irritación vaginal, picor, flujo y molestias al orinar.</a:t>
            </a:r>
          </a:p>
          <a:p>
            <a:pPr lvl="0"/>
            <a:r>
              <a:rPr lang="es-ES" sz="2400" dirty="0"/>
              <a:t>Dolor abdominal,(raramente náuseas o vómitos).</a:t>
            </a:r>
          </a:p>
        </p:txBody>
      </p:sp>
      <p:sp>
        <p:nvSpPr>
          <p:cNvPr id="11" name="10 CuadroTexto"/>
          <p:cNvSpPr txBox="1"/>
          <p:nvPr/>
        </p:nvSpPr>
        <p:spPr>
          <a:xfrm>
            <a:off x="296281" y="4558323"/>
            <a:ext cx="6737565"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lvl="0" algn="ctr"/>
            <a:r>
              <a:rPr lang="es-ES" b="1" u="sng" dirty="0"/>
              <a:t>NO producen</a:t>
            </a:r>
            <a:r>
              <a:rPr lang="es-ES" u="sng" dirty="0"/>
              <a:t>: </a:t>
            </a:r>
            <a:r>
              <a:rPr lang="es-ES" dirty="0"/>
              <a:t>fiebre, diarrea, falta de apetito, escasa ganancia de peso, hiperactividad, cansancio, anemia, rechinar de dientes (bruxismo) o picor nasal.</a:t>
            </a: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5731" y="4338211"/>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8382000" cy="664797"/>
          </a:xfrm>
        </p:spPr>
        <p:txBody>
          <a:bodyPr/>
          <a:lstStyle/>
          <a:p>
            <a:r>
              <a:rPr lang="es-ES" b="1" dirty="0" smtClean="0">
                <a:effectLst>
                  <a:outerShdw blurRad="38100" dist="38100" dir="2700000" algn="tl">
                    <a:srgbClr val="000000">
                      <a:alpha val="43137"/>
                    </a:srgbClr>
                  </a:outerShdw>
                </a:effectLst>
              </a:rPr>
              <a:t>¿Cómo se diagnostican?</a:t>
            </a:r>
            <a:endParaRPr lang="es-ES" b="1" dirty="0">
              <a:effectLst>
                <a:outerShdw blurRad="38100" dist="38100" dir="2700000" algn="tl">
                  <a:srgbClr val="000000">
                    <a:alpha val="43137"/>
                  </a:srgbClr>
                </a:outerShdw>
              </a:effectLst>
            </a:endParaRPr>
          </a:p>
        </p:txBody>
      </p:sp>
      <p:graphicFrame>
        <p:nvGraphicFramePr>
          <p:cNvPr id="4" name="3 Diagrama"/>
          <p:cNvGraphicFramePr/>
          <p:nvPr>
            <p:extLst>
              <p:ext uri="{D42A27DB-BD31-4B8C-83A1-F6EECF244321}">
                <p14:modId xmlns:p14="http://schemas.microsoft.com/office/powerpoint/2010/main" val="706427327"/>
              </p:ext>
            </p:extLst>
          </p:nvPr>
        </p:nvGraphicFramePr>
        <p:xfrm>
          <a:off x="593766" y="1232065"/>
          <a:ext cx="7707086" cy="4393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5731" y="4338211"/>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n 4"/>
          <p:cNvPicPr>
            <a:picLocks noChangeAspect="1"/>
          </p:cNvPicPr>
          <p:nvPr/>
        </p:nvPicPr>
        <p:blipFill>
          <a:blip r:embed="rId8"/>
          <a:srcRect/>
          <a:stretch>
            <a:fillRect/>
          </a:stretch>
        </p:blipFill>
        <p:spPr bwMode="auto">
          <a:xfrm>
            <a:off x="7559675" y="234950"/>
            <a:ext cx="1439863" cy="882650"/>
          </a:xfrm>
          <a:prstGeom prst="rect">
            <a:avLst/>
          </a:prstGeom>
          <a:noFill/>
          <a:ln w="9525">
            <a:noFill/>
            <a:miter lim="800000"/>
            <a:headEnd/>
            <a:tailEnd/>
          </a:ln>
        </p:spPr>
      </p:pic>
      <p:sp>
        <p:nvSpPr>
          <p:cNvPr id="7"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8" name="Imagen 3"/>
          <p:cNvPicPr>
            <a:picLocks noChangeAspect="1"/>
          </p:cNvPicPr>
          <p:nvPr/>
        </p:nvPicPr>
        <p:blipFill>
          <a:blip r:embed="rId9"/>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76936721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2019" y="368417"/>
            <a:ext cx="8803757" cy="498598"/>
          </a:xfrm>
        </p:spPr>
        <p:txBody>
          <a:bodyPr/>
          <a:lstStyle/>
          <a:p>
            <a:r>
              <a:rPr lang="es-ES" sz="3600" b="1" dirty="0" smtClean="0">
                <a:effectLst>
                  <a:outerShdw blurRad="38100" dist="38100" dir="2700000" algn="tl">
                    <a:srgbClr val="000000">
                      <a:alpha val="43137"/>
                    </a:srgbClr>
                  </a:outerShdw>
                </a:effectLst>
              </a:rPr>
              <a:t>¿Cómo se trata?¿Se puede prevenir?</a:t>
            </a:r>
            <a:endParaRPr lang="es-ES"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81000" y="1391618"/>
            <a:ext cx="8382000" cy="1249573"/>
          </a:xfrm>
        </p:spPr>
        <p:style>
          <a:lnRef idx="2">
            <a:schemeClr val="accent5"/>
          </a:lnRef>
          <a:fillRef idx="1">
            <a:schemeClr val="lt1"/>
          </a:fillRef>
          <a:effectRef idx="0">
            <a:schemeClr val="accent5"/>
          </a:effectRef>
          <a:fontRef idx="minor">
            <a:schemeClr val="dk1"/>
          </a:fontRef>
        </p:style>
        <p:txBody>
          <a:bodyPr/>
          <a:lstStyle/>
          <a:p>
            <a:r>
              <a:rPr lang="es-ES" b="1" dirty="0" err="1">
                <a:solidFill>
                  <a:schemeClr val="accent5"/>
                </a:solidFill>
              </a:rPr>
              <a:t>Mebendazol</a:t>
            </a:r>
            <a:r>
              <a:rPr lang="es-ES" b="1" dirty="0">
                <a:solidFill>
                  <a:schemeClr val="accent5"/>
                </a:solidFill>
              </a:rPr>
              <a:t> o </a:t>
            </a:r>
            <a:r>
              <a:rPr lang="es-ES" b="1" dirty="0" err="1">
                <a:solidFill>
                  <a:schemeClr val="accent5"/>
                </a:solidFill>
              </a:rPr>
              <a:t>Pamoato</a:t>
            </a:r>
            <a:r>
              <a:rPr lang="es-ES" b="1" dirty="0">
                <a:solidFill>
                  <a:schemeClr val="accent5"/>
                </a:solidFill>
              </a:rPr>
              <a:t> de </a:t>
            </a:r>
            <a:r>
              <a:rPr lang="es-ES" b="1" dirty="0" err="1">
                <a:solidFill>
                  <a:schemeClr val="accent5"/>
                </a:solidFill>
              </a:rPr>
              <a:t>Pirantel</a:t>
            </a:r>
            <a:r>
              <a:rPr lang="es-ES" b="1" dirty="0">
                <a:solidFill>
                  <a:schemeClr val="accent5"/>
                </a:solidFill>
              </a:rPr>
              <a:t>: </a:t>
            </a:r>
            <a:r>
              <a:rPr lang="es-ES" sz="2400" dirty="0"/>
              <a:t>Dosis única y repetir 2ªdosis a las 2 semanas.</a:t>
            </a:r>
          </a:p>
          <a:p>
            <a:pPr lvl="1"/>
            <a:r>
              <a:rPr lang="es-ES" b="1" dirty="0">
                <a:solidFill>
                  <a:srgbClr val="FF0000"/>
                </a:solidFill>
              </a:rPr>
              <a:t>TODA la familia</a:t>
            </a:r>
            <a:r>
              <a:rPr lang="es-ES" dirty="0"/>
              <a:t>, </a:t>
            </a:r>
            <a:r>
              <a:rPr lang="es-ES" sz="2400" dirty="0"/>
              <a:t>aunque no tenga síntomas.</a:t>
            </a:r>
          </a:p>
        </p:txBody>
      </p:sp>
      <p:sp>
        <p:nvSpPr>
          <p:cNvPr id="4" name="3 CuadroTexto"/>
          <p:cNvSpPr txBox="1"/>
          <p:nvPr/>
        </p:nvSpPr>
        <p:spPr>
          <a:xfrm>
            <a:off x="388088" y="2982432"/>
            <a:ext cx="8367823" cy="2739211"/>
          </a:xfrm>
          <a:prstGeom prst="rect">
            <a:avLst/>
          </a:prstGeom>
          <a:no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buFont typeface="Wingdings" panose="05000000000000000000" pitchFamily="2" charset="2"/>
              <a:buChar char="§"/>
            </a:pPr>
            <a:r>
              <a:rPr lang="es-ES" sz="2400" dirty="0"/>
              <a:t>Bañar al niño por la mañana, limpiar glúteos y ano tras ir al servicio, lavar las manos con frecuencia, mantener uñas cortas y limpias.</a:t>
            </a:r>
          </a:p>
          <a:p>
            <a:pPr marL="457200" indent="-457200">
              <a:buFont typeface="Wingdings" panose="05000000000000000000" pitchFamily="2" charset="2"/>
              <a:buChar char="§"/>
            </a:pPr>
            <a:r>
              <a:rPr lang="es-ES" sz="2400" dirty="0"/>
              <a:t>Cambio de ropa interior ,de cama y toallas frecuente. Lavarlas con agua caliente.</a:t>
            </a:r>
          </a:p>
          <a:p>
            <a:pPr marL="457200" lvl="0" indent="-457200">
              <a:buFont typeface="Wingdings" panose="05000000000000000000" pitchFamily="2" charset="2"/>
              <a:buChar char="§"/>
            </a:pPr>
            <a:r>
              <a:rPr lang="es-ES" sz="2400" dirty="0"/>
              <a:t>Baños de agua templada y una crema suave para </a:t>
            </a:r>
            <a:endParaRPr lang="es-ES" sz="2400" dirty="0" smtClean="0"/>
          </a:p>
          <a:p>
            <a:pPr lvl="0"/>
            <a:r>
              <a:rPr lang="es-ES" sz="2400" dirty="0"/>
              <a:t> </a:t>
            </a:r>
            <a:r>
              <a:rPr lang="es-ES" sz="2400" dirty="0" smtClean="0"/>
              <a:t>      aliviar </a:t>
            </a:r>
            <a:r>
              <a:rPr lang="es-ES" sz="2400" dirty="0"/>
              <a:t>picor</a:t>
            </a:r>
            <a:r>
              <a:rPr lang="es-ES" sz="2800" dirty="0"/>
              <a:t>.</a:t>
            </a:r>
            <a:endParaRPr lang="es-E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9538" y="4722312"/>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7"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8"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9993191"/>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7677</TotalTime>
  <Words>425</Words>
  <Application>Microsoft Office PowerPoint</Application>
  <PresentationFormat>Presentación en pantalla (4:3)</PresentationFormat>
  <Paragraphs>48</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son?</vt:lpstr>
      <vt:lpstr>¿Qué síntomas producen?</vt:lpstr>
      <vt:lpstr>¿Cómo se diagnostican?</vt:lpstr>
      <vt:lpstr>¿Cómo se trata?¿Se puede prevenir?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24</cp:revision>
  <dcterms:created xsi:type="dcterms:W3CDTF">2016-05-03T15:33:32Z</dcterms:created>
  <dcterms:modified xsi:type="dcterms:W3CDTF">2019-12-28T18:23:32Z</dcterms:modified>
</cp:coreProperties>
</file>