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86"/>
    <p:restoredTop sz="94626"/>
  </p:normalViewPr>
  <p:slideViewPr>
    <p:cSldViewPr snapToGrid="0" snapToObjects="1">
      <p:cViewPr>
        <p:scale>
          <a:sx n="52" d="100"/>
          <a:sy n="52" d="100"/>
        </p:scale>
        <p:origin x="-300" y="19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17676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 Juan López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“Escribir una cita aquí”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952499" y="3103033"/>
            <a:ext cx="11099801" cy="2159001"/>
          </a:xfrm>
          <a:prstGeom prst="rect">
            <a:avLst/>
          </a:prstGeom>
        </p:spPr>
        <p:txBody>
          <a:bodyPr>
            <a:normAutofit/>
          </a:bodyPr>
          <a:lstStyle>
            <a:lvl1pPr marL="263347" indent="-263347" defTabSz="432206">
              <a:spcBef>
                <a:spcPts val="1100"/>
              </a:spcBef>
              <a:tabLst>
                <a:tab pos="254000" algn="l"/>
              </a:tabLst>
              <a:defRPr sz="3936" b="1">
                <a:solidFill>
                  <a:srgbClr val="6176E5">
                    <a:alpha val="98000"/>
                  </a:srgbClr>
                </a:solidFill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Gente activa, mueve la vida</a:t>
            </a:r>
            <a:endParaRPr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" name="deport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299" y="6268885"/>
            <a:ext cx="3556001" cy="237490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8C50F37D-9191-4140-9B1A-6B238DD8B30B}"/>
              </a:ext>
            </a:extLst>
          </p:cNvPr>
          <p:cNvSpPr txBox="1"/>
          <p:nvPr/>
        </p:nvSpPr>
        <p:spPr>
          <a:xfrm>
            <a:off x="1354014" y="7833587"/>
            <a:ext cx="6619553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Helvetica Light"/>
              </a:rPr>
              <a:t>Ana M. Campos </a:t>
            </a:r>
            <a:r>
              <a:rPr kumimoji="0" lang="es-E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Helvetica Light"/>
              </a:rPr>
              <a:t>Martínez.</a:t>
            </a:r>
            <a:r>
              <a:rPr kumimoji="0" lang="es-ES" sz="2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Helvetica Light"/>
              </a:rPr>
              <a:t> 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Pediatra</a:t>
            </a:r>
            <a:endParaRPr kumimoji="0" lang="es-E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Helvetica Light"/>
            </a:endParaRPr>
          </a:p>
        </p:txBody>
      </p:sp>
      <p:pic>
        <p:nvPicPr>
          <p:cNvPr id="1026" name="Picture 2" descr="C:\Users\serra\Desktop\COORDINACION WEB FYS 2019\Documentos\familiaysalud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98" y="938866"/>
            <a:ext cx="2321053" cy="142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erra\Desktop\COORDINACION WEB FYS 2019\Documentos\logo aepap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057" y="1257345"/>
            <a:ext cx="2995118" cy="92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776386" y="2305877"/>
            <a:ext cx="11452028" cy="45722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961" indent="-91649" algn="just" defTabSz="229609">
              <a:spcBef>
                <a:spcPts val="300"/>
              </a:spcBef>
              <a:buSzPct val="100000"/>
              <a:buFont typeface="Symbol"/>
              <a:defRPr sz="204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endParaRPr dirty="0"/>
          </a:p>
          <a:p>
            <a:pPr marL="480212" indent="-342900" algn="l" defTabSz="229609"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defRPr sz="204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es-ES" dirty="0"/>
              <a:t>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La actividad física previene las enfermedades crónicas del adulto como la diabetes, la obesidad y el cáncer</a:t>
            </a:r>
            <a:b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94512" indent="-457200" algn="l" defTabSz="229609"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defRPr sz="204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menores de 5 años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puede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ser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suficiente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juego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libre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, los juegos en el suelo y las actividades de agua. S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recomienda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estar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físicamente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activos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menos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horas al </a:t>
            </a:r>
            <a:r>
              <a:rPr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día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28961" indent="-91649" algn="l" defTabSz="229609">
              <a:spcBef>
                <a:spcPts val="300"/>
              </a:spcBef>
              <a:buSzPct val="100000"/>
              <a:buFont typeface="Symbol"/>
              <a:defRPr sz="204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endParaRPr dirty="0"/>
          </a:p>
          <a:p>
            <a:pPr marL="228961" indent="-91649" algn="l" defTabSz="229609">
              <a:spcBef>
                <a:spcPts val="300"/>
              </a:spcBef>
              <a:buSzPct val="100000"/>
              <a:buFont typeface="Symbol"/>
              <a:defRPr sz="204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es-ES" dirty="0"/>
              <a:t> </a:t>
            </a:r>
            <a:endParaRPr dirty="0"/>
          </a:p>
        </p:txBody>
      </p:sp>
      <p:pic>
        <p:nvPicPr>
          <p:cNvPr id="128" name="relo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358" y="6878121"/>
            <a:ext cx="2291935" cy="237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799A9698-C07F-CB46-98D9-A2E05DFF45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836" y="6878121"/>
            <a:ext cx="4039704" cy="2244280"/>
          </a:xfrm>
          <a:prstGeom prst="rect">
            <a:avLst/>
          </a:prstGeom>
        </p:spPr>
      </p:pic>
      <p:pic>
        <p:nvPicPr>
          <p:cNvPr id="7" name="Picture 2" descr="C:\Users\serra\Desktop\COORDINACION WEB FYS 2019\Documentos\familiaysalud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98" y="938866"/>
            <a:ext cx="2321053" cy="142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serra\Desktop\COORDINACION WEB FYS 2019\Documentos\logo aepap (2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057" y="1257345"/>
            <a:ext cx="2995118" cy="92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796265" y="2087218"/>
            <a:ext cx="11452028" cy="37768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37312" algn="just" defTabSz="229609">
              <a:spcBef>
                <a:spcPts val="300"/>
              </a:spcBef>
              <a:buSzPct val="100000"/>
              <a:defRPr sz="1989" b="1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endParaRPr sz="3200" dirty="0"/>
          </a:p>
          <a:p>
            <a:pPr marL="228961" indent="-91649" algn="l" defTabSz="229609">
              <a:spcBef>
                <a:spcPts val="300"/>
              </a:spcBef>
              <a:buSzPct val="100000"/>
              <a:buFont typeface="Symbol"/>
              <a:defRPr sz="204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endParaRPr sz="3200" dirty="0"/>
          </a:p>
          <a:p>
            <a:pPr marL="594512" indent="-457200" algn="l" defTabSz="229609"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defRPr sz="204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escolares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adolescentes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recomiendan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menos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minutos</a:t>
            </a:r>
            <a:r>
              <a:rPr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día</a:t>
            </a:r>
            <a:r>
              <a:rPr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ejercicio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físico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moderado</a:t>
            </a:r>
            <a:r>
              <a:rPr sz="28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intenso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. Y al menos </a:t>
            </a:r>
            <a:r>
              <a:rPr lang="es-E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días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a la semana realizar ejercicio físico vigoroso. </a:t>
            </a:r>
            <a:b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Todo niño escolar y adolescente debe participar en alguna actividad física que a largo plazo forme parte de su estilo de vida.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7" name="deport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299" y="7038132"/>
            <a:ext cx="3556001" cy="237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2" descr="C:\Users\serra\Desktop\COORDINACION WEB FYS 2019\Documentos\familiaysalud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98" y="938866"/>
            <a:ext cx="2321053" cy="142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serra\Desktop\COORDINACION WEB FYS 2019\Documentos\logo aepap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057" y="1257345"/>
            <a:ext cx="2995118" cy="92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8913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234822" y="2561717"/>
            <a:ext cx="10535156" cy="4088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0215">
              <a:spcBef>
                <a:spcPts val="600"/>
              </a:spcBef>
              <a:defRPr sz="250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400" b="1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Tiempo</a:t>
            </a:r>
            <a:r>
              <a:rPr sz="32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máximo</a:t>
            </a:r>
            <a:r>
              <a:rPr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recomendable</a:t>
            </a:r>
            <a:r>
              <a:rPr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sz="2400" b="1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pasar</a:t>
            </a:r>
            <a:r>
              <a:rPr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delante</a:t>
            </a:r>
            <a:r>
              <a:rPr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2400" b="1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pantalla</a:t>
            </a:r>
            <a:r>
              <a:rPr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sz="2400" b="1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móvil</a:t>
            </a:r>
            <a:r>
              <a:rPr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b="1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tableta</a:t>
            </a:r>
            <a:r>
              <a:rPr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b="1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ordenador</a:t>
            </a:r>
            <a:r>
              <a:rPr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ES"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sz="2400" b="1" dirty="0">
              <a:uFill>
                <a:solidFill>
                  <a:srgbClr val="FF0000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defTabSz="450215">
              <a:spcBef>
                <a:spcPts val="600"/>
              </a:spcBef>
              <a:defRPr sz="250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endParaRPr sz="2400" b="1" dirty="0">
              <a:uFill>
                <a:solidFill>
                  <a:srgbClr val="FF0000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4" indent="-120014" algn="just" defTabSz="450215">
              <a:spcBef>
                <a:spcPts val="600"/>
              </a:spcBef>
              <a:buSzPct val="100000"/>
              <a:buFont typeface="Times New Roman"/>
              <a:buChar char="-"/>
              <a:defRPr sz="250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&lt; 1 </a:t>
            </a:r>
            <a:r>
              <a:rPr sz="2400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año</a:t>
            </a:r>
            <a:r>
              <a:rPr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: no se </a:t>
            </a:r>
            <a:r>
              <a:rPr sz="2400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recomienda</a:t>
            </a:r>
            <a:r>
              <a:rPr lang="es-ES"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uFill>
                <a:solidFill>
                  <a:srgbClr val="FF0000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4" indent="-120014" algn="just" defTabSz="450215">
              <a:spcBef>
                <a:spcPts val="600"/>
              </a:spcBef>
              <a:buSzPct val="100000"/>
              <a:buFont typeface="Times New Roman"/>
              <a:buChar char="-"/>
              <a:defRPr sz="250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2-4 </a:t>
            </a:r>
            <a:r>
              <a:rPr sz="2400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años</a:t>
            </a:r>
            <a:r>
              <a:rPr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: no se </a:t>
            </a:r>
            <a:r>
              <a:rPr sz="2400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recomienda</a:t>
            </a:r>
            <a:r>
              <a:rPr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pasar </a:t>
            </a:r>
            <a:r>
              <a:rPr sz="2400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más</a:t>
            </a:r>
            <a:r>
              <a:rPr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1 hora </a:t>
            </a:r>
            <a:r>
              <a:rPr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al día</a:t>
            </a:r>
            <a:r>
              <a:rPr lang="es-ES"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uFill>
                <a:solidFill>
                  <a:srgbClr val="FF0000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4" indent="-120014" algn="just" defTabSz="450215">
              <a:spcBef>
                <a:spcPts val="600"/>
              </a:spcBef>
              <a:buSzPct val="100000"/>
              <a:buFont typeface="Times New Roman"/>
              <a:buChar char="-"/>
              <a:defRPr sz="250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5-17 </a:t>
            </a:r>
            <a:r>
              <a:rPr sz="2400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años</a:t>
            </a:r>
            <a:r>
              <a:rPr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: no se </a:t>
            </a:r>
            <a:r>
              <a:rPr sz="2400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recomienda</a:t>
            </a:r>
            <a:r>
              <a:rPr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pasar </a:t>
            </a:r>
            <a:r>
              <a:rPr sz="2400" dirty="0" err="1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más</a:t>
            </a:r>
            <a:r>
              <a:rPr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2 horas </a:t>
            </a:r>
            <a:r>
              <a:rPr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al día</a:t>
            </a:r>
            <a:r>
              <a:rPr lang="es-ES" sz="2400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 defTabSz="450215">
              <a:spcBef>
                <a:spcPts val="600"/>
              </a:spcBef>
              <a:buSzPct val="100000"/>
              <a:defRPr sz="250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endParaRPr lang="es-ES" sz="2400" dirty="0">
              <a:uFill>
                <a:solidFill>
                  <a:srgbClr val="FF0000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defTabSz="450215">
              <a:spcBef>
                <a:spcPts val="600"/>
              </a:spcBef>
              <a:buSzPct val="100000"/>
              <a:defRPr sz="250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es-ES"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Queremos más niños jugando y menos tumbados en el sofá.</a:t>
            </a:r>
          </a:p>
          <a:p>
            <a:pPr algn="just" defTabSz="450215">
              <a:spcBef>
                <a:spcPts val="600"/>
              </a:spcBef>
              <a:buSzPct val="100000"/>
              <a:defRPr sz="2500">
                <a:uFill>
                  <a:solidFill>
                    <a:srgbClr val="00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lang="es-ES" sz="2400" b="1" dirty="0">
                <a:uFill>
                  <a:solidFill>
                    <a:srgbClr val="FF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Y siempre que se tenga oportunidad, vamos andando al cole o al instituto.</a:t>
            </a:r>
            <a:endParaRPr sz="2400" dirty="0">
              <a:uFill>
                <a:solidFill>
                  <a:srgbClr val="FF0000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7" name="niño con tabl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135" y="6980876"/>
            <a:ext cx="3391942" cy="230259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050E3C70-9ECC-AE42-98A6-6730E7B0C192}"/>
              </a:ext>
            </a:extLst>
          </p:cNvPr>
          <p:cNvSpPr/>
          <p:nvPr/>
        </p:nvSpPr>
        <p:spPr>
          <a:xfrm>
            <a:off x="808279" y="7361736"/>
            <a:ext cx="6361555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¨Todo movimiento cuenta¨</a:t>
            </a:r>
          </a:p>
        </p:txBody>
      </p:sp>
      <p:pic>
        <p:nvPicPr>
          <p:cNvPr id="8" name="Picture 2" descr="C:\Users\serra\Desktop\COORDINACION WEB FYS 2019\Documentos\familiaysalud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98" y="938866"/>
            <a:ext cx="2321053" cy="142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erra\Desktop\COORDINACION WEB FYS 2019\Documentos\logo aepap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057" y="1257345"/>
            <a:ext cx="2995118" cy="92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149</Words>
  <Application>Microsoft Office PowerPoint</Application>
  <PresentationFormat>Personalizado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White</vt:lpstr>
      <vt:lpstr>Gente activa, mueve la vida</vt:lpstr>
      <vt:lpstr>  La actividad física previene las enfermedades crónicas del adulto como la diabetes, la obesidad y el cáncer   En menores de 5 años, puede ser suficiente el juego libre, los juegos en el suelo y las actividades de agua. Se recomienda estar físicamente activos al menos 3 horas al día.    </vt:lpstr>
      <vt:lpstr>  En escolares y adolescentes se recomiendan al menos 60 minutos al día de ejercicio físico de moderado a intenso. Y al menos 3 días a la semana realizar ejercicio físico vigoroso.   Todo niño escolar y adolescente debe participar en alguna actividad física que a largo plazo forme parte de su estilo de vida.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“Prevención y deporte en el niño. La actividad física y los beneficios para la salud en la infancia”</dc:title>
  <dc:creator>asd</dc:creator>
  <cp:lastModifiedBy>serra</cp:lastModifiedBy>
  <cp:revision>12</cp:revision>
  <dcterms:modified xsi:type="dcterms:W3CDTF">2022-08-26T12:34:16Z</dcterms:modified>
</cp:coreProperties>
</file>