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notesSlides/notesSlide1.xml" ContentType="application/vnd.openxmlformats-officedocument.presentationml.notesSlide+xml"/>
  <Override PartName="/ppt/notesSlides/_rels/notesSlide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media/image28.png" ContentType="image/png"/>
  <Override PartName="/ppt/media/image1.jpeg" ContentType="image/jpeg"/>
  <Override PartName="/ppt/media/image23.jpeg" ContentType="image/jpeg"/>
  <Override PartName="/ppt/media/image8.png" ContentType="image/png"/>
  <Override PartName="/ppt/media/image38.png" ContentType="image/png"/>
  <Override PartName="/ppt/media/image2.jpeg" ContentType="image/jpeg"/>
  <Override PartName="/ppt/media/image5.png" ContentType="image/png"/>
  <Override PartName="/ppt/media/image3.jpeg" ContentType="image/jpeg"/>
  <Override PartName="/ppt/media/image4.jpeg" ContentType="image/jpeg"/>
  <Override PartName="/ppt/media/image6.png" ContentType="image/png"/>
  <Override PartName="/ppt/media/image7.png" ContentType="image/png"/>
  <Override PartName="/ppt/media/image9.png" ContentType="image/png"/>
  <Override PartName="/ppt/media/image10.jpeg" ContentType="image/jpeg"/>
  <Override PartName="/ppt/media/image11.jpeg" ContentType="image/jpeg"/>
  <Override PartName="/ppt/media/image12.png" ContentType="image/png"/>
  <Override PartName="/ppt/media/image13.png" ContentType="image/png"/>
  <Override PartName="/ppt/media/image29.png" ContentType="image/png"/>
  <Override PartName="/ppt/media/image14.jpeg" ContentType="image/jpeg"/>
  <Override PartName="/ppt/media/image15.png" ContentType="image/png"/>
  <Override PartName="/ppt/media/image16.png" ContentType="image/png"/>
  <Override PartName="/ppt/media/image17.jpeg" ContentType="image/jpeg"/>
  <Override PartName="/ppt/media/image18.png" ContentType="image/png"/>
  <Override PartName="/ppt/media/image19.png" ContentType="image/png"/>
  <Override PartName="/ppt/media/image20.png" ContentType="image/png"/>
  <Override PartName="/ppt/media/image21.png" ContentType="image/png"/>
  <Override PartName="/ppt/media/image22.png" ContentType="image/png"/>
  <Override PartName="/ppt/media/image24.png" ContentType="image/png"/>
  <Override PartName="/ppt/media/image25.png" ContentType="image/png"/>
  <Override PartName="/ppt/media/image26.png" ContentType="image/png"/>
  <Override PartName="/ppt/media/image27.png" ContentType="image/png"/>
  <Override PartName="/ppt/media/image32.png" ContentType="image/png"/>
  <Override PartName="/ppt/media/image30.jpeg" ContentType="image/jpeg"/>
  <Override PartName="/ppt/media/image31.png" ContentType="image/png"/>
  <Override PartName="/ppt/media/image33.png" ContentType="image/png"/>
  <Override PartName="/ppt/media/image34.png" ContentType="image/png"/>
  <Override PartName="/ppt/media/image37.jpeg" ContentType="image/jpeg"/>
  <Override PartName="/ppt/media/image35.png" ContentType="image/png"/>
  <Override PartName="/ppt/media/image36.png" ContentType="image/png"/>
  <Override PartName="/ppt/media/image39.png" ContentType="image/png"/>
  <Override PartName="/ppt/media/image40.png" ContentType="image/png"/>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PlaceHolder 1"/>
          <p:cNvSpPr>
            <a:spLocks noGrp="1"/>
          </p:cNvSpPr>
          <p:nvPr>
            <p:ph type="sldImg"/>
          </p:nvPr>
        </p:nvSpPr>
        <p:spPr>
          <a:xfrm>
            <a:off x="216000" y="812520"/>
            <a:ext cx="7127280" cy="4008960"/>
          </a:xfrm>
          <a:prstGeom prst="rect">
            <a:avLst/>
          </a:prstGeom>
        </p:spPr>
        <p:txBody>
          <a:bodyPr lIns="0" rIns="0" tIns="0" bIns="0" anchor="ctr">
            <a:noAutofit/>
          </a:bodyPr>
          <a:p>
            <a:r>
              <a:rPr b="0" lang="es-ES" sz="1800" spc="-1" strike="noStrike">
                <a:solidFill>
                  <a:srgbClr val="000000"/>
                </a:solidFill>
                <a:latin typeface="Calibri"/>
              </a:rPr>
              <a:t>Pulse para desplazar la página</a:t>
            </a:r>
            <a:endParaRPr b="0" lang="es-ES" sz="1800" spc="-1" strike="noStrike">
              <a:solidFill>
                <a:srgbClr val="000000"/>
              </a:solidFill>
              <a:latin typeface="Calibri"/>
            </a:endParaRPr>
          </a:p>
        </p:txBody>
      </p:sp>
      <p:sp>
        <p:nvSpPr>
          <p:cNvPr id="118" name="PlaceHolder 2"/>
          <p:cNvSpPr>
            <a:spLocks noGrp="1"/>
          </p:cNvSpPr>
          <p:nvPr>
            <p:ph type="body"/>
          </p:nvPr>
        </p:nvSpPr>
        <p:spPr>
          <a:xfrm>
            <a:off x="756000" y="5078520"/>
            <a:ext cx="6047640" cy="4811040"/>
          </a:xfrm>
          <a:prstGeom prst="rect">
            <a:avLst/>
          </a:prstGeom>
        </p:spPr>
        <p:txBody>
          <a:bodyPr lIns="0" rIns="0" tIns="0" bIns="0">
            <a:noAutofit/>
          </a:bodyPr>
          <a:p>
            <a:r>
              <a:rPr b="0" lang="es-ES" sz="2000" spc="-1" strike="noStrike">
                <a:latin typeface="Arial"/>
              </a:rPr>
              <a:t>Pulse para editar el formato de las notas</a:t>
            </a:r>
            <a:endParaRPr b="0" lang="es-ES" sz="2000" spc="-1" strike="noStrike">
              <a:latin typeface="Arial"/>
            </a:endParaRPr>
          </a:p>
        </p:txBody>
      </p:sp>
      <p:sp>
        <p:nvSpPr>
          <p:cNvPr id="119" name="PlaceHolder 3"/>
          <p:cNvSpPr>
            <a:spLocks noGrp="1"/>
          </p:cNvSpPr>
          <p:nvPr>
            <p:ph type="hdr"/>
          </p:nvPr>
        </p:nvSpPr>
        <p:spPr>
          <a:xfrm>
            <a:off x="0" y="0"/>
            <a:ext cx="3280680" cy="534240"/>
          </a:xfrm>
          <a:prstGeom prst="rect">
            <a:avLst/>
          </a:prstGeom>
        </p:spPr>
        <p:txBody>
          <a:bodyPr lIns="0" rIns="0" tIns="0" bIns="0">
            <a:noAutofit/>
          </a:bodyPr>
          <a:p>
            <a:r>
              <a:rPr b="0" lang="es-ES" sz="1400" spc="-1" strike="noStrike">
                <a:latin typeface="Times New Roman"/>
              </a:rPr>
              <a:t> </a:t>
            </a:r>
            <a:endParaRPr b="0" lang="es-ES" sz="1400" spc="-1" strike="noStrike">
              <a:latin typeface="Times New Roman"/>
            </a:endParaRPr>
          </a:p>
        </p:txBody>
      </p:sp>
      <p:sp>
        <p:nvSpPr>
          <p:cNvPr id="120" name="PlaceHolder 4"/>
          <p:cNvSpPr>
            <a:spLocks noGrp="1"/>
          </p:cNvSpPr>
          <p:nvPr>
            <p:ph type="dt"/>
          </p:nvPr>
        </p:nvSpPr>
        <p:spPr>
          <a:xfrm>
            <a:off x="4278960" y="0"/>
            <a:ext cx="3280680" cy="534240"/>
          </a:xfrm>
          <a:prstGeom prst="rect">
            <a:avLst/>
          </a:prstGeom>
        </p:spPr>
        <p:txBody>
          <a:bodyPr lIns="0" rIns="0" tIns="0" bIns="0">
            <a:noAutofit/>
          </a:bodyPr>
          <a:p>
            <a:pPr algn="r"/>
            <a:r>
              <a:rPr b="0" lang="es-ES" sz="1400" spc="-1" strike="noStrike">
                <a:latin typeface="Times New Roman"/>
              </a:rPr>
              <a:t> </a:t>
            </a:r>
            <a:endParaRPr b="0" lang="es-ES" sz="1400" spc="-1" strike="noStrike">
              <a:latin typeface="Times New Roman"/>
            </a:endParaRPr>
          </a:p>
        </p:txBody>
      </p:sp>
      <p:sp>
        <p:nvSpPr>
          <p:cNvPr id="121" name="PlaceHolder 5"/>
          <p:cNvSpPr>
            <a:spLocks noGrp="1"/>
          </p:cNvSpPr>
          <p:nvPr>
            <p:ph type="ftr"/>
          </p:nvPr>
        </p:nvSpPr>
        <p:spPr>
          <a:xfrm>
            <a:off x="0" y="10157400"/>
            <a:ext cx="3280680" cy="534240"/>
          </a:xfrm>
          <a:prstGeom prst="rect">
            <a:avLst/>
          </a:prstGeom>
        </p:spPr>
        <p:txBody>
          <a:bodyPr lIns="0" rIns="0" tIns="0" bIns="0" anchor="b">
            <a:noAutofit/>
          </a:bodyPr>
          <a:p>
            <a:r>
              <a:rPr b="0" lang="es-ES" sz="1400" spc="-1" strike="noStrike">
                <a:latin typeface="Times New Roman"/>
              </a:rPr>
              <a:t> </a:t>
            </a:r>
            <a:endParaRPr b="0" lang="es-ES" sz="1400" spc="-1" strike="noStrike">
              <a:latin typeface="Times New Roman"/>
            </a:endParaRPr>
          </a:p>
        </p:txBody>
      </p:sp>
      <p:sp>
        <p:nvSpPr>
          <p:cNvPr id="122"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22A04EB7-7159-475E-858A-895FE393B40A}" type="slidenum">
              <a:rPr b="0" lang="es-ES" sz="1400" spc="-1" strike="noStrike">
                <a:latin typeface="Times New Roman"/>
              </a:rPr>
              <a:t>1</a:t>
            </a:fld>
            <a:endParaRPr b="0" lang="es-E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PlaceHolder 1"/>
          <p:cNvSpPr>
            <a:spLocks noGrp="1"/>
          </p:cNvSpPr>
          <p:nvPr>
            <p:ph type="sldImg"/>
          </p:nvPr>
        </p:nvSpPr>
        <p:spPr>
          <a:xfrm>
            <a:off x="1371600" y="1143000"/>
            <a:ext cx="4114440" cy="3085920"/>
          </a:xfrm>
          <a:prstGeom prst="rect">
            <a:avLst/>
          </a:prstGeom>
        </p:spPr>
      </p:sp>
      <p:sp>
        <p:nvSpPr>
          <p:cNvPr id="156" name="PlaceHolder 2"/>
          <p:cNvSpPr>
            <a:spLocks noGrp="1"/>
          </p:cNvSpPr>
          <p:nvPr>
            <p:ph type="body"/>
          </p:nvPr>
        </p:nvSpPr>
        <p:spPr>
          <a:xfrm>
            <a:off x="685800" y="4400640"/>
            <a:ext cx="5486040" cy="3600000"/>
          </a:xfrm>
          <a:prstGeom prst="rect">
            <a:avLst/>
          </a:prstGeom>
        </p:spPr>
        <p:txBody>
          <a:bodyPr>
            <a:noAutofit/>
          </a:bodyPr>
          <a:p>
            <a:endParaRPr b="0" lang="es-ES" sz="2000" spc="-1" strike="noStrike">
              <a:latin typeface="Arial"/>
            </a:endParaRPr>
          </a:p>
        </p:txBody>
      </p:sp>
      <p:sp>
        <p:nvSpPr>
          <p:cNvPr id="157" name="TextShape 3"/>
          <p:cNvSpPr txBox="1"/>
          <p:nvPr/>
        </p:nvSpPr>
        <p:spPr>
          <a:xfrm>
            <a:off x="0" y="0"/>
            <a:ext cx="2971440" cy="458280"/>
          </a:xfrm>
          <a:prstGeom prst="rect">
            <a:avLst/>
          </a:prstGeom>
          <a:noFill/>
          <a:ln>
            <a:noFill/>
          </a:ln>
        </p:spPr>
        <p:txBody>
          <a:bodyPr>
            <a:noAutofit/>
          </a:bodyPr>
          <a:p>
            <a:endParaRPr b="0" lang="es-ES" sz="2400" spc="-1" strike="noStrike">
              <a:latin typeface="Times New Roman"/>
            </a:endParaRPr>
          </a:p>
        </p:txBody>
      </p:sp>
      <p:sp>
        <p:nvSpPr>
          <p:cNvPr id="158" name="TextShape 4"/>
          <p:cNvSpPr txBox="1"/>
          <p:nvPr/>
        </p:nvSpPr>
        <p:spPr>
          <a:xfrm>
            <a:off x="3884760" y="0"/>
            <a:ext cx="2971440" cy="458280"/>
          </a:xfrm>
          <a:prstGeom prst="rect">
            <a:avLst/>
          </a:prstGeom>
          <a:noFill/>
          <a:ln>
            <a:noFill/>
          </a:ln>
        </p:spPr>
        <p:txBody>
          <a:bodyPr>
            <a:noAutofit/>
          </a:bodyPr>
          <a:p>
            <a:pPr algn="r">
              <a:lnSpc>
                <a:spcPct val="100000"/>
              </a:lnSpc>
            </a:pPr>
            <a:fld id="{634434F3-EE16-4E60-AFBC-85FC68B5605F}" type="datetime">
              <a:rPr b="0" lang="es-ES" sz="1200" spc="-1" strike="noStrike">
                <a:solidFill>
                  <a:srgbClr val="000000"/>
                </a:solidFill>
                <a:latin typeface="Times New Roman"/>
              </a:rPr>
              <a:t>20/11/19</a:t>
            </a:fld>
            <a:r>
              <a:rPr b="0" lang="es-ES" sz="1200" spc="-1" strike="noStrike">
                <a:solidFill>
                  <a:srgbClr val="000000"/>
                </a:solidFill>
                <a:latin typeface="Times New Roman"/>
              </a:rPr>
              <a:t> </a:t>
            </a:r>
            <a:fld id="{263F7153-8DF4-4055-BDAF-C53ABC64701F}" type="datetime12">
              <a:rPr b="0" lang="es-ES" sz="1200" spc="-1" strike="noStrike">
                <a:solidFill>
                  <a:srgbClr val="000000"/>
                </a:solidFill>
                <a:latin typeface="Times New Roman"/>
              </a:rPr>
              <a:t>10:04 PM</a:t>
            </a:fld>
            <a:endParaRPr b="0" lang="es-ES" sz="1200" spc="-1" strike="noStrike">
              <a:latin typeface="Times New Roman"/>
            </a:endParaRPr>
          </a:p>
        </p:txBody>
      </p:sp>
      <p:sp>
        <p:nvSpPr>
          <p:cNvPr id="159" name="TextShape 5"/>
          <p:cNvSpPr txBox="1"/>
          <p:nvPr/>
        </p:nvSpPr>
        <p:spPr>
          <a:xfrm>
            <a:off x="0" y="8685360"/>
            <a:ext cx="6171840" cy="456840"/>
          </a:xfrm>
          <a:prstGeom prst="rect">
            <a:avLst/>
          </a:prstGeom>
          <a:noFill/>
          <a:ln>
            <a:noFill/>
          </a:ln>
        </p:spPr>
        <p:txBody>
          <a:bodyPr anchor="b">
            <a:noAutofit/>
          </a:bodyPr>
          <a:p>
            <a:pPr>
              <a:lnSpc>
                <a:spcPct val="100000"/>
              </a:lnSpc>
            </a:pPr>
            <a:r>
              <a:rPr b="0" lang="es-ES" sz="500" spc="-1" strike="noStrike">
                <a:solidFill>
                  <a:srgbClr val="000000"/>
                </a:solidFill>
                <a:latin typeface="Times New Roman"/>
              </a:rPr>
              <a:t>© 2007 Microsoft Corporation. Todos los derechos reservados. Microsoft, Windows, Windows Vista y otros nombres de productos son o podrían ser marcas registradas o marcas comerciales en los EE.UU. u otros países.</a:t>
            </a:r>
            <a:endParaRPr b="0" lang="es-ES" sz="500" spc="-1" strike="noStrike">
              <a:latin typeface="Times New Roman"/>
            </a:endParaRPr>
          </a:p>
          <a:p>
            <a:pPr>
              <a:lnSpc>
                <a:spcPct val="100000"/>
              </a:lnSpc>
            </a:pPr>
            <a:r>
              <a:rPr b="0" lang="es-ES" sz="500" spc="-1" strike="noStrike">
                <a:solidFill>
                  <a:srgbClr val="000000"/>
                </a:solidFill>
                <a:latin typeface="Times New Roman"/>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
              <a:rPr b="0" lang="es-ES" sz="500" spc="-1" strike="noStrike">
                <a:solidFill>
                  <a:srgbClr val="000000"/>
                </a:solidFill>
                <a:latin typeface="Times New Roman"/>
              </a:rPr>
              <a:t>MICROSOFT NO FACILITA GARANTÍAS EXPRESAS, IMPLÍCITAS O ESTATUTORIAS EN RELACIÓN A LA INFORMACIÓN CONTENIDA EN ESTA PRESENTACIÓN.</a:t>
            </a:r>
            <a:endParaRPr b="0" lang="es-ES" sz="500" spc="-1" strike="noStrike">
              <a:latin typeface="Times New Roman"/>
            </a:endParaRPr>
          </a:p>
          <a:p>
            <a:pPr>
              <a:lnSpc>
                <a:spcPct val="100000"/>
              </a:lnSpc>
            </a:pPr>
            <a:endParaRPr b="0" lang="es-ES" sz="500" spc="-1" strike="noStrike">
              <a:latin typeface="Times New Roman"/>
            </a:endParaRPr>
          </a:p>
        </p:txBody>
      </p:sp>
      <p:sp>
        <p:nvSpPr>
          <p:cNvPr id="160" name="TextShape 6"/>
          <p:cNvSpPr txBox="1"/>
          <p:nvPr/>
        </p:nvSpPr>
        <p:spPr>
          <a:xfrm>
            <a:off x="6172200" y="8685360"/>
            <a:ext cx="684000" cy="456840"/>
          </a:xfrm>
          <a:prstGeom prst="rect">
            <a:avLst/>
          </a:prstGeom>
          <a:noFill/>
          <a:ln>
            <a:noFill/>
          </a:ln>
        </p:spPr>
        <p:txBody>
          <a:bodyPr anchor="b">
            <a:noAutofit/>
          </a:bodyPr>
          <a:p>
            <a:pPr algn="r">
              <a:lnSpc>
                <a:spcPct val="100000"/>
              </a:lnSpc>
            </a:pPr>
            <a:fld id="{02BC60EB-FF94-48E7-BB7B-15AA854CEBCA}" type="slidenum">
              <a:rPr b="0" lang="es-ES" sz="1200" spc="-1" strike="noStrike">
                <a:solidFill>
                  <a:srgbClr val="000000"/>
                </a:solidFill>
                <a:latin typeface="Times New Roman"/>
              </a:rPr>
              <a:t>&lt;número&gt;</a:t>
            </a:fld>
            <a:endParaRPr b="0" lang="es-ES"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25" name="PlaceHolder 2"/>
          <p:cNvSpPr>
            <a:spLocks noGrp="1"/>
          </p:cNvSpPr>
          <p:nvPr>
            <p:ph type="body"/>
          </p:nvPr>
        </p:nvSpPr>
        <p:spPr>
          <a:xfrm>
            <a:off x="380880" y="141300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26" name="PlaceHolder 3"/>
          <p:cNvSpPr>
            <a:spLocks noGrp="1"/>
          </p:cNvSpPr>
          <p:nvPr>
            <p:ph type="body"/>
          </p:nvPr>
        </p:nvSpPr>
        <p:spPr>
          <a:xfrm>
            <a:off x="380880" y="256752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28"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29"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0" name="PlaceHolder 4"/>
          <p:cNvSpPr>
            <a:spLocks noGrp="1"/>
          </p:cNvSpPr>
          <p:nvPr>
            <p:ph type="body"/>
          </p:nvPr>
        </p:nvSpPr>
        <p:spPr>
          <a:xfrm>
            <a:off x="3808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1" name="PlaceHolder 5"/>
          <p:cNvSpPr>
            <a:spLocks noGrp="1"/>
          </p:cNvSpPr>
          <p:nvPr>
            <p:ph type="body"/>
          </p:nvPr>
        </p:nvSpPr>
        <p:spPr>
          <a:xfrm>
            <a:off x="46756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33" name="PlaceHolder 2"/>
          <p:cNvSpPr>
            <a:spLocks noGrp="1"/>
          </p:cNvSpPr>
          <p:nvPr>
            <p:ph type="body"/>
          </p:nvPr>
        </p:nvSpPr>
        <p:spPr>
          <a:xfrm>
            <a:off x="38088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4" name="PlaceHolder 3"/>
          <p:cNvSpPr>
            <a:spLocks noGrp="1"/>
          </p:cNvSpPr>
          <p:nvPr>
            <p:ph type="body"/>
          </p:nvPr>
        </p:nvSpPr>
        <p:spPr>
          <a:xfrm>
            <a:off x="321480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5" name="PlaceHolder 4"/>
          <p:cNvSpPr>
            <a:spLocks noGrp="1"/>
          </p:cNvSpPr>
          <p:nvPr>
            <p:ph type="body"/>
          </p:nvPr>
        </p:nvSpPr>
        <p:spPr>
          <a:xfrm>
            <a:off x="604872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6" name="PlaceHolder 5"/>
          <p:cNvSpPr>
            <a:spLocks noGrp="1"/>
          </p:cNvSpPr>
          <p:nvPr>
            <p:ph type="body"/>
          </p:nvPr>
        </p:nvSpPr>
        <p:spPr>
          <a:xfrm>
            <a:off x="38088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7" name="PlaceHolder 6"/>
          <p:cNvSpPr>
            <a:spLocks noGrp="1"/>
          </p:cNvSpPr>
          <p:nvPr>
            <p:ph type="body"/>
          </p:nvPr>
        </p:nvSpPr>
        <p:spPr>
          <a:xfrm>
            <a:off x="321480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8" name="PlaceHolder 7"/>
          <p:cNvSpPr>
            <a:spLocks noGrp="1"/>
          </p:cNvSpPr>
          <p:nvPr>
            <p:ph type="body"/>
          </p:nvPr>
        </p:nvSpPr>
        <p:spPr>
          <a:xfrm>
            <a:off x="604872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43" name="PlaceHolder 2"/>
          <p:cNvSpPr>
            <a:spLocks noGrp="1"/>
          </p:cNvSpPr>
          <p:nvPr>
            <p:ph type="subTitle"/>
          </p:nvPr>
        </p:nvSpPr>
        <p:spPr>
          <a:xfrm>
            <a:off x="380880" y="1413000"/>
            <a:ext cx="8381520" cy="2210400"/>
          </a:xfrm>
          <a:prstGeom prst="rect">
            <a:avLst/>
          </a:prstGeom>
        </p:spPr>
        <p:txBody>
          <a:bodyPr lIns="0" rIns="0" tIns="0" bIns="0" anchor="ctr">
            <a:spAutoFit/>
          </a:bodyPr>
          <a:p>
            <a:pPr algn="ctr"/>
            <a:endParaRPr b="0" lang="es-E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45" name="PlaceHolder 2"/>
          <p:cNvSpPr>
            <a:spLocks noGrp="1"/>
          </p:cNvSpPr>
          <p:nvPr>
            <p:ph type="body"/>
          </p:nvPr>
        </p:nvSpPr>
        <p:spPr>
          <a:xfrm>
            <a:off x="380880" y="1413000"/>
            <a:ext cx="8381520" cy="221040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47" name="PlaceHolder 2"/>
          <p:cNvSpPr>
            <a:spLocks noGrp="1"/>
          </p:cNvSpPr>
          <p:nvPr>
            <p:ph type="body"/>
          </p:nvPr>
        </p:nvSpPr>
        <p:spPr>
          <a:xfrm>
            <a:off x="3808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48" name="PlaceHolder 3"/>
          <p:cNvSpPr>
            <a:spLocks noGrp="1"/>
          </p:cNvSpPr>
          <p:nvPr>
            <p:ph type="body"/>
          </p:nvPr>
        </p:nvSpPr>
        <p:spPr>
          <a:xfrm>
            <a:off x="46756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380880" y="230040"/>
            <a:ext cx="8381520" cy="3083400"/>
          </a:xfrm>
          <a:prstGeom prst="rect">
            <a:avLst/>
          </a:prstGeom>
        </p:spPr>
        <p:txBody>
          <a:bodyPr lIns="0" rIns="0" tIns="0" bIns="0" anchor="ctr">
            <a:spAutoFit/>
          </a:bodyPr>
          <a:p>
            <a:pPr algn="ctr"/>
            <a:endParaRPr b="0" lang="es-E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52"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53" name="PlaceHolder 3"/>
          <p:cNvSpPr>
            <a:spLocks noGrp="1"/>
          </p:cNvSpPr>
          <p:nvPr>
            <p:ph type="body"/>
          </p:nvPr>
        </p:nvSpPr>
        <p:spPr>
          <a:xfrm>
            <a:off x="46756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54" name="PlaceHolder 4"/>
          <p:cNvSpPr>
            <a:spLocks noGrp="1"/>
          </p:cNvSpPr>
          <p:nvPr>
            <p:ph type="body"/>
          </p:nvPr>
        </p:nvSpPr>
        <p:spPr>
          <a:xfrm>
            <a:off x="3808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4" name="PlaceHolder 2"/>
          <p:cNvSpPr>
            <a:spLocks noGrp="1"/>
          </p:cNvSpPr>
          <p:nvPr>
            <p:ph type="subTitle"/>
          </p:nvPr>
        </p:nvSpPr>
        <p:spPr>
          <a:xfrm>
            <a:off x="380880" y="1413000"/>
            <a:ext cx="8381520" cy="2210400"/>
          </a:xfrm>
          <a:prstGeom prst="rect">
            <a:avLst/>
          </a:prstGeom>
        </p:spPr>
        <p:txBody>
          <a:bodyPr lIns="0" rIns="0" tIns="0" bIns="0" anchor="ctr">
            <a:spAutoFit/>
          </a:bodyPr>
          <a:p>
            <a:pPr algn="ctr"/>
            <a:endParaRPr b="0" lang="es-E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56" name="PlaceHolder 2"/>
          <p:cNvSpPr>
            <a:spLocks noGrp="1"/>
          </p:cNvSpPr>
          <p:nvPr>
            <p:ph type="body"/>
          </p:nvPr>
        </p:nvSpPr>
        <p:spPr>
          <a:xfrm>
            <a:off x="3808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57"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58" name="PlaceHolder 4"/>
          <p:cNvSpPr>
            <a:spLocks noGrp="1"/>
          </p:cNvSpPr>
          <p:nvPr>
            <p:ph type="body"/>
          </p:nvPr>
        </p:nvSpPr>
        <p:spPr>
          <a:xfrm>
            <a:off x="46756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60"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1"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2" name="PlaceHolder 4"/>
          <p:cNvSpPr>
            <a:spLocks noGrp="1"/>
          </p:cNvSpPr>
          <p:nvPr>
            <p:ph type="body"/>
          </p:nvPr>
        </p:nvSpPr>
        <p:spPr>
          <a:xfrm>
            <a:off x="380880" y="256752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64" name="PlaceHolder 2"/>
          <p:cNvSpPr>
            <a:spLocks noGrp="1"/>
          </p:cNvSpPr>
          <p:nvPr>
            <p:ph type="body"/>
          </p:nvPr>
        </p:nvSpPr>
        <p:spPr>
          <a:xfrm>
            <a:off x="380880" y="141300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5" name="PlaceHolder 3"/>
          <p:cNvSpPr>
            <a:spLocks noGrp="1"/>
          </p:cNvSpPr>
          <p:nvPr>
            <p:ph type="body"/>
          </p:nvPr>
        </p:nvSpPr>
        <p:spPr>
          <a:xfrm>
            <a:off x="380880" y="256752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67"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8"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9" name="PlaceHolder 4"/>
          <p:cNvSpPr>
            <a:spLocks noGrp="1"/>
          </p:cNvSpPr>
          <p:nvPr>
            <p:ph type="body"/>
          </p:nvPr>
        </p:nvSpPr>
        <p:spPr>
          <a:xfrm>
            <a:off x="3808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0" name="PlaceHolder 5"/>
          <p:cNvSpPr>
            <a:spLocks noGrp="1"/>
          </p:cNvSpPr>
          <p:nvPr>
            <p:ph type="body"/>
          </p:nvPr>
        </p:nvSpPr>
        <p:spPr>
          <a:xfrm>
            <a:off x="46756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72" name="PlaceHolder 2"/>
          <p:cNvSpPr>
            <a:spLocks noGrp="1"/>
          </p:cNvSpPr>
          <p:nvPr>
            <p:ph type="body"/>
          </p:nvPr>
        </p:nvSpPr>
        <p:spPr>
          <a:xfrm>
            <a:off x="38088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3" name="PlaceHolder 3"/>
          <p:cNvSpPr>
            <a:spLocks noGrp="1"/>
          </p:cNvSpPr>
          <p:nvPr>
            <p:ph type="body"/>
          </p:nvPr>
        </p:nvSpPr>
        <p:spPr>
          <a:xfrm>
            <a:off x="321480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4" name="PlaceHolder 4"/>
          <p:cNvSpPr>
            <a:spLocks noGrp="1"/>
          </p:cNvSpPr>
          <p:nvPr>
            <p:ph type="body"/>
          </p:nvPr>
        </p:nvSpPr>
        <p:spPr>
          <a:xfrm>
            <a:off x="604872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5" name="PlaceHolder 5"/>
          <p:cNvSpPr>
            <a:spLocks noGrp="1"/>
          </p:cNvSpPr>
          <p:nvPr>
            <p:ph type="body"/>
          </p:nvPr>
        </p:nvSpPr>
        <p:spPr>
          <a:xfrm>
            <a:off x="38088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6" name="PlaceHolder 6"/>
          <p:cNvSpPr>
            <a:spLocks noGrp="1"/>
          </p:cNvSpPr>
          <p:nvPr>
            <p:ph type="body"/>
          </p:nvPr>
        </p:nvSpPr>
        <p:spPr>
          <a:xfrm>
            <a:off x="321480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7" name="PlaceHolder 7"/>
          <p:cNvSpPr>
            <a:spLocks noGrp="1"/>
          </p:cNvSpPr>
          <p:nvPr>
            <p:ph type="body"/>
          </p:nvPr>
        </p:nvSpPr>
        <p:spPr>
          <a:xfrm>
            <a:off x="604872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1"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82" name="PlaceHolder 2"/>
          <p:cNvSpPr>
            <a:spLocks noGrp="1"/>
          </p:cNvSpPr>
          <p:nvPr>
            <p:ph type="subTitle"/>
          </p:nvPr>
        </p:nvSpPr>
        <p:spPr>
          <a:xfrm>
            <a:off x="380880" y="1413000"/>
            <a:ext cx="8381520" cy="2210400"/>
          </a:xfrm>
          <a:prstGeom prst="rect">
            <a:avLst/>
          </a:prstGeom>
        </p:spPr>
        <p:txBody>
          <a:bodyPr lIns="0" rIns="0" tIns="0" bIns="0" anchor="ctr">
            <a:spAutoFit/>
          </a:bodyPr>
          <a:p>
            <a:pPr algn="ctr"/>
            <a:endParaRPr b="0" lang="es-E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84" name="PlaceHolder 2"/>
          <p:cNvSpPr>
            <a:spLocks noGrp="1"/>
          </p:cNvSpPr>
          <p:nvPr>
            <p:ph type="body"/>
          </p:nvPr>
        </p:nvSpPr>
        <p:spPr>
          <a:xfrm>
            <a:off x="380880" y="1413000"/>
            <a:ext cx="8381520" cy="221040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86" name="PlaceHolder 2"/>
          <p:cNvSpPr>
            <a:spLocks noGrp="1"/>
          </p:cNvSpPr>
          <p:nvPr>
            <p:ph type="body"/>
          </p:nvPr>
        </p:nvSpPr>
        <p:spPr>
          <a:xfrm>
            <a:off x="3808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87" name="PlaceHolder 3"/>
          <p:cNvSpPr>
            <a:spLocks noGrp="1"/>
          </p:cNvSpPr>
          <p:nvPr>
            <p:ph type="body"/>
          </p:nvPr>
        </p:nvSpPr>
        <p:spPr>
          <a:xfrm>
            <a:off x="46756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8"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6" name="PlaceHolder 2"/>
          <p:cNvSpPr>
            <a:spLocks noGrp="1"/>
          </p:cNvSpPr>
          <p:nvPr>
            <p:ph type="body"/>
          </p:nvPr>
        </p:nvSpPr>
        <p:spPr>
          <a:xfrm>
            <a:off x="380880" y="1413000"/>
            <a:ext cx="8381520" cy="221040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89" name="PlaceHolder 1"/>
          <p:cNvSpPr>
            <a:spLocks noGrp="1"/>
          </p:cNvSpPr>
          <p:nvPr>
            <p:ph type="subTitle"/>
          </p:nvPr>
        </p:nvSpPr>
        <p:spPr>
          <a:xfrm>
            <a:off x="380880" y="230040"/>
            <a:ext cx="8381520" cy="3083400"/>
          </a:xfrm>
          <a:prstGeom prst="rect">
            <a:avLst/>
          </a:prstGeom>
        </p:spPr>
        <p:txBody>
          <a:bodyPr lIns="0" rIns="0" tIns="0" bIns="0" anchor="ctr">
            <a:spAutoFit/>
          </a:bodyPr>
          <a:p>
            <a:pPr algn="ctr"/>
            <a:endParaRPr b="0" lang="es-E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91"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92" name="PlaceHolder 3"/>
          <p:cNvSpPr>
            <a:spLocks noGrp="1"/>
          </p:cNvSpPr>
          <p:nvPr>
            <p:ph type="body"/>
          </p:nvPr>
        </p:nvSpPr>
        <p:spPr>
          <a:xfrm>
            <a:off x="46756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93" name="PlaceHolder 4"/>
          <p:cNvSpPr>
            <a:spLocks noGrp="1"/>
          </p:cNvSpPr>
          <p:nvPr>
            <p:ph type="body"/>
          </p:nvPr>
        </p:nvSpPr>
        <p:spPr>
          <a:xfrm>
            <a:off x="3808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95" name="PlaceHolder 2"/>
          <p:cNvSpPr>
            <a:spLocks noGrp="1"/>
          </p:cNvSpPr>
          <p:nvPr>
            <p:ph type="body"/>
          </p:nvPr>
        </p:nvSpPr>
        <p:spPr>
          <a:xfrm>
            <a:off x="3808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96"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97" name="PlaceHolder 4"/>
          <p:cNvSpPr>
            <a:spLocks noGrp="1"/>
          </p:cNvSpPr>
          <p:nvPr>
            <p:ph type="body"/>
          </p:nvPr>
        </p:nvSpPr>
        <p:spPr>
          <a:xfrm>
            <a:off x="46756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99"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100"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101" name="PlaceHolder 4"/>
          <p:cNvSpPr>
            <a:spLocks noGrp="1"/>
          </p:cNvSpPr>
          <p:nvPr>
            <p:ph type="body"/>
          </p:nvPr>
        </p:nvSpPr>
        <p:spPr>
          <a:xfrm>
            <a:off x="380880" y="256752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103" name="PlaceHolder 2"/>
          <p:cNvSpPr>
            <a:spLocks noGrp="1"/>
          </p:cNvSpPr>
          <p:nvPr>
            <p:ph type="body"/>
          </p:nvPr>
        </p:nvSpPr>
        <p:spPr>
          <a:xfrm>
            <a:off x="380880" y="141300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104" name="PlaceHolder 3"/>
          <p:cNvSpPr>
            <a:spLocks noGrp="1"/>
          </p:cNvSpPr>
          <p:nvPr>
            <p:ph type="body"/>
          </p:nvPr>
        </p:nvSpPr>
        <p:spPr>
          <a:xfrm>
            <a:off x="380880" y="256752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106"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107"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108" name="PlaceHolder 4"/>
          <p:cNvSpPr>
            <a:spLocks noGrp="1"/>
          </p:cNvSpPr>
          <p:nvPr>
            <p:ph type="body"/>
          </p:nvPr>
        </p:nvSpPr>
        <p:spPr>
          <a:xfrm>
            <a:off x="3808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109" name="PlaceHolder 5"/>
          <p:cNvSpPr>
            <a:spLocks noGrp="1"/>
          </p:cNvSpPr>
          <p:nvPr>
            <p:ph type="body"/>
          </p:nvPr>
        </p:nvSpPr>
        <p:spPr>
          <a:xfrm>
            <a:off x="46756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111" name="PlaceHolder 2"/>
          <p:cNvSpPr>
            <a:spLocks noGrp="1"/>
          </p:cNvSpPr>
          <p:nvPr>
            <p:ph type="body"/>
          </p:nvPr>
        </p:nvSpPr>
        <p:spPr>
          <a:xfrm>
            <a:off x="38088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112" name="PlaceHolder 3"/>
          <p:cNvSpPr>
            <a:spLocks noGrp="1"/>
          </p:cNvSpPr>
          <p:nvPr>
            <p:ph type="body"/>
          </p:nvPr>
        </p:nvSpPr>
        <p:spPr>
          <a:xfrm>
            <a:off x="321480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113" name="PlaceHolder 4"/>
          <p:cNvSpPr>
            <a:spLocks noGrp="1"/>
          </p:cNvSpPr>
          <p:nvPr>
            <p:ph type="body"/>
          </p:nvPr>
        </p:nvSpPr>
        <p:spPr>
          <a:xfrm>
            <a:off x="604872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114" name="PlaceHolder 5"/>
          <p:cNvSpPr>
            <a:spLocks noGrp="1"/>
          </p:cNvSpPr>
          <p:nvPr>
            <p:ph type="body"/>
          </p:nvPr>
        </p:nvSpPr>
        <p:spPr>
          <a:xfrm>
            <a:off x="38088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115" name="PlaceHolder 6"/>
          <p:cNvSpPr>
            <a:spLocks noGrp="1"/>
          </p:cNvSpPr>
          <p:nvPr>
            <p:ph type="body"/>
          </p:nvPr>
        </p:nvSpPr>
        <p:spPr>
          <a:xfrm>
            <a:off x="321480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116" name="PlaceHolder 7"/>
          <p:cNvSpPr>
            <a:spLocks noGrp="1"/>
          </p:cNvSpPr>
          <p:nvPr>
            <p:ph type="body"/>
          </p:nvPr>
        </p:nvSpPr>
        <p:spPr>
          <a:xfrm>
            <a:off x="604872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8" name="PlaceHolder 2"/>
          <p:cNvSpPr>
            <a:spLocks noGrp="1"/>
          </p:cNvSpPr>
          <p:nvPr>
            <p:ph type="body"/>
          </p:nvPr>
        </p:nvSpPr>
        <p:spPr>
          <a:xfrm>
            <a:off x="3808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9" name="PlaceHolder 3"/>
          <p:cNvSpPr>
            <a:spLocks noGrp="1"/>
          </p:cNvSpPr>
          <p:nvPr>
            <p:ph type="body"/>
          </p:nvPr>
        </p:nvSpPr>
        <p:spPr>
          <a:xfrm>
            <a:off x="46756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380880" y="230040"/>
            <a:ext cx="8381520" cy="3083400"/>
          </a:xfrm>
          <a:prstGeom prst="rect">
            <a:avLst/>
          </a:prstGeom>
        </p:spPr>
        <p:txBody>
          <a:bodyPr lIns="0" rIns="0" tIns="0" bIns="0" anchor="ctr">
            <a:spAutoFit/>
          </a:bodyPr>
          <a:p>
            <a:pPr algn="ctr"/>
            <a:endParaRPr b="0" lang="es-E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13"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14" name="PlaceHolder 3"/>
          <p:cNvSpPr>
            <a:spLocks noGrp="1"/>
          </p:cNvSpPr>
          <p:nvPr>
            <p:ph type="body"/>
          </p:nvPr>
        </p:nvSpPr>
        <p:spPr>
          <a:xfrm>
            <a:off x="46756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15" name="PlaceHolder 4"/>
          <p:cNvSpPr>
            <a:spLocks noGrp="1"/>
          </p:cNvSpPr>
          <p:nvPr>
            <p:ph type="body"/>
          </p:nvPr>
        </p:nvSpPr>
        <p:spPr>
          <a:xfrm>
            <a:off x="3808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17" name="PlaceHolder 2"/>
          <p:cNvSpPr>
            <a:spLocks noGrp="1"/>
          </p:cNvSpPr>
          <p:nvPr>
            <p:ph type="body"/>
          </p:nvPr>
        </p:nvSpPr>
        <p:spPr>
          <a:xfrm>
            <a:off x="3808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18"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19" name="PlaceHolder 4"/>
          <p:cNvSpPr>
            <a:spLocks noGrp="1"/>
          </p:cNvSpPr>
          <p:nvPr>
            <p:ph type="body"/>
          </p:nvPr>
        </p:nvSpPr>
        <p:spPr>
          <a:xfrm>
            <a:off x="46756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21"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22"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23" name="PlaceHolder 4"/>
          <p:cNvSpPr>
            <a:spLocks noGrp="1"/>
          </p:cNvSpPr>
          <p:nvPr>
            <p:ph type="body"/>
          </p:nvPr>
        </p:nvSpPr>
        <p:spPr>
          <a:xfrm>
            <a:off x="380880" y="256752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3.jpeg"/><Relationship Id="rId3" Type="http://schemas.openxmlformats.org/officeDocument/2006/relationships/image" Target="../media/image4.jpe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image" Target="../media/image9.png"/><Relationship Id="rId9" Type="http://schemas.openxmlformats.org/officeDocument/2006/relationships/slideLayout" Target="../slideLayouts/slideLayout13.xml"/><Relationship Id="rId10" Type="http://schemas.openxmlformats.org/officeDocument/2006/relationships/slideLayout" Target="../slideLayouts/slideLayout14.xml"/><Relationship Id="rId11" Type="http://schemas.openxmlformats.org/officeDocument/2006/relationships/slideLayout" Target="../slideLayouts/slideLayout15.xml"/><Relationship Id="rId12" Type="http://schemas.openxmlformats.org/officeDocument/2006/relationships/slideLayout" Target="../slideLayouts/slideLayout16.xml"/><Relationship Id="rId13" Type="http://schemas.openxmlformats.org/officeDocument/2006/relationships/slideLayout" Target="../slideLayouts/slideLayout17.xml"/><Relationship Id="rId14" Type="http://schemas.openxmlformats.org/officeDocument/2006/relationships/slideLayout" Target="../slideLayouts/slideLayout18.xml"/><Relationship Id="rId15" Type="http://schemas.openxmlformats.org/officeDocument/2006/relationships/slideLayout" Target="../slideLayouts/slideLayout19.xml"/><Relationship Id="rId16" Type="http://schemas.openxmlformats.org/officeDocument/2006/relationships/slideLayout" Target="../slideLayouts/slideLayout20.xml"/><Relationship Id="rId17" Type="http://schemas.openxmlformats.org/officeDocument/2006/relationships/slideLayout" Target="../slideLayouts/slideLayout21.xml"/><Relationship Id="rId18" Type="http://schemas.openxmlformats.org/officeDocument/2006/relationships/slideLayout" Target="../slideLayouts/slideLayout22.xml"/><Relationship Id="rId19" Type="http://schemas.openxmlformats.org/officeDocument/2006/relationships/slideLayout" Target="../slideLayouts/slideLayout23.xml"/><Relationship Id="rId20"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10.jpeg"/><Relationship Id="rId3" Type="http://schemas.openxmlformats.org/officeDocument/2006/relationships/image" Target="../media/image11.jpeg"/><Relationship Id="rId4" Type="http://schemas.openxmlformats.org/officeDocument/2006/relationships/slideLayout" Target="../slideLayouts/slideLayout25.xml"/><Relationship Id="rId5" Type="http://schemas.openxmlformats.org/officeDocument/2006/relationships/slideLayout" Target="../slideLayouts/slideLayout26.xml"/><Relationship Id="rId6" Type="http://schemas.openxmlformats.org/officeDocument/2006/relationships/slideLayout" Target="../slideLayouts/slideLayout27.xml"/><Relationship Id="rId7" Type="http://schemas.openxmlformats.org/officeDocument/2006/relationships/slideLayout" Target="../slideLayouts/slideLayout28.xml"/><Relationship Id="rId8" Type="http://schemas.openxmlformats.org/officeDocument/2006/relationships/slideLayout" Target="../slideLayouts/slideLayout29.xml"/><Relationship Id="rId9" Type="http://schemas.openxmlformats.org/officeDocument/2006/relationships/slideLayout" Target="../slideLayouts/slideLayout30.xml"/><Relationship Id="rId10" Type="http://schemas.openxmlformats.org/officeDocument/2006/relationships/slideLayout" Target="../slideLayouts/slideLayout31.xml"/><Relationship Id="rId11" Type="http://schemas.openxmlformats.org/officeDocument/2006/relationships/slideLayout" Target="../slideLayouts/slideLayout32.xml"/><Relationship Id="rId12" Type="http://schemas.openxmlformats.org/officeDocument/2006/relationships/slideLayout" Target="../slideLayouts/slideLayout33.xml"/><Relationship Id="rId13" Type="http://schemas.openxmlformats.org/officeDocument/2006/relationships/slideLayout" Target="../slideLayouts/slideLayout34.xml"/><Relationship Id="rId14" Type="http://schemas.openxmlformats.org/officeDocument/2006/relationships/slideLayout" Target="../slideLayouts/slideLayout35.xml"/><Relationship Id="rId15"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pic>
        <p:nvPicPr>
          <p:cNvPr id="0" name="Picture 25" descr=""/>
          <p:cNvPicPr/>
          <p:nvPr/>
        </p:nvPicPr>
        <p:blipFill>
          <a:blip r:embed="rId3"/>
          <a:stretch/>
        </p:blipFill>
        <p:spPr>
          <a:xfrm>
            <a:off x="-15840" y="6006960"/>
            <a:ext cx="9159480" cy="848880"/>
          </a:xfrm>
          <a:prstGeom prst="rect">
            <a:avLst/>
          </a:prstGeom>
          <a:ln w="9360">
            <a:noFill/>
          </a:ln>
        </p:spPr>
      </p:pic>
      <p:sp>
        <p:nvSpPr>
          <p:cNvPr id="1" name="PlaceHolder 1"/>
          <p:cNvSpPr>
            <a:spLocks noGrp="1"/>
          </p:cNvSpPr>
          <p:nvPr>
            <p:ph type="title"/>
          </p:nvPr>
        </p:nvSpPr>
        <p:spPr>
          <a:xfrm>
            <a:off x="457200" y="273600"/>
            <a:ext cx="8229240" cy="1144800"/>
          </a:xfrm>
          <a:prstGeom prst="rect">
            <a:avLst/>
          </a:prstGeom>
        </p:spPr>
        <p:txBody>
          <a:bodyPr lIns="0" rIns="0" tIns="0" bIns="0" anchor="ctr">
            <a:noAutofit/>
          </a:bodyPr>
          <a:p>
            <a:r>
              <a:rPr b="0" lang="es-ES" sz="1800" spc="-1" strike="noStrike">
                <a:solidFill>
                  <a:srgbClr val="000000"/>
                </a:solidFill>
                <a:latin typeface="Calibri"/>
              </a:rPr>
              <a:t>Pulse para editar el formato del texto de título</a:t>
            </a:r>
            <a:endParaRPr b="0" lang="es-ES" sz="1800" spc="-1" strike="noStrike">
              <a:solidFill>
                <a:srgbClr val="000000"/>
              </a:solidFill>
              <a:latin typeface="Calibri"/>
            </a:endParaRPr>
          </a:p>
        </p:txBody>
      </p:sp>
      <p:sp>
        <p:nvSpPr>
          <p:cNvPr id="2"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ES" sz="3200" spc="-1" strike="noStrike">
                <a:solidFill>
                  <a:srgbClr val="000000"/>
                </a:solidFill>
                <a:latin typeface="Calibri"/>
              </a:rPr>
              <a:t>Pulse para editar el formato de esquema del texto</a:t>
            </a:r>
            <a:endParaRPr b="0" lang="es-ES" sz="32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es-ES" sz="2400" spc="-1" strike="noStrike">
                <a:solidFill>
                  <a:srgbClr val="000000"/>
                </a:solidFill>
                <a:latin typeface="Calibri"/>
              </a:rPr>
              <a:t>Segundo nivel del esquema</a:t>
            </a:r>
            <a:endParaRPr b="0" lang="es-ES" sz="24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es-ES" sz="2400" spc="-1" strike="noStrike">
                <a:solidFill>
                  <a:srgbClr val="000000"/>
                </a:solidFill>
                <a:latin typeface="Calibri"/>
              </a:rPr>
              <a:t>Tercer nivel del esquema</a:t>
            </a:r>
            <a:endParaRPr b="0" lang="es-ES" sz="24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es-ES" sz="2400" spc="-1" strike="noStrike">
                <a:solidFill>
                  <a:srgbClr val="000000"/>
                </a:solidFill>
                <a:latin typeface="Calibri"/>
              </a:rPr>
              <a:t>Cuarto nivel del esquema</a:t>
            </a:r>
            <a:endParaRPr b="0" lang="es-ES" sz="24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es-ES" sz="2000" spc="-1" strike="noStrike">
                <a:solidFill>
                  <a:srgbClr val="000000"/>
                </a:solidFill>
                <a:latin typeface="Calibri"/>
              </a:rPr>
              <a:t>Quinto nivel del esquema</a:t>
            </a:r>
            <a:endParaRPr b="0" lang="es-ES"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es-ES" sz="2000" spc="-1" strike="noStrike">
                <a:solidFill>
                  <a:srgbClr val="000000"/>
                </a:solidFill>
                <a:latin typeface="Calibri"/>
              </a:rPr>
              <a:t>Sexto nivel del esquema</a:t>
            </a:r>
            <a:endParaRPr b="0" lang="es-ES"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es-ES" sz="2000" spc="-1" strike="noStrike">
                <a:solidFill>
                  <a:srgbClr val="000000"/>
                </a:solidFill>
                <a:latin typeface="Calibri"/>
              </a:rPr>
              <a:t>Séptimo nivel del esquema</a:t>
            </a:r>
            <a:endParaRPr b="0" lang="es-E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pic>
        <p:nvPicPr>
          <p:cNvPr id="39" name="Picture 25" descr=""/>
          <p:cNvPicPr/>
          <p:nvPr/>
        </p:nvPicPr>
        <p:blipFill>
          <a:blip r:embed="rId3"/>
          <a:stretch/>
        </p:blipFill>
        <p:spPr>
          <a:xfrm>
            <a:off x="-15840" y="6006960"/>
            <a:ext cx="9159480" cy="848880"/>
          </a:xfrm>
          <a:prstGeom prst="rect">
            <a:avLst/>
          </a:prstGeom>
          <a:ln w="9360">
            <a:noFill/>
          </a:ln>
        </p:spPr>
      </p:pic>
      <p:sp>
        <p:nvSpPr>
          <p:cNvPr id="40" name="PlaceHolder 1"/>
          <p:cNvSpPr>
            <a:spLocks noGrp="1"/>
          </p:cNvSpPr>
          <p:nvPr>
            <p:ph type="title"/>
          </p:nvPr>
        </p:nvSpPr>
        <p:spPr>
          <a:xfrm>
            <a:off x="380880" y="230040"/>
            <a:ext cx="8381520" cy="664920"/>
          </a:xfrm>
          <a:prstGeom prst="rect">
            <a:avLst/>
          </a:prstGeom>
        </p:spPr>
        <p:txBody>
          <a:bodyPr lIns="0" rIns="0" tIns="0" bIns="0">
            <a:noAutofit/>
          </a:bodyPr>
          <a:p>
            <a:pPr>
              <a:lnSpc>
                <a:spcPct val="90000"/>
              </a:lnSpc>
            </a:pPr>
            <a:r>
              <a:rPr b="0" lang="es-ES" sz="4800" spc="-151" strike="noStrike">
                <a:solidFill>
                  <a:srgbClr val="161d32"/>
                </a:solidFill>
                <a:latin typeface="Calibri"/>
              </a:rPr>
              <a:t>Haga clic para modificar el estilo de título del patrón</a:t>
            </a:r>
            <a:endParaRPr b="0" lang="es-ES" sz="4800" spc="-1" strike="noStrike">
              <a:solidFill>
                <a:srgbClr val="000000"/>
              </a:solidFill>
              <a:latin typeface="Calibri"/>
            </a:endParaRPr>
          </a:p>
        </p:txBody>
      </p:sp>
      <p:sp>
        <p:nvSpPr>
          <p:cNvPr id="41" name="PlaceHolder 2"/>
          <p:cNvSpPr>
            <a:spLocks noGrp="1"/>
          </p:cNvSpPr>
          <p:nvPr>
            <p:ph type="body"/>
          </p:nvPr>
        </p:nvSpPr>
        <p:spPr>
          <a:xfrm>
            <a:off x="380880" y="1413000"/>
            <a:ext cx="8381520" cy="2210400"/>
          </a:xfrm>
          <a:prstGeom prst="rect">
            <a:avLst/>
          </a:prstGeom>
        </p:spPr>
        <p:txBody>
          <a:bodyPr lIns="0" rIns="0" tIns="0" bIns="0">
            <a:noAutofit/>
          </a:bodyPr>
          <a:p>
            <a:pPr marL="396720" indent="-396360">
              <a:lnSpc>
                <a:spcPct val="90000"/>
              </a:lnSpc>
              <a:spcBef>
                <a:spcPts val="641"/>
              </a:spcBef>
              <a:buSzPct val="100051"/>
              <a:buBlip>
                <a:blip r:embed="rId4"/>
              </a:buBlip>
            </a:pPr>
            <a:r>
              <a:rPr b="0" lang="es-ES" sz="3200" spc="-1" strike="noStrike">
                <a:solidFill>
                  <a:srgbClr val="000000"/>
                </a:solidFill>
                <a:latin typeface="Calibri"/>
              </a:rPr>
              <a:t>Haga clic para modificar el estilo de texto del patrón</a:t>
            </a:r>
            <a:endParaRPr b="0" lang="es-ES" sz="3200" spc="-1" strike="noStrike">
              <a:solidFill>
                <a:srgbClr val="000000"/>
              </a:solidFill>
              <a:latin typeface="Calibri"/>
            </a:endParaRPr>
          </a:p>
          <a:p>
            <a:pPr lvl="1" marL="914400" indent="-396360">
              <a:lnSpc>
                <a:spcPct val="90000"/>
              </a:lnSpc>
              <a:spcBef>
                <a:spcPts val="561"/>
              </a:spcBef>
              <a:buSzPct val="100014"/>
              <a:buBlip>
                <a:blip r:embed="rId5"/>
              </a:buBlip>
            </a:pPr>
            <a:r>
              <a:rPr b="0" lang="es-ES" sz="2800" spc="-1" strike="noStrike">
                <a:solidFill>
                  <a:srgbClr val="000000"/>
                </a:solidFill>
                <a:latin typeface="Calibri"/>
              </a:rPr>
              <a:t>Segundo nivel</a:t>
            </a:r>
            <a:endParaRPr b="0" lang="es-ES" sz="2800" spc="-1" strike="noStrike">
              <a:solidFill>
                <a:srgbClr val="000000"/>
              </a:solidFill>
              <a:latin typeface="Calibri"/>
            </a:endParaRPr>
          </a:p>
          <a:p>
            <a:pPr lvl="2" marL="1258920" indent="-344160">
              <a:lnSpc>
                <a:spcPct val="90000"/>
              </a:lnSpc>
              <a:spcBef>
                <a:spcPts val="479"/>
              </a:spcBef>
              <a:buSzPct val="100000"/>
              <a:buBlip>
                <a:blip r:embed="rId6"/>
              </a:buBlip>
            </a:pPr>
            <a:r>
              <a:rPr b="0" lang="es-ES" sz="2400" spc="-1" strike="noStrike">
                <a:solidFill>
                  <a:srgbClr val="000000"/>
                </a:solidFill>
                <a:latin typeface="Calibri"/>
              </a:rPr>
              <a:t>Tercer nivel</a:t>
            </a:r>
            <a:endParaRPr b="0" lang="es-ES" sz="2400" spc="-1" strike="noStrike">
              <a:solidFill>
                <a:srgbClr val="000000"/>
              </a:solidFill>
              <a:latin typeface="Calibri"/>
            </a:endParaRPr>
          </a:p>
          <a:p>
            <a:pPr lvl="3" marL="1604880" indent="-345600">
              <a:lnSpc>
                <a:spcPct val="90000"/>
              </a:lnSpc>
              <a:spcBef>
                <a:spcPts val="479"/>
              </a:spcBef>
              <a:buSzPct val="100000"/>
              <a:buBlip>
                <a:blip r:embed="rId7"/>
              </a:buBlip>
            </a:pPr>
            <a:r>
              <a:rPr b="0" lang="es-ES" sz="2400" spc="-1" strike="noStrike">
                <a:solidFill>
                  <a:srgbClr val="000000"/>
                </a:solidFill>
                <a:latin typeface="Calibri"/>
              </a:rPr>
              <a:t>Cuarto nivel</a:t>
            </a:r>
            <a:endParaRPr b="0" lang="es-ES" sz="2400" spc="-1" strike="noStrike">
              <a:solidFill>
                <a:srgbClr val="000000"/>
              </a:solidFill>
              <a:latin typeface="Calibri"/>
            </a:endParaRPr>
          </a:p>
          <a:p>
            <a:pPr lvl="4" marL="1941480" indent="-336240">
              <a:lnSpc>
                <a:spcPct val="90000"/>
              </a:lnSpc>
              <a:spcBef>
                <a:spcPts val="479"/>
              </a:spcBef>
              <a:buSzPct val="100000"/>
              <a:buBlip>
                <a:blip r:embed="rId8"/>
              </a:buBlip>
            </a:pPr>
            <a:r>
              <a:rPr b="0" lang="es-ES" sz="2400" spc="-1" strike="noStrike">
                <a:solidFill>
                  <a:srgbClr val="000000"/>
                </a:solidFill>
                <a:latin typeface="Calibri"/>
              </a:rPr>
              <a:t>Quinto nivel</a:t>
            </a:r>
            <a:endParaRPr b="0" lang="es-ES" sz="24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62" r:id="rId9"/>
    <p:sldLayoutId id="2147483663" r:id="rId10"/>
    <p:sldLayoutId id="2147483664" r:id="rId11"/>
    <p:sldLayoutId id="2147483665" r:id="rId12"/>
    <p:sldLayoutId id="2147483666" r:id="rId13"/>
    <p:sldLayoutId id="2147483667" r:id="rId14"/>
    <p:sldLayoutId id="2147483668" r:id="rId15"/>
    <p:sldLayoutId id="2147483669" r:id="rId16"/>
    <p:sldLayoutId id="2147483670" r:id="rId17"/>
    <p:sldLayoutId id="2147483671" r:id="rId18"/>
    <p:sldLayoutId id="2147483672" r:id="rId19"/>
    <p:sldLayoutId id="2147483673" r:id="rId20"/>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pic>
        <p:nvPicPr>
          <p:cNvPr id="78" name="Picture 25" descr=""/>
          <p:cNvPicPr/>
          <p:nvPr/>
        </p:nvPicPr>
        <p:blipFill>
          <a:blip r:embed="rId3"/>
          <a:stretch/>
        </p:blipFill>
        <p:spPr>
          <a:xfrm>
            <a:off x="-15840" y="6006960"/>
            <a:ext cx="9159120" cy="848520"/>
          </a:xfrm>
          <a:prstGeom prst="rect">
            <a:avLst/>
          </a:prstGeom>
          <a:ln w="9360">
            <a:noFill/>
          </a:ln>
        </p:spPr>
      </p:pic>
      <p:sp>
        <p:nvSpPr>
          <p:cNvPr id="7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es-ES" sz="4400" spc="-1" strike="noStrike">
                <a:latin typeface="Arial"/>
              </a:rPr>
              <a:t>Pulse para editar el formato del texto de título</a:t>
            </a:r>
            <a:endParaRPr b="0" lang="es-ES" sz="4400" spc="-1" strike="noStrike">
              <a:latin typeface="Arial"/>
            </a:endParaRPr>
          </a:p>
        </p:txBody>
      </p:sp>
      <p:sp>
        <p:nvSpPr>
          <p:cNvPr id="80"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ES" sz="3200" spc="-1" strike="noStrike">
                <a:latin typeface="Arial"/>
              </a:rPr>
              <a:t>Pulse para editar el formato de esquema del texto</a:t>
            </a:r>
            <a:endParaRPr b="0" lang="es-ES" sz="3200" spc="-1" strike="noStrike">
              <a:latin typeface="Arial"/>
            </a:endParaRPr>
          </a:p>
          <a:p>
            <a:pPr lvl="1" marL="864000" indent="-324000">
              <a:spcBef>
                <a:spcPts val="1134"/>
              </a:spcBef>
              <a:buClr>
                <a:srgbClr val="000000"/>
              </a:buClr>
              <a:buSzPct val="75000"/>
              <a:buFont typeface="Symbol" charset="2"/>
              <a:buChar char=""/>
            </a:pPr>
            <a:r>
              <a:rPr b="0" lang="es-ES" sz="2800" spc="-1" strike="noStrike">
                <a:latin typeface="Arial"/>
              </a:rPr>
              <a:t>Segundo nivel del esquema</a:t>
            </a:r>
            <a:endParaRPr b="0" lang="es-ES" sz="2800" spc="-1" strike="noStrike">
              <a:latin typeface="Arial"/>
            </a:endParaRPr>
          </a:p>
          <a:p>
            <a:pPr lvl="2" marL="1296000" indent="-288000">
              <a:spcBef>
                <a:spcPts val="850"/>
              </a:spcBef>
              <a:buClr>
                <a:srgbClr val="000000"/>
              </a:buClr>
              <a:buSzPct val="45000"/>
              <a:buFont typeface="Wingdings" charset="2"/>
              <a:buChar char=""/>
            </a:pPr>
            <a:r>
              <a:rPr b="0" lang="es-ES" sz="2400" spc="-1" strike="noStrike">
                <a:latin typeface="Arial"/>
              </a:rPr>
              <a:t>Tercer nivel del esquema</a:t>
            </a:r>
            <a:endParaRPr b="0" lang="es-ES" sz="2400" spc="-1" strike="noStrike">
              <a:latin typeface="Arial"/>
            </a:endParaRPr>
          </a:p>
          <a:p>
            <a:pPr lvl="3" marL="1728000" indent="-216000">
              <a:spcBef>
                <a:spcPts val="567"/>
              </a:spcBef>
              <a:buClr>
                <a:srgbClr val="000000"/>
              </a:buClr>
              <a:buSzPct val="75000"/>
              <a:buFont typeface="Symbol" charset="2"/>
              <a:buChar char=""/>
            </a:pPr>
            <a:r>
              <a:rPr b="0" lang="es-ES" sz="2000" spc="-1" strike="noStrike">
                <a:latin typeface="Arial"/>
              </a:rPr>
              <a:t>Cuarto nivel del esquema</a:t>
            </a:r>
            <a:endParaRPr b="0" lang="es-ES" sz="2000" spc="-1" strike="noStrike">
              <a:latin typeface="Arial"/>
            </a:endParaRPr>
          </a:p>
          <a:p>
            <a:pPr lvl="4" marL="2160000" indent="-216000">
              <a:spcBef>
                <a:spcPts val="283"/>
              </a:spcBef>
              <a:buClr>
                <a:srgbClr val="000000"/>
              </a:buClr>
              <a:buSzPct val="45000"/>
              <a:buFont typeface="Wingdings" charset="2"/>
              <a:buChar char=""/>
            </a:pPr>
            <a:r>
              <a:rPr b="0" lang="es-ES" sz="2000" spc="-1" strike="noStrike">
                <a:latin typeface="Arial"/>
              </a:rPr>
              <a:t>Quinto nivel del esquema</a:t>
            </a:r>
            <a:endParaRPr b="0" lang="es-ES" sz="2000" spc="-1" strike="noStrike">
              <a:latin typeface="Arial"/>
            </a:endParaRPr>
          </a:p>
          <a:p>
            <a:pPr lvl="5" marL="2592000" indent="-216000">
              <a:spcBef>
                <a:spcPts val="283"/>
              </a:spcBef>
              <a:buClr>
                <a:srgbClr val="000000"/>
              </a:buClr>
              <a:buSzPct val="45000"/>
              <a:buFont typeface="Wingdings" charset="2"/>
              <a:buChar char=""/>
            </a:pPr>
            <a:r>
              <a:rPr b="0" lang="es-ES" sz="2000" spc="-1" strike="noStrike">
                <a:latin typeface="Arial"/>
              </a:rPr>
              <a:t>Sexto nivel del esquema</a:t>
            </a:r>
            <a:endParaRPr b="0" lang="es-ES" sz="2000" spc="-1" strike="noStrike">
              <a:latin typeface="Arial"/>
            </a:endParaRPr>
          </a:p>
          <a:p>
            <a:pPr lvl="6" marL="3024000" indent="-216000">
              <a:spcBef>
                <a:spcPts val="283"/>
              </a:spcBef>
              <a:buClr>
                <a:srgbClr val="000000"/>
              </a:buClr>
              <a:buSzPct val="45000"/>
              <a:buFont typeface="Wingdings" charset="2"/>
              <a:buChar char=""/>
            </a:pPr>
            <a:r>
              <a:rPr b="0" lang="es-ES" sz="2000" spc="-1" strike="noStrike">
                <a:latin typeface="Arial"/>
              </a:rPr>
              <a:t>Séptimo nivel del esquema</a:t>
            </a:r>
            <a:endParaRPr b="0" lang="es-E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Lst>
</p:sldMaster>
</file>

<file path=ppt/slides/_rels/slide1.xml.rels><?xml version="1.0" encoding="UTF-8"?>
<Relationships xmlns="http://schemas.openxmlformats.org/package/2006/relationships"><Relationship Id="rId1" Type="http://schemas.openxmlformats.org/officeDocument/2006/relationships/image" Target="../media/image12.png"/><Relationship Id="rId2" Type="http://schemas.openxmlformats.org/officeDocument/2006/relationships/image" Target="../media/image13.png"/><Relationship Id="rId3" Type="http://schemas.openxmlformats.org/officeDocument/2006/relationships/image" Target="../media/image14.jpeg"/><Relationship Id="rId4" Type="http://schemas.openxmlformats.org/officeDocument/2006/relationships/slideLayout" Target="../slideLayouts/slideLayout1.xml"/><Relationship Id="rId5"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image" Target="../media/image15.png"/><Relationship Id="rId2" Type="http://schemas.openxmlformats.org/officeDocument/2006/relationships/image" Target="../media/image16.png"/><Relationship Id="rId3" Type="http://schemas.openxmlformats.org/officeDocument/2006/relationships/image" Target="../media/image17.jpeg"/><Relationship Id="rId4" Type="http://schemas.openxmlformats.org/officeDocument/2006/relationships/image" Target="../media/image18.png"/><Relationship Id="rId5" Type="http://schemas.openxmlformats.org/officeDocument/2006/relationships/image" Target="../media/image19.png"/><Relationship Id="rId6" Type="http://schemas.openxmlformats.org/officeDocument/2006/relationships/image" Target="../media/image20.png"/><Relationship Id="rId7"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21.png"/><Relationship Id="rId2" Type="http://schemas.openxmlformats.org/officeDocument/2006/relationships/image" Target="../media/image22.png"/><Relationship Id="rId3" Type="http://schemas.openxmlformats.org/officeDocument/2006/relationships/image" Target="../media/image23.jpeg"/><Relationship Id="rId4" Type="http://schemas.openxmlformats.org/officeDocument/2006/relationships/image" Target="../media/image24.png"/><Relationship Id="rId5" Type="http://schemas.openxmlformats.org/officeDocument/2006/relationships/image" Target="../media/image25.png"/><Relationship Id="rId6" Type="http://schemas.openxmlformats.org/officeDocument/2006/relationships/image" Target="../media/image26.png"/><Relationship Id="rId7" Type="http://schemas.openxmlformats.org/officeDocument/2006/relationships/image" Target="../media/image27.png"/><Relationship Id="rId8"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28.png"/><Relationship Id="rId2" Type="http://schemas.openxmlformats.org/officeDocument/2006/relationships/image" Target="../media/image29.png"/><Relationship Id="rId3" Type="http://schemas.openxmlformats.org/officeDocument/2006/relationships/image" Target="../media/image30.jpeg"/><Relationship Id="rId4" Type="http://schemas.openxmlformats.org/officeDocument/2006/relationships/image" Target="../media/image31.png"/><Relationship Id="rId5" Type="http://schemas.openxmlformats.org/officeDocument/2006/relationships/image" Target="../media/image32.png"/><Relationship Id="rId6" Type="http://schemas.openxmlformats.org/officeDocument/2006/relationships/image" Target="../media/image33.png"/><Relationship Id="rId7" Type="http://schemas.openxmlformats.org/officeDocument/2006/relationships/image" Target="../media/image34.png"/><Relationship Id="rId8"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35.png"/><Relationship Id="rId2" Type="http://schemas.openxmlformats.org/officeDocument/2006/relationships/image" Target="../media/image36.png"/><Relationship Id="rId3" Type="http://schemas.openxmlformats.org/officeDocument/2006/relationships/image" Target="../media/image37.jpeg"/><Relationship Id="rId4" Type="http://schemas.openxmlformats.org/officeDocument/2006/relationships/image" Target="../media/image38.png"/><Relationship Id="rId5" Type="http://schemas.openxmlformats.org/officeDocument/2006/relationships/image" Target="../media/image39.png"/><Relationship Id="rId6" Type="http://schemas.openxmlformats.org/officeDocument/2006/relationships/image" Target="../media/image40.png"/><Relationship Id="rId7"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23" name="Imagen 3" descr=""/>
          <p:cNvPicPr/>
          <p:nvPr/>
        </p:nvPicPr>
        <p:blipFill>
          <a:blip r:embed="rId1"/>
          <a:stretch/>
        </p:blipFill>
        <p:spPr>
          <a:xfrm>
            <a:off x="7524720" y="6330960"/>
            <a:ext cx="1447560" cy="447480"/>
          </a:xfrm>
          <a:prstGeom prst="rect">
            <a:avLst/>
          </a:prstGeom>
          <a:ln w="9360">
            <a:noFill/>
          </a:ln>
        </p:spPr>
      </p:pic>
      <p:pic>
        <p:nvPicPr>
          <p:cNvPr id="124" name="Imagen 4" descr=""/>
          <p:cNvPicPr/>
          <p:nvPr/>
        </p:nvPicPr>
        <p:blipFill>
          <a:blip r:embed="rId2"/>
          <a:stretch/>
        </p:blipFill>
        <p:spPr>
          <a:xfrm>
            <a:off x="7559640" y="235080"/>
            <a:ext cx="1439640" cy="882360"/>
          </a:xfrm>
          <a:prstGeom prst="rect">
            <a:avLst/>
          </a:prstGeom>
          <a:ln w="9360">
            <a:noFill/>
          </a:ln>
        </p:spPr>
      </p:pic>
      <p:sp>
        <p:nvSpPr>
          <p:cNvPr id="125" name="CustomShape 1"/>
          <p:cNvSpPr/>
          <p:nvPr/>
        </p:nvSpPr>
        <p:spPr>
          <a:xfrm>
            <a:off x="179280" y="6202440"/>
            <a:ext cx="4430520" cy="5778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sp>
        <p:nvSpPr>
          <p:cNvPr id="126" name="CustomShape 2"/>
          <p:cNvSpPr/>
          <p:nvPr/>
        </p:nvSpPr>
        <p:spPr>
          <a:xfrm>
            <a:off x="1170720" y="2025000"/>
            <a:ext cx="7325280" cy="1431000"/>
          </a:xfrm>
          <a:prstGeom prst="rect">
            <a:avLst/>
          </a:prstGeom>
          <a:noFill/>
          <a:ln w="12600">
            <a:solidFill>
              <a:schemeClr val="tx1"/>
            </a:solidFill>
            <a:miter/>
          </a:ln>
        </p:spPr>
        <p:style>
          <a:lnRef idx="0"/>
          <a:fillRef idx="0"/>
          <a:effectRef idx="0"/>
          <a:fontRef idx="minor"/>
        </p:style>
        <p:txBody>
          <a:bodyPr lIns="90000" rIns="90000" tIns="45000" bIns="45000">
            <a:spAutoFit/>
          </a:bodyPr>
          <a:p>
            <a:pPr algn="ctr">
              <a:lnSpc>
                <a:spcPct val="100000"/>
              </a:lnSpc>
              <a:spcBef>
                <a:spcPts val="2200"/>
              </a:spcBef>
            </a:pPr>
            <a:r>
              <a:rPr b="1" lang="es-ES" sz="4400" spc="-1" strike="noStrike">
                <a:solidFill>
                  <a:srgbClr val="000000"/>
                </a:solidFill>
                <a:latin typeface="Arial"/>
                <a:ea typeface="Times New Roman"/>
              </a:rPr>
              <a:t>Las grasas del nuestro cuerpo humano</a:t>
            </a:r>
            <a:endParaRPr b="0" lang="es-ES" sz="4400" spc="-1" strike="noStrike">
              <a:latin typeface="Arial"/>
            </a:endParaRPr>
          </a:p>
        </p:txBody>
      </p:sp>
      <p:sp>
        <p:nvSpPr>
          <p:cNvPr id="127" name="CustomShape 3"/>
          <p:cNvSpPr/>
          <p:nvPr/>
        </p:nvSpPr>
        <p:spPr>
          <a:xfrm>
            <a:off x="2160000" y="3999600"/>
            <a:ext cx="5128920" cy="140040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s-ES" sz="2400" spc="-1" strike="noStrike">
                <a:solidFill>
                  <a:srgbClr val="000000"/>
                </a:solidFill>
                <a:latin typeface="Arial"/>
                <a:ea typeface="DejaVu Sans"/>
              </a:rPr>
              <a:t>Ana Martínez Rubio. </a:t>
            </a:r>
            <a:r>
              <a:rPr b="0" lang="es-ES" sz="2000" spc="-1" strike="noStrike">
                <a:solidFill>
                  <a:srgbClr val="000000"/>
                </a:solidFill>
                <a:latin typeface="Arial"/>
                <a:ea typeface="DejaVu Sans"/>
              </a:rPr>
              <a:t>Pediatra</a:t>
            </a:r>
            <a:endParaRPr b="0" lang="es-ES" sz="2000" spc="-1" strike="noStrike">
              <a:latin typeface="Arial"/>
            </a:endParaRPr>
          </a:p>
          <a:p>
            <a:pPr>
              <a:lnSpc>
                <a:spcPct val="100000"/>
              </a:lnSpc>
            </a:pPr>
            <a:r>
              <a:rPr b="0" lang="es-ES" sz="2000" spc="-1" strike="noStrike">
                <a:solidFill>
                  <a:srgbClr val="000000"/>
                </a:solidFill>
                <a:latin typeface="Arial"/>
                <a:ea typeface="DejaVu Sans"/>
              </a:rPr>
              <a:t>In memoriam</a:t>
            </a:r>
            <a:endParaRPr b="0" lang="es-ES" sz="2000" spc="-1" strike="noStrike">
              <a:latin typeface="Arial"/>
            </a:endParaRPr>
          </a:p>
          <a:p>
            <a:pPr>
              <a:lnSpc>
                <a:spcPct val="100000"/>
              </a:lnSpc>
            </a:pPr>
            <a:r>
              <a:rPr b="0" lang="es-ES" sz="2400" spc="-1" strike="noStrike">
                <a:solidFill>
                  <a:srgbClr val="000000"/>
                </a:solidFill>
                <a:latin typeface="Arial"/>
                <a:ea typeface="DejaVu Sans"/>
              </a:rPr>
              <a:t>Esther Ruiz Chércoles.</a:t>
            </a:r>
            <a:r>
              <a:rPr b="0" lang="es-ES" sz="1800" spc="-1" strike="noStrike">
                <a:solidFill>
                  <a:srgbClr val="000000"/>
                </a:solidFill>
                <a:latin typeface="Arial"/>
                <a:ea typeface="DejaVu Sans"/>
              </a:rPr>
              <a:t> </a:t>
            </a:r>
            <a:r>
              <a:rPr b="0" lang="es-ES" sz="2000" spc="-1" strike="noStrike">
                <a:solidFill>
                  <a:srgbClr val="000000"/>
                </a:solidFill>
                <a:latin typeface="Arial"/>
                <a:ea typeface="DejaVu Sans"/>
              </a:rPr>
              <a:t>Pediatra</a:t>
            </a:r>
            <a:r>
              <a:rPr b="0" lang="es-ES" sz="1800" spc="-1" strike="noStrike">
                <a:solidFill>
                  <a:srgbClr val="000000"/>
                </a:solidFill>
                <a:latin typeface="Arial"/>
                <a:ea typeface="DejaVu Sans"/>
              </a:rPr>
              <a:t> (Revisión)</a:t>
            </a:r>
            <a:endParaRPr b="0" lang="es-ES" sz="1800" spc="-1" strike="noStrike">
              <a:latin typeface="Arial"/>
            </a:endParaRPr>
          </a:p>
        </p:txBody>
      </p:sp>
      <p:pic>
        <p:nvPicPr>
          <p:cNvPr id="128" name="" descr=""/>
          <p:cNvPicPr/>
          <p:nvPr/>
        </p:nvPicPr>
        <p:blipFill>
          <a:blip r:embed="rId3"/>
          <a:stretch/>
        </p:blipFill>
        <p:spPr>
          <a:xfrm>
            <a:off x="7416000" y="4680000"/>
            <a:ext cx="1422720" cy="1006200"/>
          </a:xfrm>
          <a:prstGeom prst="rect">
            <a:avLst/>
          </a:prstGeom>
          <a:ln>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TextShape 1"/>
          <p:cNvSpPr txBox="1"/>
          <p:nvPr/>
        </p:nvSpPr>
        <p:spPr>
          <a:xfrm>
            <a:off x="665280" y="504000"/>
            <a:ext cx="6462720" cy="442800"/>
          </a:xfrm>
          <a:prstGeom prst="rect">
            <a:avLst/>
          </a:prstGeom>
          <a:noFill/>
          <a:ln>
            <a:noFill/>
          </a:ln>
        </p:spPr>
        <p:txBody>
          <a:bodyPr lIns="0" rIns="0" tIns="0" bIns="0">
            <a:noAutofit/>
          </a:bodyPr>
          <a:p>
            <a:pPr marL="396720" indent="-396360">
              <a:lnSpc>
                <a:spcPct val="90000"/>
              </a:lnSpc>
              <a:spcBef>
                <a:spcPts val="641"/>
              </a:spcBef>
            </a:pPr>
            <a:r>
              <a:rPr b="0" lang="es-ES" sz="4400" spc="-1" strike="noStrike">
                <a:solidFill>
                  <a:srgbClr val="000000"/>
                </a:solidFill>
                <a:latin typeface="Calibri"/>
              </a:rPr>
              <a:t>¿Son necesarias las grasas?</a:t>
            </a:r>
            <a:endParaRPr b="0" lang="es-ES" sz="4400" spc="-1" strike="noStrike">
              <a:solidFill>
                <a:srgbClr val="000000"/>
              </a:solidFill>
              <a:latin typeface="Calibri"/>
            </a:endParaRPr>
          </a:p>
        </p:txBody>
      </p:sp>
      <p:pic>
        <p:nvPicPr>
          <p:cNvPr id="130" name="Imagen 3" descr=""/>
          <p:cNvPicPr/>
          <p:nvPr/>
        </p:nvPicPr>
        <p:blipFill>
          <a:blip r:embed="rId1"/>
          <a:stretch/>
        </p:blipFill>
        <p:spPr>
          <a:xfrm>
            <a:off x="7524720" y="6330960"/>
            <a:ext cx="1447560" cy="447480"/>
          </a:xfrm>
          <a:prstGeom prst="rect">
            <a:avLst/>
          </a:prstGeom>
          <a:ln w="9360">
            <a:noFill/>
          </a:ln>
        </p:spPr>
      </p:pic>
      <p:pic>
        <p:nvPicPr>
          <p:cNvPr id="131" name="Imagen 4" descr=""/>
          <p:cNvPicPr/>
          <p:nvPr/>
        </p:nvPicPr>
        <p:blipFill>
          <a:blip r:embed="rId2"/>
          <a:stretch/>
        </p:blipFill>
        <p:spPr>
          <a:xfrm>
            <a:off x="7559640" y="235080"/>
            <a:ext cx="1439640" cy="882360"/>
          </a:xfrm>
          <a:prstGeom prst="rect">
            <a:avLst/>
          </a:prstGeom>
          <a:ln w="9360">
            <a:noFill/>
          </a:ln>
        </p:spPr>
      </p:pic>
      <p:sp>
        <p:nvSpPr>
          <p:cNvPr id="132" name="CustomShape 2"/>
          <p:cNvSpPr/>
          <p:nvPr/>
        </p:nvSpPr>
        <p:spPr>
          <a:xfrm>
            <a:off x="179280" y="6202440"/>
            <a:ext cx="4430520" cy="5778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pic>
        <p:nvPicPr>
          <p:cNvPr id="133" name="" descr=""/>
          <p:cNvPicPr/>
          <p:nvPr/>
        </p:nvPicPr>
        <p:blipFill>
          <a:blip r:embed="rId3"/>
          <a:stretch/>
        </p:blipFill>
        <p:spPr>
          <a:xfrm>
            <a:off x="7416000" y="4680360"/>
            <a:ext cx="1422720" cy="1006200"/>
          </a:xfrm>
          <a:prstGeom prst="rect">
            <a:avLst/>
          </a:prstGeom>
          <a:ln>
            <a:noFill/>
          </a:ln>
        </p:spPr>
      </p:pic>
      <p:sp>
        <p:nvSpPr>
          <p:cNvPr id="134" name="CustomShape 3"/>
          <p:cNvSpPr/>
          <p:nvPr/>
        </p:nvSpPr>
        <p:spPr>
          <a:xfrm>
            <a:off x="720000" y="1277640"/>
            <a:ext cx="7812360" cy="3618000"/>
          </a:xfrm>
          <a:prstGeom prst="rect">
            <a:avLst/>
          </a:prstGeom>
          <a:noFill/>
          <a:ln w="9360">
            <a:noFill/>
          </a:ln>
        </p:spPr>
        <p:style>
          <a:lnRef idx="0"/>
          <a:fillRef idx="0"/>
          <a:effectRef idx="0"/>
          <a:fontRef idx="minor"/>
        </p:style>
        <p:txBody>
          <a:bodyPr lIns="0" rIns="0" tIns="0" bIns="0">
            <a:noAutofit/>
          </a:bodyPr>
          <a:p>
            <a:pPr>
              <a:lnSpc>
                <a:spcPct val="90000"/>
              </a:lnSpc>
              <a:spcBef>
                <a:spcPts val="561"/>
              </a:spcBef>
            </a:pPr>
            <a:endParaRPr b="0" lang="es-ES" sz="2400" spc="-1" strike="noStrike">
              <a:latin typeface="Times New Roman"/>
            </a:endParaRPr>
          </a:p>
          <a:p>
            <a:pPr marL="396720" indent="-395280">
              <a:lnSpc>
                <a:spcPct val="115000"/>
              </a:lnSpc>
              <a:spcBef>
                <a:spcPts val="561"/>
              </a:spcBef>
              <a:buSzPct val="100051"/>
              <a:buBlip>
                <a:blip r:embed="rId4"/>
              </a:buBlip>
            </a:pPr>
            <a:r>
              <a:rPr b="1" lang="es-ES" sz="3200" spc="-1" strike="noStrike">
                <a:solidFill>
                  <a:srgbClr val="000000"/>
                </a:solidFill>
                <a:latin typeface="Calibri"/>
                <a:ea typeface="DejaVu Sans"/>
              </a:rPr>
              <a:t>Sí</a:t>
            </a:r>
            <a:r>
              <a:rPr b="0" lang="es-ES" sz="3200" spc="-1" strike="noStrike">
                <a:solidFill>
                  <a:srgbClr val="000000"/>
                </a:solidFill>
                <a:latin typeface="Calibri"/>
                <a:ea typeface="DejaVu Sans"/>
              </a:rPr>
              <a:t>. Forman parte de nuestras células.</a:t>
            </a:r>
            <a:endParaRPr b="0" lang="es-ES" sz="3200" spc="-1" strike="noStrike">
              <a:latin typeface="Times New Roman"/>
            </a:endParaRPr>
          </a:p>
          <a:p>
            <a:pPr marL="396720" indent="-395280">
              <a:lnSpc>
                <a:spcPct val="115000"/>
              </a:lnSpc>
              <a:spcBef>
                <a:spcPts val="561"/>
              </a:spcBef>
              <a:buSzPct val="100051"/>
              <a:buBlip>
                <a:blip r:embed="rId5"/>
              </a:buBlip>
            </a:pPr>
            <a:r>
              <a:rPr b="0" lang="es-ES" sz="3200" spc="-1" strike="noStrike">
                <a:solidFill>
                  <a:srgbClr val="000000"/>
                </a:solidFill>
                <a:latin typeface="Calibri"/>
                <a:ea typeface="DejaVu Sans"/>
              </a:rPr>
              <a:t>Son fuente de energía. (1 gramo de grasa son 9 kcal)</a:t>
            </a:r>
            <a:endParaRPr b="0" lang="es-ES" sz="3200" spc="-1" strike="noStrike">
              <a:latin typeface="Times New Roman"/>
            </a:endParaRPr>
          </a:p>
          <a:p>
            <a:pPr marL="396720" indent="-395280">
              <a:lnSpc>
                <a:spcPct val="115000"/>
              </a:lnSpc>
              <a:spcBef>
                <a:spcPts val="561"/>
              </a:spcBef>
              <a:buSzPct val="100051"/>
              <a:buBlip>
                <a:blip r:embed="rId6"/>
              </a:buBlip>
            </a:pPr>
            <a:r>
              <a:rPr b="0" lang="es-ES" sz="3200" spc="-1" strike="noStrike">
                <a:solidFill>
                  <a:srgbClr val="000000"/>
                </a:solidFill>
                <a:latin typeface="Calibri"/>
                <a:ea typeface="DejaVu Sans"/>
              </a:rPr>
              <a:t>Nos dan vitaminas liposolubles (A, E, D, K) y ácidos grasos.</a:t>
            </a:r>
            <a:endParaRPr b="0" lang="es-ES" sz="3200" spc="-1" strike="noStrike">
              <a:latin typeface="Times New Roman"/>
            </a:endParaRPr>
          </a:p>
          <a:p>
            <a:pPr>
              <a:lnSpc>
                <a:spcPct val="115000"/>
              </a:lnSpc>
              <a:spcBef>
                <a:spcPts val="561"/>
              </a:spcBef>
            </a:pPr>
            <a:endParaRPr b="0" lang="es-ES" sz="3200" spc="-1" strike="noStrike">
              <a:latin typeface="Times New Roman"/>
            </a:endParaRPr>
          </a:p>
        </p:txBody>
      </p:sp>
    </p:spTree>
  </p:cSld>
  <p:transition>
    <p:fade/>
  </p:transition>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TextShape 1"/>
          <p:cNvSpPr txBox="1"/>
          <p:nvPr/>
        </p:nvSpPr>
        <p:spPr>
          <a:xfrm>
            <a:off x="380880" y="230040"/>
            <a:ext cx="8381520" cy="664920"/>
          </a:xfrm>
          <a:prstGeom prst="rect">
            <a:avLst/>
          </a:prstGeom>
          <a:noFill/>
          <a:ln>
            <a:noFill/>
          </a:ln>
        </p:spPr>
        <p:txBody>
          <a:bodyPr lIns="0" rIns="0" tIns="0" bIns="0">
            <a:noAutofit/>
          </a:bodyPr>
          <a:p>
            <a:pPr>
              <a:lnSpc>
                <a:spcPct val="90000"/>
              </a:lnSpc>
            </a:pPr>
            <a:r>
              <a:rPr b="0" lang="es-ES" sz="4400" spc="-151" strike="noStrike">
                <a:solidFill>
                  <a:srgbClr val="161d32"/>
                </a:solidFill>
                <a:latin typeface="Calibri"/>
              </a:rPr>
              <a:t>TIPOS DE GRASAS</a:t>
            </a:r>
            <a:endParaRPr b="0" lang="es-ES" sz="4400" spc="-1" strike="noStrike">
              <a:solidFill>
                <a:srgbClr val="000000"/>
              </a:solidFill>
              <a:latin typeface="Calibri"/>
            </a:endParaRPr>
          </a:p>
        </p:txBody>
      </p:sp>
      <p:graphicFrame>
        <p:nvGraphicFramePr>
          <p:cNvPr id="136" name="Table 2"/>
          <p:cNvGraphicFramePr/>
          <p:nvPr/>
        </p:nvGraphicFramePr>
        <p:xfrm>
          <a:off x="216000" y="936000"/>
          <a:ext cx="8783640" cy="5760000"/>
        </p:xfrm>
        <a:graphic>
          <a:graphicData uri="http://schemas.openxmlformats.org/drawingml/2006/table">
            <a:tbl>
              <a:tblPr/>
              <a:tblGrid>
                <a:gridCol w="2196360"/>
                <a:gridCol w="2196360"/>
                <a:gridCol w="2196360"/>
                <a:gridCol w="2194920"/>
              </a:tblGrid>
              <a:tr h="724320">
                <a:tc>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ffc000"/>
                    </a:solidFill>
                  </a:tcPr>
                </a:tc>
                <a:tc>
                  <a:txBody>
                    <a:bodyPr>
                      <a:noAutofit/>
                    </a:bodyPr>
                    <a:p>
                      <a:pPr algn="ctr">
                        <a:lnSpc>
                          <a:spcPct val="100000"/>
                        </a:lnSpc>
                      </a:pPr>
                      <a:r>
                        <a:rPr b="1" lang="es-ES" sz="1800" spc="-1" strike="noStrike">
                          <a:solidFill>
                            <a:srgbClr val="000000"/>
                          </a:solidFill>
                          <a:latin typeface="Calibri"/>
                        </a:rPr>
                        <a:t>¿Qué hacen?</a:t>
                      </a:r>
                      <a:endParaRPr b="1" lang="es-ES" sz="1800" spc="-1" strike="noStrike">
                        <a:solidFill>
                          <a:srgbClr val="000000"/>
                        </a:solidFill>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ffc000"/>
                    </a:solidFill>
                  </a:tcPr>
                </a:tc>
                <a:tc>
                  <a:txBody>
                    <a:bodyPr>
                      <a:noAutofit/>
                    </a:bodyPr>
                    <a:p>
                      <a:pPr algn="ctr">
                        <a:lnSpc>
                          <a:spcPct val="100000"/>
                        </a:lnSpc>
                      </a:pPr>
                      <a:r>
                        <a:rPr b="1" lang="es-ES" sz="1800" spc="-1" strike="noStrike">
                          <a:solidFill>
                            <a:srgbClr val="000000"/>
                          </a:solidFill>
                          <a:latin typeface="Calibri"/>
                        </a:rPr>
                        <a:t>¿Dónde están?</a:t>
                      </a:r>
                      <a:endParaRPr b="1" lang="es-ES" sz="1800" spc="-1" strike="noStrike">
                        <a:solidFill>
                          <a:srgbClr val="000000"/>
                        </a:solidFill>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ffc000"/>
                    </a:solidFill>
                  </a:tcPr>
                </a:tc>
                <a:tc>
                  <a:txBody>
                    <a:bodyPr>
                      <a:noAutofit/>
                    </a:bodyPr>
                    <a:p>
                      <a:pPr algn="ctr">
                        <a:lnSpc>
                          <a:spcPct val="100000"/>
                        </a:lnSpc>
                      </a:pPr>
                      <a:r>
                        <a:rPr b="1" lang="es-ES" sz="1800" spc="-1" strike="noStrike">
                          <a:solidFill>
                            <a:srgbClr val="000000"/>
                          </a:solidFill>
                          <a:latin typeface="Calibri"/>
                        </a:rPr>
                        <a:t>¿Son buenas para la salud?</a:t>
                      </a:r>
                      <a:endParaRPr b="1" lang="es-ES" sz="1800" spc="-1" strike="noStrike">
                        <a:solidFill>
                          <a:srgbClr val="000000"/>
                        </a:solidFill>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ffc000"/>
                    </a:solidFill>
                  </a:tcPr>
                </a:tc>
              </a:tr>
              <a:tr h="1345320">
                <a:tc>
                  <a:txBody>
                    <a:bodyPr anchor="ctr">
                      <a:noAutofit/>
                    </a:bodyPr>
                    <a:p>
                      <a:pPr algn="ctr">
                        <a:lnSpc>
                          <a:spcPct val="100000"/>
                        </a:lnSpc>
                      </a:pPr>
                      <a:r>
                        <a:rPr b="1" lang="es-ES" sz="2000" spc="-1" strike="noStrike">
                          <a:solidFill>
                            <a:srgbClr val="508fd4"/>
                          </a:solidFill>
                          <a:latin typeface="Calibri"/>
                        </a:rPr>
                        <a:t>Grasas saturadas</a:t>
                      </a:r>
                      <a:endParaRPr b="0" lang="es-ES" sz="20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e8cc"/>
                    </a:solidFill>
                  </a:tcPr>
                </a:tc>
                <a:tc>
                  <a:txBody>
                    <a:bodyPr anchor="ctr">
                      <a:noAutofit/>
                    </a:bodyPr>
                    <a:p>
                      <a:pPr algn="ctr">
                        <a:lnSpc>
                          <a:spcPct val="100000"/>
                        </a:lnSpc>
                      </a:pPr>
                      <a:r>
                        <a:rPr b="0" lang="es-ES" sz="1800" spc="-1" strike="noStrike">
                          <a:solidFill>
                            <a:srgbClr val="277182"/>
                          </a:solidFill>
                          <a:latin typeface="Calibri"/>
                        </a:rPr>
                        <a:t>Aumentan el colesterol</a:t>
                      </a:r>
                      <a:endParaRPr b="0" lang="es-E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e8cc"/>
                    </a:solidFill>
                  </a:tcPr>
                </a:tc>
                <a:tc>
                  <a:txBody>
                    <a:bodyPr anchor="ctr">
                      <a:noAutofit/>
                    </a:bodyPr>
                    <a:p>
                      <a:pPr algn="ctr">
                        <a:lnSpc>
                          <a:spcPct val="100000"/>
                        </a:lnSpc>
                      </a:pPr>
                      <a:r>
                        <a:rPr b="0" lang="es-ES" sz="1800" spc="-1" strike="noStrike">
                          <a:solidFill>
                            <a:srgbClr val="de7400"/>
                          </a:solidFill>
                          <a:latin typeface="Calibri"/>
                        </a:rPr>
                        <a:t>Embutidos, carnes, leche, nata, mantequilla, helados</a:t>
                      </a:r>
                      <a:endParaRPr b="0" lang="es-E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e8cc"/>
                    </a:solidFill>
                  </a:tcPr>
                </a:tc>
                <a:tc>
                  <a:txBody>
                    <a:bodyPr anchor="ctr">
                      <a:noAutofit/>
                    </a:bodyPr>
                    <a:p>
                      <a:pPr algn="ctr">
                        <a:lnSpc>
                          <a:spcPct val="100000"/>
                        </a:lnSpc>
                      </a:pPr>
                      <a:r>
                        <a:rPr b="1" i="1" lang="es-ES" sz="2800" spc="-1" strike="noStrike">
                          <a:solidFill>
                            <a:srgbClr val="ff0000"/>
                          </a:solidFill>
                          <a:latin typeface="Calibri"/>
                        </a:rPr>
                        <a:t>NO</a:t>
                      </a:r>
                      <a:endParaRPr b="0" lang="es-ES" sz="2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e8cc"/>
                    </a:solidFill>
                  </a:tcPr>
                </a:tc>
              </a:tr>
              <a:tr h="793800">
                <a:tc>
                  <a:txBody>
                    <a:bodyPr anchor="ctr">
                      <a:noAutofit/>
                    </a:bodyPr>
                    <a:p>
                      <a:pPr algn="ctr">
                        <a:lnSpc>
                          <a:spcPct val="100000"/>
                        </a:lnSpc>
                      </a:pPr>
                      <a:r>
                        <a:rPr b="1" lang="es-ES" sz="2000" spc="-1" strike="noStrike">
                          <a:solidFill>
                            <a:srgbClr val="508fd4"/>
                          </a:solidFill>
                          <a:latin typeface="Calibri"/>
                        </a:rPr>
                        <a:t>Grasas monoinsaturadas</a:t>
                      </a:r>
                      <a:endParaRPr b="0" lang="es-ES" sz="20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f4e7"/>
                    </a:solidFill>
                  </a:tcPr>
                </a:tc>
                <a:tc>
                  <a:txBody>
                    <a:bodyPr anchor="ctr">
                      <a:noAutofit/>
                    </a:bodyPr>
                    <a:p>
                      <a:pPr algn="ctr">
                        <a:lnSpc>
                          <a:spcPct val="100000"/>
                        </a:lnSpc>
                      </a:pPr>
                      <a:r>
                        <a:rPr b="0" lang="es-ES" sz="1800" spc="-1" strike="noStrike">
                          <a:solidFill>
                            <a:srgbClr val="277182"/>
                          </a:solidFill>
                          <a:latin typeface="Calibri"/>
                        </a:rPr>
                        <a:t>Aumentan el colesterol bueno</a:t>
                      </a:r>
                      <a:endParaRPr b="0" lang="es-E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f4e7"/>
                    </a:solidFill>
                  </a:tcPr>
                </a:tc>
                <a:tc>
                  <a:txBody>
                    <a:bodyPr anchor="ctr">
                      <a:noAutofit/>
                    </a:bodyPr>
                    <a:p>
                      <a:pPr algn="ctr">
                        <a:lnSpc>
                          <a:spcPct val="100000"/>
                        </a:lnSpc>
                      </a:pPr>
                      <a:r>
                        <a:rPr b="0" lang="es-ES" sz="1800" spc="-1" strike="noStrike">
                          <a:solidFill>
                            <a:srgbClr val="de7400"/>
                          </a:solidFill>
                          <a:latin typeface="Calibri"/>
                        </a:rPr>
                        <a:t>Aceite de oliva</a:t>
                      </a:r>
                      <a:endParaRPr b="0" lang="es-E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f4e7"/>
                    </a:solidFill>
                  </a:tcPr>
                </a:tc>
                <a:tc>
                  <a:txBody>
                    <a:bodyPr anchor="ctr">
                      <a:noAutofit/>
                    </a:bodyPr>
                    <a:p>
                      <a:pPr algn="ctr">
                        <a:lnSpc>
                          <a:spcPct val="100000"/>
                        </a:lnSpc>
                      </a:pPr>
                      <a:r>
                        <a:rPr b="1" i="1" lang="es-ES" sz="2800" spc="-1" strike="noStrike">
                          <a:solidFill>
                            <a:srgbClr val="00b050"/>
                          </a:solidFill>
                          <a:latin typeface="Calibri"/>
                        </a:rPr>
                        <a:t>SÍ</a:t>
                      </a:r>
                      <a:endParaRPr b="0" lang="es-ES" sz="2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f4e7"/>
                    </a:solidFill>
                  </a:tcPr>
                </a:tc>
              </a:tr>
              <a:tr h="1345320">
                <a:tc>
                  <a:txBody>
                    <a:bodyPr anchor="ctr">
                      <a:noAutofit/>
                    </a:bodyPr>
                    <a:p>
                      <a:pPr algn="ctr">
                        <a:lnSpc>
                          <a:spcPct val="100000"/>
                        </a:lnSpc>
                      </a:pPr>
                      <a:r>
                        <a:rPr b="1" lang="es-ES" sz="2000" spc="-1" strike="noStrike">
                          <a:solidFill>
                            <a:srgbClr val="508fd4"/>
                          </a:solidFill>
                          <a:latin typeface="Calibri"/>
                        </a:rPr>
                        <a:t>Grasas poliinsaturadas </a:t>
                      </a:r>
                      <a:endParaRPr b="0" lang="es-ES" sz="20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e8cc"/>
                    </a:solidFill>
                  </a:tcPr>
                </a:tc>
                <a:tc>
                  <a:txBody>
                    <a:bodyPr anchor="ctr">
                      <a:noAutofit/>
                    </a:bodyPr>
                    <a:p>
                      <a:pPr algn="ctr">
                        <a:lnSpc>
                          <a:spcPct val="100000"/>
                        </a:lnSpc>
                      </a:pPr>
                      <a:r>
                        <a:rPr b="0" lang="es-ES" sz="1800" spc="-1" strike="noStrike">
                          <a:solidFill>
                            <a:srgbClr val="277182"/>
                          </a:solidFill>
                          <a:latin typeface="Calibri"/>
                        </a:rPr>
                        <a:t>Ayudan al desarrollo de la visión y del cerebro</a:t>
                      </a:r>
                      <a:endParaRPr b="0" lang="es-E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e8cc"/>
                    </a:solidFill>
                  </a:tcPr>
                </a:tc>
                <a:tc>
                  <a:txBody>
                    <a:bodyPr anchor="ctr">
                      <a:noAutofit/>
                    </a:bodyPr>
                    <a:p>
                      <a:pPr algn="ctr">
                        <a:lnSpc>
                          <a:spcPct val="100000"/>
                        </a:lnSpc>
                      </a:pPr>
                      <a:r>
                        <a:rPr b="0" lang="es-ES" sz="1800" spc="-1" strike="noStrike">
                          <a:solidFill>
                            <a:srgbClr val="de7400"/>
                          </a:solidFill>
                          <a:latin typeface="Calibri"/>
                        </a:rPr>
                        <a:t>Ω3: pescado azul, nueces, soja.</a:t>
                      </a:r>
                      <a:endParaRPr b="0" lang="es-ES" sz="1800" spc="-1" strike="noStrike">
                        <a:latin typeface="Arial"/>
                      </a:endParaRPr>
                    </a:p>
                    <a:p>
                      <a:pPr algn="ctr">
                        <a:lnSpc>
                          <a:spcPct val="100000"/>
                        </a:lnSpc>
                      </a:pPr>
                      <a:r>
                        <a:rPr b="0" lang="es-ES" sz="1800" spc="-1" strike="noStrike">
                          <a:solidFill>
                            <a:srgbClr val="de7400"/>
                          </a:solidFill>
                          <a:latin typeface="Calibri"/>
                        </a:rPr>
                        <a:t>Ω6: aceite de girasol y maíz, frutos secos</a:t>
                      </a:r>
                      <a:endParaRPr b="0" lang="es-E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e8cc"/>
                    </a:solidFill>
                  </a:tcPr>
                </a:tc>
                <a:tc>
                  <a:txBody>
                    <a:bodyPr anchor="ctr">
                      <a:noAutofit/>
                    </a:bodyPr>
                    <a:p>
                      <a:pPr algn="ctr">
                        <a:lnSpc>
                          <a:spcPct val="100000"/>
                        </a:lnSpc>
                      </a:pPr>
                      <a:r>
                        <a:rPr b="1" i="1" lang="es-ES" sz="2800" spc="-1" strike="noStrike">
                          <a:solidFill>
                            <a:srgbClr val="00b050"/>
                          </a:solidFill>
                          <a:latin typeface="Calibri"/>
                        </a:rPr>
                        <a:t>SÍ</a:t>
                      </a:r>
                      <a:endParaRPr b="0" lang="es-ES" sz="2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e8cc"/>
                    </a:solidFill>
                  </a:tcPr>
                </a:tc>
              </a:tr>
              <a:tr h="1551240">
                <a:tc>
                  <a:txBody>
                    <a:bodyPr anchor="ctr">
                      <a:noAutofit/>
                    </a:bodyPr>
                    <a:p>
                      <a:pPr algn="ctr">
                        <a:lnSpc>
                          <a:spcPct val="100000"/>
                        </a:lnSpc>
                      </a:pPr>
                      <a:r>
                        <a:rPr b="1" lang="es-ES" sz="2000" spc="-1" strike="noStrike">
                          <a:solidFill>
                            <a:srgbClr val="508fd4"/>
                          </a:solidFill>
                          <a:latin typeface="Calibri"/>
                        </a:rPr>
                        <a:t>Grasas trans o hidrogenadas</a:t>
                      </a:r>
                      <a:endParaRPr b="0" lang="es-ES" sz="20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f4e7"/>
                    </a:solidFill>
                  </a:tcPr>
                </a:tc>
                <a:tc>
                  <a:txBody>
                    <a:bodyPr anchor="ctr">
                      <a:noAutofit/>
                    </a:bodyPr>
                    <a:p>
                      <a:pPr algn="ctr">
                        <a:lnSpc>
                          <a:spcPct val="100000"/>
                        </a:lnSpc>
                      </a:pPr>
                      <a:r>
                        <a:rPr b="0" lang="es-ES" sz="1800" spc="-1" strike="noStrike">
                          <a:solidFill>
                            <a:srgbClr val="277182"/>
                          </a:solidFill>
                          <a:latin typeface="Calibri"/>
                        </a:rPr>
                        <a:t>Ponen rígidas las arterias</a:t>
                      </a:r>
                      <a:endParaRPr b="0" lang="es-E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f4e7"/>
                    </a:solidFill>
                  </a:tcPr>
                </a:tc>
                <a:tc>
                  <a:txBody>
                    <a:bodyPr anchor="ctr">
                      <a:noAutofit/>
                    </a:bodyPr>
                    <a:p>
                      <a:pPr algn="ctr">
                        <a:lnSpc>
                          <a:spcPct val="100000"/>
                        </a:lnSpc>
                      </a:pPr>
                      <a:r>
                        <a:rPr b="0" lang="es-ES" sz="1400" spc="-1" strike="noStrike">
                          <a:solidFill>
                            <a:srgbClr val="de7400"/>
                          </a:solidFill>
                          <a:latin typeface="Calibri"/>
                        </a:rPr>
                        <a:t>Aperitivos que van en “bolsa”, patatas preparadas para freír,  bollería industrial, galletas dulces y saladas, pasteles, pan de molde, biscotes, repostería, chucherías... </a:t>
                      </a:r>
                      <a:endParaRPr b="0" lang="es-ES" sz="1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f4e7"/>
                    </a:solidFill>
                  </a:tcPr>
                </a:tc>
                <a:tc>
                  <a:txBody>
                    <a:bodyPr anchor="ctr">
                      <a:noAutofit/>
                    </a:bodyPr>
                    <a:p>
                      <a:pPr algn="ctr">
                        <a:lnSpc>
                          <a:spcPct val="100000"/>
                        </a:lnSpc>
                      </a:pPr>
                      <a:r>
                        <a:rPr b="1" i="1" lang="es-ES" sz="2800" spc="-1" strike="noStrike">
                          <a:solidFill>
                            <a:srgbClr val="ff0000"/>
                          </a:solidFill>
                          <a:latin typeface="Calibri"/>
                        </a:rPr>
                        <a:t>NO</a:t>
                      </a:r>
                      <a:endParaRPr b="0" lang="es-ES" sz="2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f4e7"/>
                    </a:solidFill>
                  </a:tcPr>
                </a:tc>
              </a:tr>
            </a:tbl>
          </a:graphicData>
        </a:graphic>
      </p:graphicFrame>
    </p:spTree>
  </p:cSld>
  <p:transition>
    <p:fade/>
  </p:transition>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7" name="TextShape 1"/>
          <p:cNvSpPr txBox="1"/>
          <p:nvPr/>
        </p:nvSpPr>
        <p:spPr>
          <a:xfrm>
            <a:off x="665640" y="432000"/>
            <a:ext cx="6894000" cy="498240"/>
          </a:xfrm>
          <a:prstGeom prst="rect">
            <a:avLst/>
          </a:prstGeom>
          <a:noFill/>
          <a:ln>
            <a:noFill/>
          </a:ln>
        </p:spPr>
        <p:txBody>
          <a:bodyPr lIns="0" rIns="0" tIns="0" bIns="0">
            <a:noAutofit/>
          </a:bodyPr>
          <a:p>
            <a:pPr marL="396720" indent="-396360">
              <a:lnSpc>
                <a:spcPct val="90000"/>
              </a:lnSpc>
              <a:spcBef>
                <a:spcPts val="720"/>
              </a:spcBef>
            </a:pPr>
            <a:r>
              <a:rPr b="0" lang="es-ES" sz="4400" spc="-1" strike="noStrike">
                <a:solidFill>
                  <a:srgbClr val="000000"/>
                </a:solidFill>
                <a:latin typeface="Calibri"/>
              </a:rPr>
              <a:t>Grasas monoinsaturadas</a:t>
            </a:r>
            <a:endParaRPr b="0" lang="es-ES" sz="4400" spc="-1" strike="noStrike">
              <a:solidFill>
                <a:srgbClr val="000000"/>
              </a:solidFill>
              <a:latin typeface="Calibri"/>
            </a:endParaRPr>
          </a:p>
        </p:txBody>
      </p:sp>
      <p:pic>
        <p:nvPicPr>
          <p:cNvPr id="138" name="Imagen 3" descr=""/>
          <p:cNvPicPr/>
          <p:nvPr/>
        </p:nvPicPr>
        <p:blipFill>
          <a:blip r:embed="rId1"/>
          <a:stretch/>
        </p:blipFill>
        <p:spPr>
          <a:xfrm>
            <a:off x="7524720" y="6330960"/>
            <a:ext cx="1447560" cy="447480"/>
          </a:xfrm>
          <a:prstGeom prst="rect">
            <a:avLst/>
          </a:prstGeom>
          <a:ln w="9360">
            <a:noFill/>
          </a:ln>
        </p:spPr>
      </p:pic>
      <p:pic>
        <p:nvPicPr>
          <p:cNvPr id="139" name="Imagen 4" descr=""/>
          <p:cNvPicPr/>
          <p:nvPr/>
        </p:nvPicPr>
        <p:blipFill>
          <a:blip r:embed="rId2"/>
          <a:stretch/>
        </p:blipFill>
        <p:spPr>
          <a:xfrm>
            <a:off x="7559640" y="235080"/>
            <a:ext cx="1439640" cy="882360"/>
          </a:xfrm>
          <a:prstGeom prst="rect">
            <a:avLst/>
          </a:prstGeom>
          <a:ln w="9360">
            <a:noFill/>
          </a:ln>
        </p:spPr>
      </p:pic>
      <p:sp>
        <p:nvSpPr>
          <p:cNvPr id="140" name="CustomShape 2"/>
          <p:cNvSpPr/>
          <p:nvPr/>
        </p:nvSpPr>
        <p:spPr>
          <a:xfrm>
            <a:off x="179280" y="6202440"/>
            <a:ext cx="4430520" cy="5778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pic>
        <p:nvPicPr>
          <p:cNvPr id="141" name="" descr=""/>
          <p:cNvPicPr/>
          <p:nvPr/>
        </p:nvPicPr>
        <p:blipFill>
          <a:blip r:embed="rId3"/>
          <a:stretch/>
        </p:blipFill>
        <p:spPr>
          <a:xfrm>
            <a:off x="7416000" y="4680360"/>
            <a:ext cx="1422720" cy="1006200"/>
          </a:xfrm>
          <a:prstGeom prst="rect">
            <a:avLst/>
          </a:prstGeom>
          <a:ln>
            <a:noFill/>
          </a:ln>
        </p:spPr>
      </p:pic>
      <p:sp>
        <p:nvSpPr>
          <p:cNvPr id="142" name="CustomShape 3"/>
          <p:cNvSpPr/>
          <p:nvPr/>
        </p:nvSpPr>
        <p:spPr>
          <a:xfrm>
            <a:off x="720000" y="1110960"/>
            <a:ext cx="7812360" cy="3959640"/>
          </a:xfrm>
          <a:prstGeom prst="rect">
            <a:avLst/>
          </a:prstGeom>
          <a:noFill/>
          <a:ln w="9360">
            <a:noFill/>
          </a:ln>
        </p:spPr>
        <p:style>
          <a:lnRef idx="0"/>
          <a:fillRef idx="0"/>
          <a:effectRef idx="0"/>
          <a:fontRef idx="minor"/>
        </p:style>
        <p:txBody>
          <a:bodyPr lIns="0" rIns="0" tIns="0" bIns="0">
            <a:noAutofit/>
          </a:bodyPr>
          <a:p>
            <a:pPr>
              <a:lnSpc>
                <a:spcPct val="90000"/>
              </a:lnSpc>
              <a:spcBef>
                <a:spcPts val="561"/>
              </a:spcBef>
            </a:pPr>
            <a:endParaRPr b="0" lang="es-ES" sz="2400" spc="-1" strike="noStrike">
              <a:latin typeface="Times New Roman"/>
            </a:endParaRPr>
          </a:p>
          <a:p>
            <a:pPr marL="396720" indent="-396000">
              <a:lnSpc>
                <a:spcPct val="90000"/>
              </a:lnSpc>
              <a:spcBef>
                <a:spcPts val="479"/>
              </a:spcBef>
            </a:pPr>
            <a:r>
              <a:rPr b="1" lang="es-ES" sz="2800" spc="-1" strike="noStrike">
                <a:solidFill>
                  <a:srgbClr val="000000"/>
                </a:solidFill>
                <a:latin typeface="Calibri"/>
                <a:ea typeface="DejaVu Sans"/>
              </a:rPr>
              <a:t>Aceite de oliva, aceitunas y aguacate.</a:t>
            </a:r>
            <a:endParaRPr b="0" lang="es-ES" sz="2800" spc="-1" strike="noStrike">
              <a:latin typeface="Times New Roman"/>
            </a:endParaRPr>
          </a:p>
          <a:p>
            <a:pPr marL="396720" indent="-396000">
              <a:lnSpc>
                <a:spcPct val="90000"/>
              </a:lnSpc>
              <a:spcBef>
                <a:spcPts val="479"/>
              </a:spcBef>
            </a:pPr>
            <a:endParaRPr b="0" lang="es-ES" sz="2800" spc="-1" strike="noStrike">
              <a:latin typeface="Times New Roman"/>
            </a:endParaRPr>
          </a:p>
          <a:p>
            <a:pPr marL="396720" indent="-396000">
              <a:lnSpc>
                <a:spcPct val="90000"/>
              </a:lnSpc>
              <a:spcBef>
                <a:spcPts val="479"/>
              </a:spcBef>
              <a:buSzPct val="100014"/>
              <a:buBlip>
                <a:blip r:embed="rId4"/>
              </a:buBlip>
            </a:pPr>
            <a:r>
              <a:rPr b="0" lang="es-ES" sz="2800" spc="-1" strike="noStrike">
                <a:solidFill>
                  <a:srgbClr val="000000"/>
                </a:solidFill>
                <a:latin typeface="Calibri"/>
                <a:ea typeface="DejaVu Sans"/>
              </a:rPr>
              <a:t>La mejor grasa es el aceite de oliva virgen. </a:t>
            </a:r>
            <a:endParaRPr b="0" lang="es-ES" sz="2800" spc="-1" strike="noStrike">
              <a:latin typeface="Times New Roman"/>
            </a:endParaRPr>
          </a:p>
          <a:p>
            <a:pPr marL="396720" indent="-396000">
              <a:lnSpc>
                <a:spcPct val="90000"/>
              </a:lnSpc>
              <a:spcBef>
                <a:spcPts val="479"/>
              </a:spcBef>
              <a:buSzPct val="100014"/>
              <a:buBlip>
                <a:blip r:embed="rId5"/>
              </a:buBlip>
            </a:pPr>
            <a:r>
              <a:rPr b="1" lang="es-ES" sz="2800" spc="-1" strike="noStrike">
                <a:solidFill>
                  <a:srgbClr val="ff0000"/>
                </a:solidFill>
                <a:latin typeface="Calibri"/>
                <a:ea typeface="DejaVu Sans"/>
              </a:rPr>
              <a:t>Protege frente a enfermedades cardiovasculares. </a:t>
            </a:r>
            <a:endParaRPr b="0" lang="es-ES" sz="2800" spc="-1" strike="noStrike">
              <a:latin typeface="Times New Roman"/>
            </a:endParaRPr>
          </a:p>
          <a:p>
            <a:pPr marL="396720" indent="-396000">
              <a:lnSpc>
                <a:spcPct val="90000"/>
              </a:lnSpc>
              <a:spcBef>
                <a:spcPts val="479"/>
              </a:spcBef>
            </a:pPr>
            <a:endParaRPr b="0" lang="es-ES" sz="2800" spc="-1" strike="noStrike">
              <a:latin typeface="Times New Roman"/>
            </a:endParaRPr>
          </a:p>
          <a:p>
            <a:pPr marL="396720" indent="-396000">
              <a:lnSpc>
                <a:spcPct val="90000"/>
              </a:lnSpc>
              <a:spcBef>
                <a:spcPts val="479"/>
              </a:spcBef>
              <a:buSzPct val="100014"/>
              <a:buBlip>
                <a:blip r:embed="rId6"/>
              </a:buBlip>
            </a:pPr>
            <a:r>
              <a:rPr b="0" lang="es-ES" sz="2800" spc="-1" strike="noStrike">
                <a:solidFill>
                  <a:srgbClr val="000000"/>
                </a:solidFill>
                <a:latin typeface="Calibri"/>
                <a:ea typeface="DejaVu Sans"/>
              </a:rPr>
              <a:t>Aliñar las ensaladas con aceite crudo de oliva es muy sano. </a:t>
            </a:r>
            <a:endParaRPr b="0" lang="es-ES" sz="2800" spc="-1" strike="noStrike">
              <a:latin typeface="Times New Roman"/>
            </a:endParaRPr>
          </a:p>
          <a:p>
            <a:pPr marL="396720" indent="-395280">
              <a:lnSpc>
                <a:spcPct val="115000"/>
              </a:lnSpc>
              <a:spcBef>
                <a:spcPts val="561"/>
              </a:spcBef>
              <a:buSzPct val="100014"/>
              <a:buBlip>
                <a:blip r:embed="rId7"/>
              </a:buBlip>
            </a:pPr>
            <a:r>
              <a:rPr b="0" lang="es-ES" sz="2800" spc="-1" strike="noStrike">
                <a:solidFill>
                  <a:srgbClr val="000000"/>
                </a:solidFill>
                <a:latin typeface="Calibri"/>
                <a:ea typeface="DejaVu Sans"/>
              </a:rPr>
              <a:t>Crudo es más saludable que el aceite                    cocido o frito.</a:t>
            </a:r>
            <a:endParaRPr b="0" lang="es-ES" sz="2800" spc="-1" strike="noStrike">
              <a:latin typeface="Times New Roman"/>
            </a:endParaRPr>
          </a:p>
          <a:p>
            <a:pPr>
              <a:lnSpc>
                <a:spcPct val="115000"/>
              </a:lnSpc>
              <a:spcBef>
                <a:spcPts val="561"/>
              </a:spcBef>
            </a:pPr>
            <a:endParaRPr b="0" lang="es-ES" sz="2800" spc="-1" strike="noStrike">
              <a:latin typeface="Times New Roman"/>
            </a:endParaRPr>
          </a:p>
        </p:txBody>
      </p:sp>
    </p:spTree>
  </p:cSld>
  <p:transition>
    <p:fade/>
  </p:transition>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TextShape 1"/>
          <p:cNvSpPr txBox="1"/>
          <p:nvPr/>
        </p:nvSpPr>
        <p:spPr>
          <a:xfrm>
            <a:off x="665280" y="347040"/>
            <a:ext cx="6894000" cy="442800"/>
          </a:xfrm>
          <a:prstGeom prst="rect">
            <a:avLst/>
          </a:prstGeom>
          <a:noFill/>
          <a:ln>
            <a:noFill/>
          </a:ln>
        </p:spPr>
        <p:txBody>
          <a:bodyPr lIns="0" rIns="0" tIns="0" bIns="0">
            <a:noAutofit/>
          </a:bodyPr>
          <a:p>
            <a:pPr marL="396720" indent="-396360">
              <a:lnSpc>
                <a:spcPct val="90000"/>
              </a:lnSpc>
              <a:spcBef>
                <a:spcPts val="641"/>
              </a:spcBef>
            </a:pPr>
            <a:r>
              <a:rPr b="0" lang="es-ES" sz="4400" spc="-1" strike="noStrike">
                <a:solidFill>
                  <a:srgbClr val="000000"/>
                </a:solidFill>
                <a:latin typeface="Calibri"/>
              </a:rPr>
              <a:t>Grasas saturadas</a:t>
            </a:r>
            <a:endParaRPr b="0" lang="es-ES" sz="4400" spc="-1" strike="noStrike">
              <a:solidFill>
                <a:srgbClr val="000000"/>
              </a:solidFill>
              <a:latin typeface="Calibri"/>
            </a:endParaRPr>
          </a:p>
        </p:txBody>
      </p:sp>
      <p:pic>
        <p:nvPicPr>
          <p:cNvPr id="144" name="Imagen 3" descr=""/>
          <p:cNvPicPr/>
          <p:nvPr/>
        </p:nvPicPr>
        <p:blipFill>
          <a:blip r:embed="rId1"/>
          <a:stretch/>
        </p:blipFill>
        <p:spPr>
          <a:xfrm>
            <a:off x="7524720" y="6330960"/>
            <a:ext cx="1447560" cy="447480"/>
          </a:xfrm>
          <a:prstGeom prst="rect">
            <a:avLst/>
          </a:prstGeom>
          <a:ln w="9360">
            <a:noFill/>
          </a:ln>
        </p:spPr>
      </p:pic>
      <p:pic>
        <p:nvPicPr>
          <p:cNvPr id="145" name="Imagen 4" descr=""/>
          <p:cNvPicPr/>
          <p:nvPr/>
        </p:nvPicPr>
        <p:blipFill>
          <a:blip r:embed="rId2"/>
          <a:stretch/>
        </p:blipFill>
        <p:spPr>
          <a:xfrm>
            <a:off x="7559640" y="235080"/>
            <a:ext cx="1439640" cy="882360"/>
          </a:xfrm>
          <a:prstGeom prst="rect">
            <a:avLst/>
          </a:prstGeom>
          <a:ln w="9360">
            <a:noFill/>
          </a:ln>
        </p:spPr>
      </p:pic>
      <p:sp>
        <p:nvSpPr>
          <p:cNvPr id="146" name="CustomShape 2"/>
          <p:cNvSpPr/>
          <p:nvPr/>
        </p:nvSpPr>
        <p:spPr>
          <a:xfrm>
            <a:off x="179280" y="6202440"/>
            <a:ext cx="4430520" cy="5778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pic>
        <p:nvPicPr>
          <p:cNvPr id="147" name="" descr=""/>
          <p:cNvPicPr/>
          <p:nvPr/>
        </p:nvPicPr>
        <p:blipFill>
          <a:blip r:embed="rId3"/>
          <a:stretch/>
        </p:blipFill>
        <p:spPr>
          <a:xfrm>
            <a:off x="7416000" y="4680360"/>
            <a:ext cx="1422720" cy="1006200"/>
          </a:xfrm>
          <a:prstGeom prst="rect">
            <a:avLst/>
          </a:prstGeom>
          <a:ln>
            <a:noFill/>
          </a:ln>
        </p:spPr>
      </p:pic>
      <p:sp>
        <p:nvSpPr>
          <p:cNvPr id="148" name="CustomShape 3"/>
          <p:cNvSpPr/>
          <p:nvPr/>
        </p:nvSpPr>
        <p:spPr>
          <a:xfrm>
            <a:off x="720000" y="1144440"/>
            <a:ext cx="7812360" cy="3959640"/>
          </a:xfrm>
          <a:prstGeom prst="rect">
            <a:avLst/>
          </a:prstGeom>
          <a:noFill/>
          <a:ln w="9360">
            <a:noFill/>
          </a:ln>
        </p:spPr>
        <p:style>
          <a:lnRef idx="0"/>
          <a:fillRef idx="0"/>
          <a:effectRef idx="0"/>
          <a:fontRef idx="minor"/>
        </p:style>
        <p:txBody>
          <a:bodyPr lIns="0" rIns="0" tIns="0" bIns="0">
            <a:noAutofit/>
          </a:bodyPr>
          <a:p>
            <a:pPr>
              <a:lnSpc>
                <a:spcPct val="90000"/>
              </a:lnSpc>
              <a:spcBef>
                <a:spcPts val="561"/>
              </a:spcBef>
            </a:pPr>
            <a:endParaRPr b="0" lang="es-ES" sz="2400" spc="-1" strike="noStrike">
              <a:latin typeface="Times New Roman"/>
            </a:endParaRPr>
          </a:p>
          <a:p>
            <a:pPr marL="396720" indent="-396000">
              <a:lnSpc>
                <a:spcPct val="90000"/>
              </a:lnSpc>
              <a:spcBef>
                <a:spcPts val="479"/>
              </a:spcBef>
            </a:pPr>
            <a:r>
              <a:rPr b="1" lang="es-ES" sz="2800" spc="-1" strike="noStrike">
                <a:solidFill>
                  <a:srgbClr val="ff0000"/>
                </a:solidFill>
                <a:latin typeface="Calibri"/>
                <a:ea typeface="DejaVu Sans"/>
              </a:rPr>
              <a:t>Aumentan el colesterol y el riesgo de cardiopatías. </a:t>
            </a:r>
            <a:endParaRPr b="0" lang="es-ES" sz="2800" spc="-1" strike="noStrike">
              <a:latin typeface="Times New Roman"/>
            </a:endParaRPr>
          </a:p>
          <a:p>
            <a:pPr marL="396720" indent="-396000">
              <a:lnSpc>
                <a:spcPct val="90000"/>
              </a:lnSpc>
              <a:spcBef>
                <a:spcPts val="479"/>
              </a:spcBef>
              <a:buSzPct val="117021"/>
              <a:buBlip>
                <a:blip r:embed="rId4"/>
              </a:buBlip>
            </a:pPr>
            <a:r>
              <a:rPr b="0" lang="es-ES" sz="2400" spc="-1" strike="noStrike">
                <a:solidFill>
                  <a:srgbClr val="000000"/>
                </a:solidFill>
                <a:latin typeface="Calibri"/>
                <a:ea typeface="DejaVu Sans"/>
              </a:rPr>
              <a:t>Carne, leche, queso, mantequilla. Grasas vegetales como el aceite de coco o palma.</a:t>
            </a:r>
            <a:endParaRPr b="0" lang="es-ES" sz="2400" spc="-1" strike="noStrike">
              <a:latin typeface="Times New Roman"/>
            </a:endParaRPr>
          </a:p>
          <a:p>
            <a:pPr marL="396720" indent="-396000">
              <a:lnSpc>
                <a:spcPct val="90000"/>
              </a:lnSpc>
              <a:spcBef>
                <a:spcPts val="479"/>
              </a:spcBef>
              <a:buSzPct val="117021"/>
              <a:buBlip>
                <a:blip r:embed="rId5"/>
              </a:buBlip>
            </a:pPr>
            <a:r>
              <a:rPr b="0" lang="es-ES" sz="2400" spc="-1" strike="noStrike">
                <a:solidFill>
                  <a:srgbClr val="000000"/>
                </a:solidFill>
                <a:latin typeface="Calibri"/>
                <a:ea typeface="DejaVu Sans"/>
              </a:rPr>
              <a:t>El jamón cocido, el 'bacon' o las salchichas son carnes procesadas y se recomienda evitar su consumo.</a:t>
            </a:r>
            <a:endParaRPr b="0" lang="es-ES" sz="2400" spc="-1" strike="noStrike">
              <a:latin typeface="Times New Roman"/>
            </a:endParaRPr>
          </a:p>
          <a:p>
            <a:pPr marL="396720" indent="-396000">
              <a:lnSpc>
                <a:spcPct val="90000"/>
              </a:lnSpc>
              <a:spcBef>
                <a:spcPts val="479"/>
              </a:spcBef>
            </a:pPr>
            <a:endParaRPr b="0" lang="es-ES" sz="2400" spc="-1" strike="noStrike">
              <a:latin typeface="Times New Roman"/>
            </a:endParaRPr>
          </a:p>
          <a:p>
            <a:pPr marL="396720" indent="-396000">
              <a:lnSpc>
                <a:spcPct val="90000"/>
              </a:lnSpc>
              <a:spcBef>
                <a:spcPts val="561"/>
              </a:spcBef>
            </a:pPr>
            <a:r>
              <a:rPr b="1" lang="es-ES" sz="2800" spc="-1" strike="noStrike">
                <a:solidFill>
                  <a:srgbClr val="ff0000"/>
                </a:solidFill>
                <a:latin typeface="Calibri"/>
                <a:ea typeface="DejaVu Sans"/>
              </a:rPr>
              <a:t>Colesterol:</a:t>
            </a:r>
            <a:endParaRPr b="0" lang="es-ES" sz="2800" spc="-1" strike="noStrike">
              <a:latin typeface="Times New Roman"/>
            </a:endParaRPr>
          </a:p>
          <a:p>
            <a:pPr marL="396720" indent="-396000">
              <a:lnSpc>
                <a:spcPct val="90000"/>
              </a:lnSpc>
              <a:spcBef>
                <a:spcPts val="479"/>
              </a:spcBef>
              <a:buSzPct val="117021"/>
              <a:buBlip>
                <a:blip r:embed="rId6"/>
              </a:buBlip>
            </a:pPr>
            <a:r>
              <a:rPr b="0" lang="es-ES" sz="2400" spc="-1" strike="noStrike">
                <a:solidFill>
                  <a:srgbClr val="000000"/>
                </a:solidFill>
                <a:latin typeface="Calibri"/>
                <a:ea typeface="DejaVu Sans"/>
              </a:rPr>
              <a:t>- </a:t>
            </a:r>
            <a:r>
              <a:rPr b="1" lang="es-ES" sz="2400" spc="-1" strike="noStrike">
                <a:solidFill>
                  <a:srgbClr val="000000"/>
                </a:solidFill>
                <a:latin typeface="Calibri"/>
                <a:ea typeface="DejaVu Sans"/>
              </a:rPr>
              <a:t>LDL</a:t>
            </a:r>
            <a:r>
              <a:rPr b="0" lang="es-ES" sz="2400" spc="-1" strike="noStrike">
                <a:solidFill>
                  <a:srgbClr val="000000"/>
                </a:solidFill>
                <a:latin typeface="Calibri"/>
                <a:ea typeface="DejaVu Sans"/>
              </a:rPr>
              <a:t>: son lipoproteínas de baja densidad. Causan la  arteriosclerosis. Colesterol “malo”.</a:t>
            </a:r>
            <a:endParaRPr b="0" lang="es-ES" sz="2400" spc="-1" strike="noStrike">
              <a:latin typeface="Times New Roman"/>
            </a:endParaRPr>
          </a:p>
          <a:p>
            <a:pPr marL="396720" indent="-396000">
              <a:lnSpc>
                <a:spcPct val="90000"/>
              </a:lnSpc>
              <a:spcBef>
                <a:spcPts val="479"/>
              </a:spcBef>
              <a:buSzPct val="117021"/>
              <a:buBlip>
                <a:blip r:embed="rId7"/>
              </a:buBlip>
            </a:pPr>
            <a:r>
              <a:rPr b="0" lang="es-ES" sz="2400" spc="-1" strike="noStrike">
                <a:solidFill>
                  <a:srgbClr val="000000"/>
                </a:solidFill>
                <a:latin typeface="Calibri"/>
                <a:ea typeface="DejaVu Sans"/>
              </a:rPr>
              <a:t>- </a:t>
            </a:r>
            <a:r>
              <a:rPr b="1" lang="es-ES" sz="2400" spc="-1" strike="noStrike">
                <a:solidFill>
                  <a:srgbClr val="000000"/>
                </a:solidFill>
                <a:latin typeface="Calibri"/>
                <a:ea typeface="DejaVu Sans"/>
              </a:rPr>
              <a:t>HDL</a:t>
            </a:r>
            <a:r>
              <a:rPr b="0" lang="es-ES" sz="2400" spc="-1" strike="noStrike">
                <a:solidFill>
                  <a:srgbClr val="000000"/>
                </a:solidFill>
                <a:latin typeface="Calibri"/>
                <a:ea typeface="DejaVu Sans"/>
              </a:rPr>
              <a:t>: son proteínas más densas. Es el llamado       colesterol “bueno”. </a:t>
            </a:r>
            <a:endParaRPr b="0" lang="es-ES" sz="2400" spc="-1" strike="noStrike">
              <a:latin typeface="Times New Roman"/>
            </a:endParaRPr>
          </a:p>
          <a:p>
            <a:pPr marL="396720" indent="-396000">
              <a:lnSpc>
                <a:spcPct val="90000"/>
              </a:lnSpc>
              <a:spcBef>
                <a:spcPts val="479"/>
              </a:spcBef>
            </a:pPr>
            <a:endParaRPr b="0" lang="es-ES" sz="2400" spc="-1" strike="noStrike">
              <a:latin typeface="Times New Roman"/>
            </a:endParaRPr>
          </a:p>
          <a:p>
            <a:pPr marL="396720" indent="-396000">
              <a:lnSpc>
                <a:spcPct val="115000"/>
              </a:lnSpc>
              <a:spcBef>
                <a:spcPts val="561"/>
              </a:spcBef>
            </a:pPr>
            <a:endParaRPr b="0" lang="es-ES" sz="2400" spc="-1" strike="noStrike">
              <a:latin typeface="Times New Roman"/>
            </a:endParaRPr>
          </a:p>
        </p:txBody>
      </p:sp>
    </p:spTree>
  </p:cSld>
  <p:transition>
    <p:fade/>
  </p:transition>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TextShape 1"/>
          <p:cNvSpPr txBox="1"/>
          <p:nvPr/>
        </p:nvSpPr>
        <p:spPr>
          <a:xfrm>
            <a:off x="864000" y="703440"/>
            <a:ext cx="7023240" cy="664560"/>
          </a:xfrm>
          <a:prstGeom prst="rect">
            <a:avLst/>
          </a:prstGeom>
          <a:noFill/>
          <a:ln>
            <a:noFill/>
          </a:ln>
        </p:spPr>
        <p:txBody>
          <a:bodyPr lIns="0" rIns="0" tIns="0" bIns="0">
            <a:noAutofit/>
          </a:bodyPr>
          <a:p>
            <a:pPr>
              <a:lnSpc>
                <a:spcPct val="90000"/>
              </a:lnSpc>
            </a:pPr>
            <a:r>
              <a:rPr b="0" lang="es-ES" sz="4800" spc="-151" strike="noStrike">
                <a:solidFill>
                  <a:srgbClr val="161d32"/>
                </a:solidFill>
                <a:latin typeface="Calibri"/>
                <a:ea typeface="Times New Roman"/>
              </a:rPr>
              <a:t>Recuerda:</a:t>
            </a:r>
            <a:endParaRPr b="0" lang="es-ES" sz="4800" spc="-1" strike="noStrike">
              <a:solidFill>
                <a:srgbClr val="000000"/>
              </a:solidFill>
              <a:latin typeface="Calibri"/>
            </a:endParaRPr>
          </a:p>
        </p:txBody>
      </p:sp>
      <p:pic>
        <p:nvPicPr>
          <p:cNvPr id="150" name="Imagen 3" descr=""/>
          <p:cNvPicPr/>
          <p:nvPr/>
        </p:nvPicPr>
        <p:blipFill>
          <a:blip r:embed="rId1"/>
          <a:stretch/>
        </p:blipFill>
        <p:spPr>
          <a:xfrm>
            <a:off x="7524720" y="6330960"/>
            <a:ext cx="1447560" cy="447480"/>
          </a:xfrm>
          <a:prstGeom prst="rect">
            <a:avLst/>
          </a:prstGeom>
          <a:ln w="9360">
            <a:noFill/>
          </a:ln>
        </p:spPr>
      </p:pic>
      <p:pic>
        <p:nvPicPr>
          <p:cNvPr id="151" name="Imagen 4" descr=""/>
          <p:cNvPicPr/>
          <p:nvPr/>
        </p:nvPicPr>
        <p:blipFill>
          <a:blip r:embed="rId2"/>
          <a:stretch/>
        </p:blipFill>
        <p:spPr>
          <a:xfrm>
            <a:off x="7559640" y="235080"/>
            <a:ext cx="1439640" cy="882360"/>
          </a:xfrm>
          <a:prstGeom prst="rect">
            <a:avLst/>
          </a:prstGeom>
          <a:ln w="9360">
            <a:noFill/>
          </a:ln>
        </p:spPr>
      </p:pic>
      <p:sp>
        <p:nvSpPr>
          <p:cNvPr id="152" name="CustomShape 2"/>
          <p:cNvSpPr/>
          <p:nvPr/>
        </p:nvSpPr>
        <p:spPr>
          <a:xfrm>
            <a:off x="179280" y="6202440"/>
            <a:ext cx="4430520" cy="5778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pic>
        <p:nvPicPr>
          <p:cNvPr id="153" name="" descr=""/>
          <p:cNvPicPr/>
          <p:nvPr/>
        </p:nvPicPr>
        <p:blipFill>
          <a:blip r:embed="rId3"/>
          <a:stretch/>
        </p:blipFill>
        <p:spPr>
          <a:xfrm>
            <a:off x="7416000" y="4680360"/>
            <a:ext cx="1422720" cy="1006200"/>
          </a:xfrm>
          <a:prstGeom prst="rect">
            <a:avLst/>
          </a:prstGeom>
          <a:ln>
            <a:noFill/>
          </a:ln>
        </p:spPr>
      </p:pic>
      <p:sp>
        <p:nvSpPr>
          <p:cNvPr id="154" name="CustomShape 3"/>
          <p:cNvSpPr/>
          <p:nvPr/>
        </p:nvSpPr>
        <p:spPr>
          <a:xfrm>
            <a:off x="936000" y="1744920"/>
            <a:ext cx="8678160" cy="2283120"/>
          </a:xfrm>
          <a:prstGeom prst="rect">
            <a:avLst/>
          </a:prstGeom>
          <a:noFill/>
          <a:ln w="9360">
            <a:noFill/>
          </a:ln>
        </p:spPr>
        <p:style>
          <a:lnRef idx="0"/>
          <a:fillRef idx="0"/>
          <a:effectRef idx="0"/>
          <a:fontRef idx="minor"/>
        </p:style>
        <p:txBody>
          <a:bodyPr lIns="0" rIns="0" tIns="0" bIns="0">
            <a:noAutofit/>
          </a:bodyPr>
          <a:p>
            <a:pPr>
              <a:lnSpc>
                <a:spcPct val="90000"/>
              </a:lnSpc>
              <a:spcBef>
                <a:spcPts val="561"/>
              </a:spcBef>
            </a:pPr>
            <a:endParaRPr b="0" lang="es-ES" sz="2400" spc="-1" strike="noStrike">
              <a:latin typeface="Times New Roman"/>
            </a:endParaRPr>
          </a:p>
          <a:p>
            <a:pPr marL="396720" indent="-396000">
              <a:lnSpc>
                <a:spcPct val="90000"/>
              </a:lnSpc>
              <a:spcBef>
                <a:spcPts val="561"/>
              </a:spcBef>
              <a:buSzPct val="100014"/>
              <a:buBlip>
                <a:blip r:embed="rId4"/>
              </a:buBlip>
            </a:pPr>
            <a:r>
              <a:rPr b="0" lang="es-ES" sz="2800" spc="-1" strike="noStrike">
                <a:solidFill>
                  <a:srgbClr val="000000"/>
                </a:solidFill>
                <a:latin typeface="Calibri"/>
              </a:rPr>
              <a:t>Comer insano es muy barato. </a:t>
            </a:r>
            <a:endParaRPr b="0" lang="es-ES" sz="2800" spc="-1" strike="noStrike">
              <a:latin typeface="Times New Roman"/>
            </a:endParaRPr>
          </a:p>
          <a:p>
            <a:pPr>
              <a:lnSpc>
                <a:spcPct val="90000"/>
              </a:lnSpc>
              <a:spcBef>
                <a:spcPts val="561"/>
              </a:spcBef>
            </a:pPr>
            <a:endParaRPr b="0" lang="es-ES" sz="2800" spc="-1" strike="noStrike">
              <a:latin typeface="Times New Roman"/>
            </a:endParaRPr>
          </a:p>
          <a:p>
            <a:pPr marL="396720" indent="-396000">
              <a:lnSpc>
                <a:spcPct val="90000"/>
              </a:lnSpc>
              <a:spcBef>
                <a:spcPts val="561"/>
              </a:spcBef>
              <a:buSzPct val="100014"/>
              <a:buBlip>
                <a:blip r:embed="rId5"/>
              </a:buBlip>
            </a:pPr>
            <a:r>
              <a:rPr b="0" lang="es-ES" sz="2800" spc="-1" strike="noStrike">
                <a:solidFill>
                  <a:srgbClr val="000000"/>
                </a:solidFill>
                <a:latin typeface="Calibri"/>
              </a:rPr>
              <a:t>Comer sano no es caro.</a:t>
            </a:r>
            <a:endParaRPr b="0" lang="es-ES" sz="2800" spc="-1" strike="noStrike">
              <a:latin typeface="Times New Roman"/>
            </a:endParaRPr>
          </a:p>
          <a:p>
            <a:pPr>
              <a:lnSpc>
                <a:spcPct val="90000"/>
              </a:lnSpc>
              <a:spcBef>
                <a:spcPts val="561"/>
              </a:spcBef>
            </a:pPr>
            <a:endParaRPr b="0" lang="es-ES" sz="2800" spc="-1" strike="noStrike">
              <a:latin typeface="Times New Roman"/>
            </a:endParaRPr>
          </a:p>
          <a:p>
            <a:pPr marL="396720" indent="-396000">
              <a:lnSpc>
                <a:spcPct val="90000"/>
              </a:lnSpc>
              <a:spcBef>
                <a:spcPts val="561"/>
              </a:spcBef>
              <a:buSzPct val="100014"/>
              <a:buBlip>
                <a:blip r:embed="rId6"/>
              </a:buBlip>
            </a:pPr>
            <a:r>
              <a:rPr b="0" lang="es-ES" sz="2800" spc="-1" strike="noStrike">
                <a:solidFill>
                  <a:srgbClr val="ff0000"/>
                </a:solidFill>
                <a:latin typeface="Calibri"/>
              </a:rPr>
              <a:t>Cuídate. No podemos comer por ti.</a:t>
            </a:r>
            <a:endParaRPr b="0" lang="es-ES" sz="2800" spc="-1" strike="noStrike">
              <a:latin typeface="Times New Roman"/>
            </a:endParaRPr>
          </a:p>
          <a:p>
            <a:pPr>
              <a:lnSpc>
                <a:spcPct val="90000"/>
              </a:lnSpc>
              <a:spcBef>
                <a:spcPts val="561"/>
              </a:spcBef>
            </a:pPr>
            <a:endParaRPr b="0" lang="es-ES" sz="2800" spc="-1" strike="noStrike">
              <a:latin typeface="Times New Roman"/>
            </a:endParaRPr>
          </a:p>
        </p:txBody>
      </p:sp>
    </p:spTree>
  </p:cSld>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Office Theme</Template>
  <TotalTime>7805</TotalTime>
  <Application>LibreOffice/6.2.4.2$Windows_x86 LibreOffice_project/2412653d852ce75f65fbfa83fb7e7b669a126d64</Application>
  <Words>363</Words>
  <Paragraphs>66</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2016-05-03T15:33:32Z</dcterms:created>
  <dc:creator>Juan José Morell Bernabé</dc:creator>
  <dc:description/>
  <dc:language>es-ES</dc:language>
  <cp:lastModifiedBy/>
  <dcterms:modified xsi:type="dcterms:W3CDTF">2019-11-20T22:03:53Z</dcterms:modified>
  <cp:revision>45</cp:revision>
  <dc:subject/>
  <dc:title>Presentación de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1</vt:i4>
  </property>
  <property fmtid="{D5CDD505-2E9C-101B-9397-08002B2CF9AE}" pid="8" name="PresentationFormat">
    <vt:lpwstr>Presentación en pantalla (4:3)</vt:lpwstr>
  </property>
  <property fmtid="{D5CDD505-2E9C-101B-9397-08002B2CF9AE}" pid="9" name="ScaleCrop">
    <vt:bool>0</vt:bool>
  </property>
  <property fmtid="{D5CDD505-2E9C-101B-9397-08002B2CF9AE}" pid="10" name="ShareDoc">
    <vt:bool>0</vt:bool>
  </property>
  <property fmtid="{D5CDD505-2E9C-101B-9397-08002B2CF9AE}" pid="11" name="Slides">
    <vt:i4>6</vt:i4>
  </property>
</Properties>
</file>