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_rels/notesSlide1.xml.rels" ContentType="application/vnd.openxmlformats-package.relationships+xml"/>
  <Override PartName="/ppt/media/image28.png" ContentType="image/png"/>
  <Override PartName="/ppt/media/image1.jpeg" ContentType="image/jpeg"/>
  <Override PartName="/ppt/media/image38.png" ContentType="image/png"/>
  <Override PartName="/ppt/media/image2.jpeg" ContentType="image/jpeg"/>
  <Override PartName="/ppt/media/image8.png" ContentType="image/png"/>
  <Override PartName="/ppt/media/image48.png" ContentType="image/png"/>
  <Override PartName="/ppt/media/image3.jpeg" ContentType="image/jpeg"/>
  <Override PartName="/ppt/media/image5.png" ContentType="image/png"/>
  <Override PartName="/ppt/media/image4.jpeg" ContentType="image/jpeg"/>
  <Override PartName="/ppt/media/image58.png" ContentType="image/png"/>
  <Override PartName="/ppt/media/image6.png" ContentType="image/png"/>
  <Override PartName="/ppt/media/image7.png" ContentType="image/png"/>
  <Override PartName="/ppt/media/image9.png" ContentType="image/png"/>
  <Override PartName="/ppt/media/image10.jpeg" ContentType="image/jpeg"/>
  <Override PartName="/ppt/media/image56.png" ContentType="image/png"/>
  <Override PartName="/ppt/media/image11.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7.png" ContentType="image/png"/>
  <Override PartName="/ppt/media/image59.png" ContentType="image/png"/>
  <Override PartName="/ppt/media/image60.png" ContentType="image/png"/>
  <Override PartName="/ppt/media/image61.png" ContentType="image/png"/>
  <Override PartName="/ppt/media/image62.png" ContentType="image/png"/>
  <Override PartName="/ppt/media/image63.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s-ES" sz="1800" spc="-1" strike="noStrike">
                <a:solidFill>
                  <a:srgbClr val="000000"/>
                </a:solidFill>
                <a:latin typeface="Calibri"/>
              </a:rPr>
              <a:t>Pulse para desplazar la diapositiva</a:t>
            </a:r>
            <a:endParaRPr b="0" lang="es-ES" sz="1800" spc="-1" strike="noStrike">
              <a:solidFill>
                <a:srgbClr val="000000"/>
              </a:solidFill>
              <a:latin typeface="Calibri"/>
            </a:endParaRPr>
          </a:p>
        </p:txBody>
      </p:sp>
      <p:sp>
        <p:nvSpPr>
          <p:cNvPr id="118"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119"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120"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121"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122"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D6D85DB0-8E49-4A96-BBFC-7712A2A70BBC}"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ldImg"/>
          </p:nvPr>
        </p:nvSpPr>
        <p:spPr>
          <a:xfrm>
            <a:off x="1371600" y="1143000"/>
            <a:ext cx="4114440" cy="3085920"/>
          </a:xfrm>
          <a:prstGeom prst="rect">
            <a:avLst/>
          </a:prstGeom>
        </p:spPr>
      </p:sp>
      <p:sp>
        <p:nvSpPr>
          <p:cNvPr id="169" name="PlaceHolder 2"/>
          <p:cNvSpPr>
            <a:spLocks noGrp="1"/>
          </p:cNvSpPr>
          <p:nvPr>
            <p:ph type="body"/>
          </p:nvPr>
        </p:nvSpPr>
        <p:spPr>
          <a:xfrm>
            <a:off x="685800" y="4400640"/>
            <a:ext cx="5486040" cy="3600000"/>
          </a:xfrm>
          <a:prstGeom prst="rect">
            <a:avLst/>
          </a:prstGeom>
        </p:spPr>
        <p:txBody>
          <a:bodyPr>
            <a:noAutofit/>
          </a:bodyPr>
          <a:p>
            <a:endParaRPr b="0" lang="es-ES" sz="2000" spc="-1" strike="noStrike">
              <a:latin typeface="Arial"/>
            </a:endParaRPr>
          </a:p>
        </p:txBody>
      </p:sp>
      <p:sp>
        <p:nvSpPr>
          <p:cNvPr id="170" name="TextShape 3"/>
          <p:cNvSpPr txBox="1"/>
          <p:nvPr/>
        </p:nvSpPr>
        <p:spPr>
          <a:xfrm>
            <a:off x="0" y="0"/>
            <a:ext cx="2971440" cy="458280"/>
          </a:xfrm>
          <a:prstGeom prst="rect">
            <a:avLst/>
          </a:prstGeom>
          <a:noFill/>
          <a:ln w="0">
            <a:noFill/>
          </a:ln>
        </p:spPr>
        <p:txBody>
          <a:bodyPr>
            <a:noAutofit/>
          </a:bodyPr>
          <a:p>
            <a:endParaRPr b="0" lang="es-ES" sz="2400" spc="-1" strike="noStrike">
              <a:latin typeface="Times New Roman"/>
            </a:endParaRPr>
          </a:p>
        </p:txBody>
      </p:sp>
      <p:sp>
        <p:nvSpPr>
          <p:cNvPr id="171" name="TextShape 4"/>
          <p:cNvSpPr txBox="1"/>
          <p:nvPr/>
        </p:nvSpPr>
        <p:spPr>
          <a:xfrm>
            <a:off x="3884760" y="0"/>
            <a:ext cx="2971440" cy="458280"/>
          </a:xfrm>
          <a:prstGeom prst="rect">
            <a:avLst/>
          </a:prstGeom>
          <a:noFill/>
          <a:ln w="0">
            <a:noFill/>
          </a:ln>
        </p:spPr>
        <p:txBody>
          <a:bodyPr>
            <a:noAutofit/>
          </a:bodyPr>
          <a:p>
            <a:pPr algn="r">
              <a:lnSpc>
                <a:spcPct val="100000"/>
              </a:lnSpc>
            </a:pPr>
            <a:fld id="{7421AAD3-60B1-4914-A85D-056CDEAF18BF}" type="datetime">
              <a:rPr b="0" lang="en-US" sz="1200" spc="-1" strike="noStrike">
                <a:solidFill>
                  <a:srgbClr val="000000"/>
                </a:solidFill>
                <a:latin typeface="Times New Roman"/>
              </a:rPr>
              <a:t>8/31/21</a:t>
            </a:fld>
            <a:r>
              <a:rPr b="0" lang="en-US" sz="1200" spc="-1" strike="noStrike">
                <a:solidFill>
                  <a:srgbClr val="000000"/>
                </a:solidFill>
                <a:latin typeface="Times New Roman"/>
              </a:rPr>
              <a:t> </a:t>
            </a:r>
            <a:fld id="{3E2A4727-EEC4-4EC0-AEC4-A825F7DA112D}" type="datetime12">
              <a:rPr b="0" lang="en-US" sz="1200" spc="-1" strike="noStrike">
                <a:solidFill>
                  <a:srgbClr val="000000"/>
                </a:solidFill>
                <a:latin typeface="Times New Roman"/>
              </a:rPr>
              <a:t>08:44 PM</a:t>
            </a:fld>
            <a:endParaRPr b="0" lang="es-ES" sz="1200" spc="-1" strike="noStrike">
              <a:latin typeface="Times New Roman"/>
            </a:endParaRPr>
          </a:p>
        </p:txBody>
      </p:sp>
      <p:sp>
        <p:nvSpPr>
          <p:cNvPr id="172" name="TextShape 5"/>
          <p:cNvSpPr txBox="1"/>
          <p:nvPr/>
        </p:nvSpPr>
        <p:spPr>
          <a:xfrm>
            <a:off x="0" y="8685360"/>
            <a:ext cx="6171840" cy="456840"/>
          </a:xfrm>
          <a:prstGeom prst="rect">
            <a:avLst/>
          </a:prstGeom>
          <a:noFill/>
          <a:ln w="0">
            <a:noFill/>
          </a:ln>
        </p:spPr>
        <p:txBody>
          <a:bodyPr anchor="b">
            <a:noAutofit/>
          </a:bodyPr>
          <a:p>
            <a:pPr>
              <a:lnSpc>
                <a:spcPct val="100000"/>
              </a:lnSpc>
            </a:pPr>
            <a:r>
              <a:rPr b="0" lang="en-US" sz="500" spc="-1" strike="noStrike">
                <a:solidFill>
                  <a:srgbClr val="000000"/>
                </a:solidFill>
                <a:latin typeface="Times New Roman"/>
              </a:rPr>
              <a:t>© 2007 Microsoft Corporation. Todos los derechos reservados. Microsoft, Windows, Windows Vista y otros nombres de productos son o podrían ser marcas registradas o marcas comerciales en los EE.UU. u otros países.</a:t>
            </a:r>
            <a:endParaRPr b="0" lang="es-ES" sz="500" spc="-1" strike="noStrike">
              <a:latin typeface="Times New Roman"/>
            </a:endParaRPr>
          </a:p>
          <a:p>
            <a:pPr>
              <a:lnSpc>
                <a:spcPct val="100000"/>
              </a:lnSpc>
            </a:pPr>
            <a:r>
              <a:rPr b="0" lang="en-US" sz="500" spc="-1" strike="noStrike">
                <a:solidFill>
                  <a:srgbClr val="000000"/>
                </a:solidFill>
                <a:latin typeface="Times New Roman"/>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
              <a:rPr b="0" lang="en-US" sz="500" spc="-1" strike="noStrike">
                <a:solidFill>
                  <a:srgbClr val="000000"/>
                </a:solidFill>
                <a:latin typeface="Times New Roman"/>
              </a:rPr>
              <a:t>MICROSOFT NO FACILITA GARANTÍAS EXPRESAS, IMPLÍCITAS O ESTATUTORIAS EN RELACIÓN A LA INFORMACIÓN CONTENIDA EN ESTA PRESENTACIÓN.</a:t>
            </a:r>
            <a:endParaRPr b="0" lang="es-ES" sz="500" spc="-1" strike="noStrike">
              <a:latin typeface="Times New Roman"/>
            </a:endParaRPr>
          </a:p>
          <a:p>
            <a:pPr>
              <a:lnSpc>
                <a:spcPct val="100000"/>
              </a:lnSpc>
            </a:pPr>
            <a:endParaRPr b="0" lang="es-ES" sz="500" spc="-1" strike="noStrike">
              <a:latin typeface="Times New Roman"/>
            </a:endParaRPr>
          </a:p>
        </p:txBody>
      </p:sp>
      <p:sp>
        <p:nvSpPr>
          <p:cNvPr id="173" name="TextShape 6"/>
          <p:cNvSpPr txBox="1"/>
          <p:nvPr/>
        </p:nvSpPr>
        <p:spPr>
          <a:xfrm>
            <a:off x="6172200" y="8685360"/>
            <a:ext cx="684000" cy="456840"/>
          </a:xfrm>
          <a:prstGeom prst="rect">
            <a:avLst/>
          </a:prstGeom>
          <a:noFill/>
          <a:ln w="0">
            <a:noFill/>
          </a:ln>
        </p:spPr>
        <p:txBody>
          <a:bodyPr anchor="b">
            <a:noAutofit/>
          </a:bodyPr>
          <a:p>
            <a:pPr algn="r">
              <a:lnSpc>
                <a:spcPct val="100000"/>
              </a:lnSpc>
            </a:pPr>
            <a:fld id="{7CBCD3D7-CC49-468D-87E4-846F827C8203}" type="slidenum">
              <a:rPr b="0" lang="en-US" sz="1200" spc="-1" strike="noStrike">
                <a:solidFill>
                  <a:srgbClr val="000000"/>
                </a:solidFill>
                <a:latin typeface="Times New Roman"/>
              </a:rPr>
              <a:t>&lt;número&gt;</a:t>
            </a:fld>
            <a:endParaRPr b="0" lang="es-E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5" name="PlaceHolder 2"/>
          <p:cNvSpPr>
            <a:spLocks noGrp="1"/>
          </p:cNvSpPr>
          <p:nvPr>
            <p:ph type="body"/>
          </p:nvPr>
        </p:nvSpPr>
        <p:spPr>
          <a:xfrm>
            <a:off x="380880" y="141156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26" name="PlaceHolder 3"/>
          <p:cNvSpPr>
            <a:spLocks noGrp="1"/>
          </p:cNvSpPr>
          <p:nvPr>
            <p:ph type="body"/>
          </p:nvPr>
        </p:nvSpPr>
        <p:spPr>
          <a:xfrm>
            <a:off x="380880" y="256608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8"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29"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0" name="PlaceHolder 4"/>
          <p:cNvSpPr>
            <a:spLocks noGrp="1"/>
          </p:cNvSpPr>
          <p:nvPr>
            <p:ph type="body"/>
          </p:nvPr>
        </p:nvSpPr>
        <p:spPr>
          <a:xfrm>
            <a:off x="3808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1" name="PlaceHolder 5"/>
          <p:cNvSpPr>
            <a:spLocks noGrp="1"/>
          </p:cNvSpPr>
          <p:nvPr>
            <p:ph type="body"/>
          </p:nvPr>
        </p:nvSpPr>
        <p:spPr>
          <a:xfrm>
            <a:off x="46756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3" name="PlaceHolder 2"/>
          <p:cNvSpPr>
            <a:spLocks noGrp="1"/>
          </p:cNvSpPr>
          <p:nvPr>
            <p:ph type="body"/>
          </p:nvPr>
        </p:nvSpPr>
        <p:spPr>
          <a:xfrm>
            <a:off x="38088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4" name="PlaceHolder 3"/>
          <p:cNvSpPr>
            <a:spLocks noGrp="1"/>
          </p:cNvSpPr>
          <p:nvPr>
            <p:ph type="body"/>
          </p:nvPr>
        </p:nvSpPr>
        <p:spPr>
          <a:xfrm>
            <a:off x="321480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5" name="PlaceHolder 4"/>
          <p:cNvSpPr>
            <a:spLocks noGrp="1"/>
          </p:cNvSpPr>
          <p:nvPr>
            <p:ph type="body"/>
          </p:nvPr>
        </p:nvSpPr>
        <p:spPr>
          <a:xfrm>
            <a:off x="604872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6" name="PlaceHolder 5"/>
          <p:cNvSpPr>
            <a:spLocks noGrp="1"/>
          </p:cNvSpPr>
          <p:nvPr>
            <p:ph type="body"/>
          </p:nvPr>
        </p:nvSpPr>
        <p:spPr>
          <a:xfrm>
            <a:off x="38088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7" name="PlaceHolder 6"/>
          <p:cNvSpPr>
            <a:spLocks noGrp="1"/>
          </p:cNvSpPr>
          <p:nvPr>
            <p:ph type="body"/>
          </p:nvPr>
        </p:nvSpPr>
        <p:spPr>
          <a:xfrm>
            <a:off x="321480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38" name="PlaceHolder 7"/>
          <p:cNvSpPr>
            <a:spLocks noGrp="1"/>
          </p:cNvSpPr>
          <p:nvPr>
            <p:ph type="body"/>
          </p:nvPr>
        </p:nvSpPr>
        <p:spPr>
          <a:xfrm>
            <a:off x="604872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43" name="PlaceHolder 2"/>
          <p:cNvSpPr>
            <a:spLocks noGrp="1"/>
          </p:cNvSpPr>
          <p:nvPr>
            <p:ph type="subTitle"/>
          </p:nvPr>
        </p:nvSpPr>
        <p:spPr>
          <a:xfrm>
            <a:off x="380880" y="1411560"/>
            <a:ext cx="8381520" cy="22104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45" name="PlaceHolder 2"/>
          <p:cNvSpPr>
            <a:spLocks noGrp="1"/>
          </p:cNvSpPr>
          <p:nvPr>
            <p:ph type="body"/>
          </p:nvPr>
        </p:nvSpPr>
        <p:spPr>
          <a:xfrm>
            <a:off x="380880" y="1411560"/>
            <a:ext cx="8381520" cy="221040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47" name="PlaceHolder 2"/>
          <p:cNvSpPr>
            <a:spLocks noGrp="1"/>
          </p:cNvSpPr>
          <p:nvPr>
            <p:ph type="body"/>
          </p:nvPr>
        </p:nvSpPr>
        <p:spPr>
          <a:xfrm>
            <a:off x="3808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48" name="PlaceHolder 3"/>
          <p:cNvSpPr>
            <a:spLocks noGrp="1"/>
          </p:cNvSpPr>
          <p:nvPr>
            <p:ph type="body"/>
          </p:nvPr>
        </p:nvSpPr>
        <p:spPr>
          <a:xfrm>
            <a:off x="46756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80880" y="230040"/>
            <a:ext cx="8381520" cy="30834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52"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53" name="PlaceHolder 3"/>
          <p:cNvSpPr>
            <a:spLocks noGrp="1"/>
          </p:cNvSpPr>
          <p:nvPr>
            <p:ph type="body"/>
          </p:nvPr>
        </p:nvSpPr>
        <p:spPr>
          <a:xfrm>
            <a:off x="46756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54" name="PlaceHolder 4"/>
          <p:cNvSpPr>
            <a:spLocks noGrp="1"/>
          </p:cNvSpPr>
          <p:nvPr>
            <p:ph type="body"/>
          </p:nvPr>
        </p:nvSpPr>
        <p:spPr>
          <a:xfrm>
            <a:off x="3808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4" name="PlaceHolder 2"/>
          <p:cNvSpPr>
            <a:spLocks noGrp="1"/>
          </p:cNvSpPr>
          <p:nvPr>
            <p:ph type="subTitle"/>
          </p:nvPr>
        </p:nvSpPr>
        <p:spPr>
          <a:xfrm>
            <a:off x="380880" y="1411560"/>
            <a:ext cx="8381520" cy="22104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56" name="PlaceHolder 2"/>
          <p:cNvSpPr>
            <a:spLocks noGrp="1"/>
          </p:cNvSpPr>
          <p:nvPr>
            <p:ph type="body"/>
          </p:nvPr>
        </p:nvSpPr>
        <p:spPr>
          <a:xfrm>
            <a:off x="3808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57"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58" name="PlaceHolder 4"/>
          <p:cNvSpPr>
            <a:spLocks noGrp="1"/>
          </p:cNvSpPr>
          <p:nvPr>
            <p:ph type="body"/>
          </p:nvPr>
        </p:nvSpPr>
        <p:spPr>
          <a:xfrm>
            <a:off x="46756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60"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61"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62" name="PlaceHolder 4"/>
          <p:cNvSpPr>
            <a:spLocks noGrp="1"/>
          </p:cNvSpPr>
          <p:nvPr>
            <p:ph type="body"/>
          </p:nvPr>
        </p:nvSpPr>
        <p:spPr>
          <a:xfrm>
            <a:off x="380880" y="256608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64" name="PlaceHolder 2"/>
          <p:cNvSpPr>
            <a:spLocks noGrp="1"/>
          </p:cNvSpPr>
          <p:nvPr>
            <p:ph type="body"/>
          </p:nvPr>
        </p:nvSpPr>
        <p:spPr>
          <a:xfrm>
            <a:off x="380880" y="141156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65" name="PlaceHolder 3"/>
          <p:cNvSpPr>
            <a:spLocks noGrp="1"/>
          </p:cNvSpPr>
          <p:nvPr>
            <p:ph type="body"/>
          </p:nvPr>
        </p:nvSpPr>
        <p:spPr>
          <a:xfrm>
            <a:off x="380880" y="256608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67"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68"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69" name="PlaceHolder 4"/>
          <p:cNvSpPr>
            <a:spLocks noGrp="1"/>
          </p:cNvSpPr>
          <p:nvPr>
            <p:ph type="body"/>
          </p:nvPr>
        </p:nvSpPr>
        <p:spPr>
          <a:xfrm>
            <a:off x="3808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70" name="PlaceHolder 5"/>
          <p:cNvSpPr>
            <a:spLocks noGrp="1"/>
          </p:cNvSpPr>
          <p:nvPr>
            <p:ph type="body"/>
          </p:nvPr>
        </p:nvSpPr>
        <p:spPr>
          <a:xfrm>
            <a:off x="46756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72" name="PlaceHolder 2"/>
          <p:cNvSpPr>
            <a:spLocks noGrp="1"/>
          </p:cNvSpPr>
          <p:nvPr>
            <p:ph type="body"/>
          </p:nvPr>
        </p:nvSpPr>
        <p:spPr>
          <a:xfrm>
            <a:off x="38088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73" name="PlaceHolder 3"/>
          <p:cNvSpPr>
            <a:spLocks noGrp="1"/>
          </p:cNvSpPr>
          <p:nvPr>
            <p:ph type="body"/>
          </p:nvPr>
        </p:nvSpPr>
        <p:spPr>
          <a:xfrm>
            <a:off x="321480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74" name="PlaceHolder 4"/>
          <p:cNvSpPr>
            <a:spLocks noGrp="1"/>
          </p:cNvSpPr>
          <p:nvPr>
            <p:ph type="body"/>
          </p:nvPr>
        </p:nvSpPr>
        <p:spPr>
          <a:xfrm>
            <a:off x="604872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75" name="PlaceHolder 5"/>
          <p:cNvSpPr>
            <a:spLocks noGrp="1"/>
          </p:cNvSpPr>
          <p:nvPr>
            <p:ph type="body"/>
          </p:nvPr>
        </p:nvSpPr>
        <p:spPr>
          <a:xfrm>
            <a:off x="38088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76" name="PlaceHolder 6"/>
          <p:cNvSpPr>
            <a:spLocks noGrp="1"/>
          </p:cNvSpPr>
          <p:nvPr>
            <p:ph type="body"/>
          </p:nvPr>
        </p:nvSpPr>
        <p:spPr>
          <a:xfrm>
            <a:off x="321480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77" name="PlaceHolder 7"/>
          <p:cNvSpPr>
            <a:spLocks noGrp="1"/>
          </p:cNvSpPr>
          <p:nvPr>
            <p:ph type="body"/>
          </p:nvPr>
        </p:nvSpPr>
        <p:spPr>
          <a:xfrm>
            <a:off x="604872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82" name="PlaceHolder 2"/>
          <p:cNvSpPr>
            <a:spLocks noGrp="1"/>
          </p:cNvSpPr>
          <p:nvPr>
            <p:ph type="subTitle"/>
          </p:nvPr>
        </p:nvSpPr>
        <p:spPr>
          <a:xfrm>
            <a:off x="380880" y="1411560"/>
            <a:ext cx="8381520" cy="22104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84" name="PlaceHolder 2"/>
          <p:cNvSpPr>
            <a:spLocks noGrp="1"/>
          </p:cNvSpPr>
          <p:nvPr>
            <p:ph type="body"/>
          </p:nvPr>
        </p:nvSpPr>
        <p:spPr>
          <a:xfrm>
            <a:off x="380880" y="1411560"/>
            <a:ext cx="8381520" cy="221040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86" name="PlaceHolder 2"/>
          <p:cNvSpPr>
            <a:spLocks noGrp="1"/>
          </p:cNvSpPr>
          <p:nvPr>
            <p:ph type="body"/>
          </p:nvPr>
        </p:nvSpPr>
        <p:spPr>
          <a:xfrm>
            <a:off x="3808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87" name="PlaceHolder 3"/>
          <p:cNvSpPr>
            <a:spLocks noGrp="1"/>
          </p:cNvSpPr>
          <p:nvPr>
            <p:ph type="body"/>
          </p:nvPr>
        </p:nvSpPr>
        <p:spPr>
          <a:xfrm>
            <a:off x="46756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6" name="PlaceHolder 2"/>
          <p:cNvSpPr>
            <a:spLocks noGrp="1"/>
          </p:cNvSpPr>
          <p:nvPr>
            <p:ph type="body"/>
          </p:nvPr>
        </p:nvSpPr>
        <p:spPr>
          <a:xfrm>
            <a:off x="380880" y="1411560"/>
            <a:ext cx="8381520" cy="221040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380880" y="230040"/>
            <a:ext cx="8381520" cy="30834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91"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92" name="PlaceHolder 3"/>
          <p:cNvSpPr>
            <a:spLocks noGrp="1"/>
          </p:cNvSpPr>
          <p:nvPr>
            <p:ph type="body"/>
          </p:nvPr>
        </p:nvSpPr>
        <p:spPr>
          <a:xfrm>
            <a:off x="46756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93" name="PlaceHolder 4"/>
          <p:cNvSpPr>
            <a:spLocks noGrp="1"/>
          </p:cNvSpPr>
          <p:nvPr>
            <p:ph type="body"/>
          </p:nvPr>
        </p:nvSpPr>
        <p:spPr>
          <a:xfrm>
            <a:off x="3808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95" name="PlaceHolder 2"/>
          <p:cNvSpPr>
            <a:spLocks noGrp="1"/>
          </p:cNvSpPr>
          <p:nvPr>
            <p:ph type="body"/>
          </p:nvPr>
        </p:nvSpPr>
        <p:spPr>
          <a:xfrm>
            <a:off x="3808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96"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97" name="PlaceHolder 4"/>
          <p:cNvSpPr>
            <a:spLocks noGrp="1"/>
          </p:cNvSpPr>
          <p:nvPr>
            <p:ph type="body"/>
          </p:nvPr>
        </p:nvSpPr>
        <p:spPr>
          <a:xfrm>
            <a:off x="46756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99"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00"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01" name="PlaceHolder 4"/>
          <p:cNvSpPr>
            <a:spLocks noGrp="1"/>
          </p:cNvSpPr>
          <p:nvPr>
            <p:ph type="body"/>
          </p:nvPr>
        </p:nvSpPr>
        <p:spPr>
          <a:xfrm>
            <a:off x="380880" y="256608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03" name="PlaceHolder 2"/>
          <p:cNvSpPr>
            <a:spLocks noGrp="1"/>
          </p:cNvSpPr>
          <p:nvPr>
            <p:ph type="body"/>
          </p:nvPr>
        </p:nvSpPr>
        <p:spPr>
          <a:xfrm>
            <a:off x="380880" y="141156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04" name="PlaceHolder 3"/>
          <p:cNvSpPr>
            <a:spLocks noGrp="1"/>
          </p:cNvSpPr>
          <p:nvPr>
            <p:ph type="body"/>
          </p:nvPr>
        </p:nvSpPr>
        <p:spPr>
          <a:xfrm>
            <a:off x="380880" y="256608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06"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07"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08" name="PlaceHolder 4"/>
          <p:cNvSpPr>
            <a:spLocks noGrp="1"/>
          </p:cNvSpPr>
          <p:nvPr>
            <p:ph type="body"/>
          </p:nvPr>
        </p:nvSpPr>
        <p:spPr>
          <a:xfrm>
            <a:off x="3808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09" name="PlaceHolder 5"/>
          <p:cNvSpPr>
            <a:spLocks noGrp="1"/>
          </p:cNvSpPr>
          <p:nvPr>
            <p:ph type="body"/>
          </p:nvPr>
        </p:nvSpPr>
        <p:spPr>
          <a:xfrm>
            <a:off x="46756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11" name="PlaceHolder 2"/>
          <p:cNvSpPr>
            <a:spLocks noGrp="1"/>
          </p:cNvSpPr>
          <p:nvPr>
            <p:ph type="body"/>
          </p:nvPr>
        </p:nvSpPr>
        <p:spPr>
          <a:xfrm>
            <a:off x="38088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12" name="PlaceHolder 3"/>
          <p:cNvSpPr>
            <a:spLocks noGrp="1"/>
          </p:cNvSpPr>
          <p:nvPr>
            <p:ph type="body"/>
          </p:nvPr>
        </p:nvSpPr>
        <p:spPr>
          <a:xfrm>
            <a:off x="321480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13" name="PlaceHolder 4"/>
          <p:cNvSpPr>
            <a:spLocks noGrp="1"/>
          </p:cNvSpPr>
          <p:nvPr>
            <p:ph type="body"/>
          </p:nvPr>
        </p:nvSpPr>
        <p:spPr>
          <a:xfrm>
            <a:off x="6048720" y="141156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14" name="PlaceHolder 5"/>
          <p:cNvSpPr>
            <a:spLocks noGrp="1"/>
          </p:cNvSpPr>
          <p:nvPr>
            <p:ph type="body"/>
          </p:nvPr>
        </p:nvSpPr>
        <p:spPr>
          <a:xfrm>
            <a:off x="38088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15" name="PlaceHolder 6"/>
          <p:cNvSpPr>
            <a:spLocks noGrp="1"/>
          </p:cNvSpPr>
          <p:nvPr>
            <p:ph type="body"/>
          </p:nvPr>
        </p:nvSpPr>
        <p:spPr>
          <a:xfrm>
            <a:off x="321480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16" name="PlaceHolder 7"/>
          <p:cNvSpPr>
            <a:spLocks noGrp="1"/>
          </p:cNvSpPr>
          <p:nvPr>
            <p:ph type="body"/>
          </p:nvPr>
        </p:nvSpPr>
        <p:spPr>
          <a:xfrm>
            <a:off x="6048720" y="2566080"/>
            <a:ext cx="26985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8" name="PlaceHolder 2"/>
          <p:cNvSpPr>
            <a:spLocks noGrp="1"/>
          </p:cNvSpPr>
          <p:nvPr>
            <p:ph type="body"/>
          </p:nvPr>
        </p:nvSpPr>
        <p:spPr>
          <a:xfrm>
            <a:off x="3808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9" name="PlaceHolder 3"/>
          <p:cNvSpPr>
            <a:spLocks noGrp="1"/>
          </p:cNvSpPr>
          <p:nvPr>
            <p:ph type="body"/>
          </p:nvPr>
        </p:nvSpPr>
        <p:spPr>
          <a:xfrm>
            <a:off x="46756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80880" y="230040"/>
            <a:ext cx="8381520" cy="30834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3"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4" name="PlaceHolder 3"/>
          <p:cNvSpPr>
            <a:spLocks noGrp="1"/>
          </p:cNvSpPr>
          <p:nvPr>
            <p:ph type="body"/>
          </p:nvPr>
        </p:nvSpPr>
        <p:spPr>
          <a:xfrm>
            <a:off x="46756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15" name="PlaceHolder 4"/>
          <p:cNvSpPr>
            <a:spLocks noGrp="1"/>
          </p:cNvSpPr>
          <p:nvPr>
            <p:ph type="body"/>
          </p:nvPr>
        </p:nvSpPr>
        <p:spPr>
          <a:xfrm>
            <a:off x="3808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7" name="PlaceHolder 2"/>
          <p:cNvSpPr>
            <a:spLocks noGrp="1"/>
          </p:cNvSpPr>
          <p:nvPr>
            <p:ph type="body"/>
          </p:nvPr>
        </p:nvSpPr>
        <p:spPr>
          <a:xfrm>
            <a:off x="380880" y="1411560"/>
            <a:ext cx="4089960" cy="2210400"/>
          </a:xfrm>
          <a:prstGeom prst="rect">
            <a:avLst/>
          </a:prstGeom>
        </p:spPr>
        <p:txBody>
          <a:bodyPr lIns="0" rIns="0" tIns="0" bIns="0">
            <a:normAutofit/>
          </a:bodyPr>
          <a:p>
            <a:endParaRPr b="0" lang="es-ES" sz="3200" spc="-1" strike="noStrike">
              <a:solidFill>
                <a:srgbClr val="000000"/>
              </a:solidFill>
              <a:latin typeface="Calibri"/>
            </a:endParaRPr>
          </a:p>
        </p:txBody>
      </p:sp>
      <p:sp>
        <p:nvSpPr>
          <p:cNvPr id="18"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19" name="PlaceHolder 4"/>
          <p:cNvSpPr>
            <a:spLocks noGrp="1"/>
          </p:cNvSpPr>
          <p:nvPr>
            <p:ph type="body"/>
          </p:nvPr>
        </p:nvSpPr>
        <p:spPr>
          <a:xfrm>
            <a:off x="4675680" y="256608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80880" y="230040"/>
            <a:ext cx="8381520" cy="6649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1" name="PlaceHolder 2"/>
          <p:cNvSpPr>
            <a:spLocks noGrp="1"/>
          </p:cNvSpPr>
          <p:nvPr>
            <p:ph type="body"/>
          </p:nvPr>
        </p:nvSpPr>
        <p:spPr>
          <a:xfrm>
            <a:off x="3808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22" name="PlaceHolder 3"/>
          <p:cNvSpPr>
            <a:spLocks noGrp="1"/>
          </p:cNvSpPr>
          <p:nvPr>
            <p:ph type="body"/>
          </p:nvPr>
        </p:nvSpPr>
        <p:spPr>
          <a:xfrm>
            <a:off x="4675680" y="1411560"/>
            <a:ext cx="4089960" cy="1054080"/>
          </a:xfrm>
          <a:prstGeom prst="rect">
            <a:avLst/>
          </a:prstGeom>
        </p:spPr>
        <p:txBody>
          <a:bodyPr lIns="0" rIns="0" tIns="0" bIns="0">
            <a:normAutofit/>
          </a:bodyPr>
          <a:p>
            <a:endParaRPr b="0" lang="es-ES" sz="3200" spc="-1" strike="noStrike">
              <a:solidFill>
                <a:srgbClr val="000000"/>
              </a:solidFill>
              <a:latin typeface="Calibri"/>
            </a:endParaRPr>
          </a:p>
        </p:txBody>
      </p:sp>
      <p:sp>
        <p:nvSpPr>
          <p:cNvPr id="23" name="PlaceHolder 4"/>
          <p:cNvSpPr>
            <a:spLocks noGrp="1"/>
          </p:cNvSpPr>
          <p:nvPr>
            <p:ph type="body"/>
          </p:nvPr>
        </p:nvSpPr>
        <p:spPr>
          <a:xfrm>
            <a:off x="380880" y="2566080"/>
            <a:ext cx="8381520" cy="10540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slideLayout" Target="../slideLayouts/slideLayout13.xml"/><Relationship Id="rId10" Type="http://schemas.openxmlformats.org/officeDocument/2006/relationships/slideLayout" Target="../slideLayouts/slideLayout14.xml"/><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slideLayout" Target="../slideLayouts/slideLayout19.xml"/><Relationship Id="rId16" Type="http://schemas.openxmlformats.org/officeDocument/2006/relationships/slideLayout" Target="../slideLayouts/slideLayout20.xml"/><Relationship Id="rId17" Type="http://schemas.openxmlformats.org/officeDocument/2006/relationships/slideLayout" Target="../slideLayouts/slideLayout21.xml"/><Relationship Id="rId18" Type="http://schemas.openxmlformats.org/officeDocument/2006/relationships/slideLayout" Target="../slideLayouts/slideLayout22.xml"/><Relationship Id="rId19" Type="http://schemas.openxmlformats.org/officeDocument/2006/relationships/slideLayout" Target="../slideLayouts/slideLayout23.xml"/><Relationship Id="rId20"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slideLayout" Target="../slideLayouts/slideLayout25.xml"/><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slideLayout" Target="../slideLayouts/slideLayout35.xml"/><Relationship Id="rId20"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0" name="Picture 25" descr="7-00029_BAK_v03TOP"/>
          <p:cNvPicPr/>
          <p:nvPr/>
        </p:nvPicPr>
        <p:blipFill>
          <a:blip r:embed="rId3"/>
          <a:stretch/>
        </p:blipFill>
        <p:spPr>
          <a:xfrm>
            <a:off x="-15840" y="6006960"/>
            <a:ext cx="9159480" cy="848880"/>
          </a:xfrm>
          <a:prstGeom prst="rect">
            <a:avLst/>
          </a:prstGeom>
          <a:ln w="9525">
            <a:noFill/>
          </a:ln>
        </p:spPr>
      </p:pic>
      <p:sp>
        <p:nvSpPr>
          <p:cNvPr id="1"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es-ES" sz="1800" spc="-1" strike="noStrike">
                <a:solidFill>
                  <a:srgbClr val="000000"/>
                </a:solidFill>
                <a:latin typeface="Calibri"/>
              </a:rPr>
              <a:t>Pulse para editar el formato del texto de título</a:t>
            </a:r>
            <a:endParaRPr b="0" lang="es-ES" sz="1800" spc="-1" strike="noStrike">
              <a:solidFill>
                <a:srgbClr val="000000"/>
              </a:solidFill>
              <a:latin typeface="Calibri"/>
            </a:endParaRPr>
          </a:p>
        </p:txBody>
      </p:sp>
      <p:sp>
        <p:nvSpPr>
          <p:cNvPr id="2"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Pulse para editar el formato de texto del esquema</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400" spc="-1" strike="noStrike">
                <a:solidFill>
                  <a:srgbClr val="000000"/>
                </a:solidFill>
                <a:latin typeface="Calibri"/>
              </a:rPr>
              <a:t>Segundo nivel del esquema</a:t>
            </a:r>
            <a:endParaRPr b="0" lang="es-E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2400" spc="-1" strike="noStrike">
                <a:solidFill>
                  <a:srgbClr val="000000"/>
                </a:solidFill>
                <a:latin typeface="Calibri"/>
              </a:rPr>
              <a:t>Tercer nivel del esquema</a:t>
            </a:r>
            <a:endParaRPr b="0" lang="es-ES" sz="24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2400" spc="-1" strike="noStrike">
                <a:solidFill>
                  <a:srgbClr val="000000"/>
                </a:solidFill>
                <a:latin typeface="Calibri"/>
              </a:rPr>
              <a:t>Cuarto nivel del esquema</a:t>
            </a:r>
            <a:endParaRPr b="0" lang="es-ES" sz="24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39" name="Picture 25" descr="7-00029_BAK_v03TOP"/>
          <p:cNvPicPr/>
          <p:nvPr/>
        </p:nvPicPr>
        <p:blipFill>
          <a:blip r:embed="rId3"/>
          <a:stretch/>
        </p:blipFill>
        <p:spPr>
          <a:xfrm>
            <a:off x="-15840" y="6006960"/>
            <a:ext cx="9159480" cy="848880"/>
          </a:xfrm>
          <a:prstGeom prst="rect">
            <a:avLst/>
          </a:prstGeom>
          <a:ln w="9525">
            <a:noFill/>
          </a:ln>
        </p:spPr>
      </p:pic>
      <p:sp>
        <p:nvSpPr>
          <p:cNvPr id="40" name="PlaceHolder 1"/>
          <p:cNvSpPr>
            <a:spLocks noGrp="1"/>
          </p:cNvSpPr>
          <p:nvPr>
            <p:ph type="title"/>
          </p:nvPr>
        </p:nvSpPr>
        <p:spPr>
          <a:xfrm>
            <a:off x="380880" y="230040"/>
            <a:ext cx="8381520" cy="664920"/>
          </a:xfrm>
          <a:prstGeom prst="rect">
            <a:avLst/>
          </a:prstGeom>
        </p:spPr>
        <p:txBody>
          <a:bodyPr lIns="0" rIns="0" tIns="0" bIns="0">
            <a:noAutofit/>
          </a:bodyPr>
          <a:p>
            <a:pPr>
              <a:lnSpc>
                <a:spcPct val="90000"/>
              </a:lnSpc>
            </a:pPr>
            <a:r>
              <a:rPr b="0" lang="es-ES" sz="4800" spc="-151" strike="noStrike">
                <a:solidFill>
                  <a:srgbClr val="161d32"/>
                </a:solidFill>
                <a:latin typeface="Calibri"/>
              </a:rPr>
              <a:t>Haga clic para modificar el estilo de título del patrón</a:t>
            </a:r>
            <a:endParaRPr b="0" lang="es-ES" sz="4800" spc="-1" strike="noStrike">
              <a:solidFill>
                <a:srgbClr val="000000"/>
              </a:solidFill>
              <a:latin typeface="Calibri"/>
            </a:endParaRPr>
          </a:p>
        </p:txBody>
      </p:sp>
      <p:sp>
        <p:nvSpPr>
          <p:cNvPr id="41" name="PlaceHolder 2"/>
          <p:cNvSpPr>
            <a:spLocks noGrp="1"/>
          </p:cNvSpPr>
          <p:nvPr>
            <p:ph type="body"/>
          </p:nvPr>
        </p:nvSpPr>
        <p:spPr>
          <a:xfrm>
            <a:off x="380880" y="1413000"/>
            <a:ext cx="8381520" cy="2210400"/>
          </a:xfrm>
          <a:prstGeom prst="rect">
            <a:avLst/>
          </a:prstGeom>
        </p:spPr>
        <p:txBody>
          <a:bodyPr lIns="0" rIns="0" tIns="0" bIns="0">
            <a:noAutofit/>
          </a:bodyPr>
          <a:p>
            <a:pPr marL="396720" indent="-396360">
              <a:lnSpc>
                <a:spcPct val="90000"/>
              </a:lnSpc>
              <a:spcBef>
                <a:spcPts val="641"/>
              </a:spcBef>
              <a:buSzPct val="100051"/>
              <a:buBlip>
                <a:blip r:embed="rId4"/>
              </a:buBlip>
            </a:pPr>
            <a:r>
              <a:rPr b="0" lang="es-ES" sz="3200" spc="-1" strike="noStrike">
                <a:solidFill>
                  <a:srgbClr val="000000"/>
                </a:solidFill>
                <a:latin typeface="Calibri"/>
              </a:rPr>
              <a:t>Haga clic para modificar el estilo de texto del patrón</a:t>
            </a:r>
            <a:endParaRPr b="0" lang="es-ES" sz="3200" spc="-1" strike="noStrike">
              <a:solidFill>
                <a:srgbClr val="000000"/>
              </a:solidFill>
              <a:latin typeface="Calibri"/>
            </a:endParaRPr>
          </a:p>
          <a:p>
            <a:pPr lvl="1" marL="914400" indent="-396360">
              <a:lnSpc>
                <a:spcPct val="90000"/>
              </a:lnSpc>
              <a:spcBef>
                <a:spcPts val="561"/>
              </a:spcBef>
              <a:buSzPct val="100014"/>
              <a:buBlip>
                <a:blip r:embed="rId5"/>
              </a:buBlip>
            </a:pPr>
            <a:r>
              <a:rPr b="0" lang="es-ES" sz="2800" spc="-1" strike="noStrike">
                <a:solidFill>
                  <a:srgbClr val="000000"/>
                </a:solidFill>
                <a:latin typeface="Calibri"/>
              </a:rPr>
              <a:t>Segundo nivel</a:t>
            </a:r>
            <a:endParaRPr b="0" lang="es-ES" sz="2800" spc="-1" strike="noStrike">
              <a:solidFill>
                <a:srgbClr val="000000"/>
              </a:solidFill>
              <a:latin typeface="Calibri"/>
            </a:endParaRPr>
          </a:p>
          <a:p>
            <a:pPr lvl="2" marL="1258920" indent="-344160">
              <a:lnSpc>
                <a:spcPct val="90000"/>
              </a:lnSpc>
              <a:spcBef>
                <a:spcPts val="479"/>
              </a:spcBef>
              <a:buSzPct val="100000"/>
              <a:buBlip>
                <a:blip r:embed="rId6"/>
              </a:buBlip>
            </a:pPr>
            <a:r>
              <a:rPr b="0" lang="es-ES" sz="2400" spc="-1" strike="noStrike">
                <a:solidFill>
                  <a:srgbClr val="000000"/>
                </a:solidFill>
                <a:latin typeface="Calibri"/>
              </a:rPr>
              <a:t>Tercer nivel</a:t>
            </a:r>
            <a:endParaRPr b="0" lang="es-ES" sz="2400" spc="-1" strike="noStrike">
              <a:solidFill>
                <a:srgbClr val="000000"/>
              </a:solidFill>
              <a:latin typeface="Calibri"/>
            </a:endParaRPr>
          </a:p>
          <a:p>
            <a:pPr lvl="3" marL="1604880" indent="-345600">
              <a:lnSpc>
                <a:spcPct val="90000"/>
              </a:lnSpc>
              <a:spcBef>
                <a:spcPts val="479"/>
              </a:spcBef>
              <a:buSzPct val="100000"/>
              <a:buBlip>
                <a:blip r:embed="rId7"/>
              </a:buBlip>
            </a:pPr>
            <a:r>
              <a:rPr b="0" lang="es-ES" sz="2400" spc="-1" strike="noStrike">
                <a:solidFill>
                  <a:srgbClr val="000000"/>
                </a:solidFill>
                <a:latin typeface="Calibri"/>
              </a:rPr>
              <a:t>Cuarto nivel</a:t>
            </a:r>
            <a:endParaRPr b="0" lang="es-ES" sz="2400" spc="-1" strike="noStrike">
              <a:solidFill>
                <a:srgbClr val="000000"/>
              </a:solidFill>
              <a:latin typeface="Calibri"/>
            </a:endParaRPr>
          </a:p>
          <a:p>
            <a:pPr lvl="4" marL="1941480" indent="-336240">
              <a:lnSpc>
                <a:spcPct val="90000"/>
              </a:lnSpc>
              <a:spcBef>
                <a:spcPts val="479"/>
              </a:spcBef>
              <a:buSzPct val="100000"/>
              <a:buBlip>
                <a:blip r:embed="rId8"/>
              </a:buBlip>
            </a:pPr>
            <a:r>
              <a:rPr b="0" lang="es-ES" sz="2400" spc="-1" strike="noStrike">
                <a:solidFill>
                  <a:srgbClr val="000000"/>
                </a:solidFill>
                <a:latin typeface="Calibri"/>
              </a:rPr>
              <a:t>Quinto nivel</a:t>
            </a:r>
            <a:endParaRPr b="0" lang="es-ES" sz="2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78" name="Picture 25" descr="7-00029_BAK_v03TOP"/>
          <p:cNvPicPr/>
          <p:nvPr/>
        </p:nvPicPr>
        <p:blipFill>
          <a:blip r:embed="rId3"/>
          <a:stretch/>
        </p:blipFill>
        <p:spPr>
          <a:xfrm>
            <a:off x="-15840" y="6006960"/>
            <a:ext cx="9159480" cy="848880"/>
          </a:xfrm>
          <a:prstGeom prst="rect">
            <a:avLst/>
          </a:prstGeom>
          <a:ln w="9525">
            <a:noFill/>
          </a:ln>
        </p:spPr>
      </p:pic>
      <p:sp>
        <p:nvSpPr>
          <p:cNvPr id="79" name="PlaceHolder 1"/>
          <p:cNvSpPr>
            <a:spLocks noGrp="1"/>
          </p:cNvSpPr>
          <p:nvPr>
            <p:ph type="title"/>
          </p:nvPr>
        </p:nvSpPr>
        <p:spPr>
          <a:xfrm>
            <a:off x="380880" y="230040"/>
            <a:ext cx="8381520" cy="664920"/>
          </a:xfrm>
          <a:prstGeom prst="rect">
            <a:avLst/>
          </a:prstGeom>
        </p:spPr>
        <p:txBody>
          <a:bodyPr lIns="0" rIns="0" tIns="0" bIns="0">
            <a:noAutofit/>
          </a:bodyPr>
          <a:p>
            <a:pPr>
              <a:lnSpc>
                <a:spcPct val="90000"/>
              </a:lnSpc>
            </a:pPr>
            <a:r>
              <a:rPr b="0" lang="es-ES" sz="4800" spc="-151" strike="noStrike">
                <a:solidFill>
                  <a:srgbClr val="161d32"/>
                </a:solidFill>
                <a:latin typeface="Calibri"/>
              </a:rPr>
              <a:t>Haga clic para modificar el estilo de título del patrón</a:t>
            </a:r>
            <a:endParaRPr b="0" lang="es-ES" sz="4800" spc="-1" strike="noStrike">
              <a:solidFill>
                <a:srgbClr val="000000"/>
              </a:solidFill>
              <a:latin typeface="Calibri"/>
            </a:endParaRPr>
          </a:p>
        </p:txBody>
      </p:sp>
      <p:sp>
        <p:nvSpPr>
          <p:cNvPr id="80" name="PlaceHolder 2"/>
          <p:cNvSpPr>
            <a:spLocks noGrp="1"/>
          </p:cNvSpPr>
          <p:nvPr>
            <p:ph type="body"/>
          </p:nvPr>
        </p:nvSpPr>
        <p:spPr>
          <a:xfrm>
            <a:off x="380880" y="1411560"/>
            <a:ext cx="8381520" cy="2210400"/>
          </a:xfrm>
          <a:prstGeom prst="rect">
            <a:avLst/>
          </a:prstGeom>
        </p:spPr>
        <p:txBody>
          <a:bodyPr lIns="0" rIns="0" tIns="0" bIns="0">
            <a:noAutofit/>
          </a:bodyPr>
          <a:p>
            <a:pPr marL="396720" indent="-396360">
              <a:lnSpc>
                <a:spcPct val="90000"/>
              </a:lnSpc>
              <a:spcBef>
                <a:spcPts val="641"/>
              </a:spcBef>
              <a:buSzPct val="100051"/>
              <a:buBlip>
                <a:blip r:embed="rId4"/>
              </a:buBlip>
            </a:pPr>
            <a:r>
              <a:rPr b="0" lang="es-ES" sz="3200" spc="-1" strike="noStrike">
                <a:solidFill>
                  <a:srgbClr val="000000"/>
                </a:solidFill>
                <a:latin typeface="Calibri"/>
              </a:rPr>
              <a:t>Haga clic para modificar el estilo de texto del patrón</a:t>
            </a:r>
            <a:endParaRPr b="0" lang="es-ES" sz="3200" spc="-1" strike="noStrike">
              <a:solidFill>
                <a:srgbClr val="000000"/>
              </a:solidFill>
              <a:latin typeface="Calibri"/>
            </a:endParaRPr>
          </a:p>
          <a:p>
            <a:pPr lvl="1" marL="914400" indent="-396360">
              <a:lnSpc>
                <a:spcPct val="90000"/>
              </a:lnSpc>
              <a:spcBef>
                <a:spcPts val="561"/>
              </a:spcBef>
              <a:buSzPct val="100014"/>
              <a:buBlip>
                <a:blip r:embed="rId5"/>
              </a:buBlip>
            </a:pPr>
            <a:r>
              <a:rPr b="0" lang="es-ES" sz="2800" spc="-1" strike="noStrike">
                <a:solidFill>
                  <a:srgbClr val="000000"/>
                </a:solidFill>
                <a:latin typeface="Calibri"/>
              </a:rPr>
              <a:t>Segundo nivel</a:t>
            </a:r>
            <a:endParaRPr b="0" lang="es-ES" sz="2800" spc="-1" strike="noStrike">
              <a:solidFill>
                <a:srgbClr val="000000"/>
              </a:solidFill>
              <a:latin typeface="Calibri"/>
            </a:endParaRPr>
          </a:p>
          <a:p>
            <a:pPr lvl="2" marL="1258920" indent="-344160">
              <a:lnSpc>
                <a:spcPct val="90000"/>
              </a:lnSpc>
              <a:spcBef>
                <a:spcPts val="479"/>
              </a:spcBef>
              <a:buSzPct val="100000"/>
              <a:buBlip>
                <a:blip r:embed="rId6"/>
              </a:buBlip>
            </a:pPr>
            <a:r>
              <a:rPr b="0" lang="es-ES" sz="2400" spc="-1" strike="noStrike">
                <a:solidFill>
                  <a:srgbClr val="000000"/>
                </a:solidFill>
                <a:latin typeface="Calibri"/>
              </a:rPr>
              <a:t>Tercer nivel</a:t>
            </a:r>
            <a:endParaRPr b="0" lang="es-ES" sz="2400" spc="-1" strike="noStrike">
              <a:solidFill>
                <a:srgbClr val="000000"/>
              </a:solidFill>
              <a:latin typeface="Calibri"/>
            </a:endParaRPr>
          </a:p>
          <a:p>
            <a:pPr lvl="3" marL="1604880" indent="-345600">
              <a:lnSpc>
                <a:spcPct val="90000"/>
              </a:lnSpc>
              <a:spcBef>
                <a:spcPts val="479"/>
              </a:spcBef>
              <a:buSzPct val="100000"/>
              <a:buBlip>
                <a:blip r:embed="rId7"/>
              </a:buBlip>
            </a:pPr>
            <a:r>
              <a:rPr b="0" lang="es-ES" sz="2400" spc="-1" strike="noStrike">
                <a:solidFill>
                  <a:srgbClr val="000000"/>
                </a:solidFill>
                <a:latin typeface="Calibri"/>
              </a:rPr>
              <a:t>Cuarto nivel</a:t>
            </a:r>
            <a:endParaRPr b="0" lang="es-ES" sz="2400" spc="-1" strike="noStrike">
              <a:solidFill>
                <a:srgbClr val="000000"/>
              </a:solidFill>
              <a:latin typeface="Calibri"/>
            </a:endParaRPr>
          </a:p>
          <a:p>
            <a:pPr lvl="4" marL="1941480" indent="-336240">
              <a:lnSpc>
                <a:spcPct val="90000"/>
              </a:lnSpc>
              <a:spcBef>
                <a:spcPts val="479"/>
              </a:spcBef>
              <a:buSzPct val="100000"/>
              <a:buBlip>
                <a:blip r:embed="rId8"/>
              </a:buBlip>
            </a:pPr>
            <a:r>
              <a:rPr b="0" lang="es-ES" sz="2400" spc="-1" strike="noStrike">
                <a:solidFill>
                  <a:srgbClr val="000000"/>
                </a:solidFill>
                <a:latin typeface="Calibri"/>
              </a:rPr>
              <a:t>Quinto nivel</a:t>
            </a:r>
            <a:endParaRPr b="0" lang="es-ES" sz="2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sldMaster>
</file>

<file path=ppt/slides/_rels/slide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Imagen 3" descr=""/>
          <p:cNvPicPr/>
          <p:nvPr/>
        </p:nvPicPr>
        <p:blipFill>
          <a:blip r:embed="rId1"/>
          <a:stretch/>
        </p:blipFill>
        <p:spPr>
          <a:xfrm>
            <a:off x="7524720" y="6330960"/>
            <a:ext cx="1447560" cy="447480"/>
          </a:xfrm>
          <a:prstGeom prst="rect">
            <a:avLst/>
          </a:prstGeom>
          <a:ln w="9525">
            <a:noFill/>
          </a:ln>
        </p:spPr>
      </p:pic>
      <p:pic>
        <p:nvPicPr>
          <p:cNvPr id="124" name="Imagen 4" descr=""/>
          <p:cNvPicPr/>
          <p:nvPr/>
        </p:nvPicPr>
        <p:blipFill>
          <a:blip r:embed="rId2"/>
          <a:stretch/>
        </p:blipFill>
        <p:spPr>
          <a:xfrm>
            <a:off x="7559640" y="235080"/>
            <a:ext cx="1439640" cy="882360"/>
          </a:xfrm>
          <a:prstGeom prst="rect">
            <a:avLst/>
          </a:prstGeom>
          <a:ln w="9525">
            <a:noFill/>
          </a:ln>
        </p:spPr>
      </p:pic>
      <p:sp>
        <p:nvSpPr>
          <p:cNvPr id="125" name="CustomShape 1"/>
          <p:cNvSpPr/>
          <p:nvPr/>
        </p:nvSpPr>
        <p:spPr>
          <a:xfrm>
            <a:off x="179280" y="6202440"/>
            <a:ext cx="4430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rPr>
              <a:t>www.familiaysalud.es</a:t>
            </a:r>
            <a:endParaRPr b="0" lang="es-ES" sz="3200" spc="-1" strike="noStrike">
              <a:latin typeface="Arial"/>
            </a:endParaRPr>
          </a:p>
        </p:txBody>
      </p:sp>
      <p:sp>
        <p:nvSpPr>
          <p:cNvPr id="126" name="CustomShape 2"/>
          <p:cNvSpPr/>
          <p:nvPr/>
        </p:nvSpPr>
        <p:spPr>
          <a:xfrm>
            <a:off x="1057320" y="1786680"/>
            <a:ext cx="7222680" cy="1430280"/>
          </a:xfrm>
          <a:prstGeom prst="rect">
            <a:avLst/>
          </a:prstGeom>
          <a:noFill/>
          <a:ln w="12700">
            <a:solidFill>
              <a:schemeClr val="tx1"/>
            </a:solidFill>
            <a:miter/>
          </a:ln>
        </p:spPr>
        <p:style>
          <a:lnRef idx="0"/>
          <a:fillRef idx="0"/>
          <a:effectRef idx="0"/>
          <a:fontRef idx="minor"/>
        </p:style>
        <p:txBody>
          <a:bodyPr lIns="90000" rIns="90000" tIns="45000" bIns="45000">
            <a:spAutoFit/>
          </a:bodyPr>
          <a:p>
            <a:pPr algn="ctr">
              <a:lnSpc>
                <a:spcPct val="100000"/>
              </a:lnSpc>
              <a:spcBef>
                <a:spcPts val="2001"/>
              </a:spcBef>
            </a:pPr>
            <a:r>
              <a:rPr b="1" lang="es-ES" sz="4400" spc="-1" strike="noStrike">
                <a:solidFill>
                  <a:srgbClr val="000000"/>
                </a:solidFill>
                <a:latin typeface="Arial"/>
              </a:rPr>
              <a:t>Infección por el virus del Nilo occidental</a:t>
            </a:r>
            <a:endParaRPr b="0" lang="es-ES" sz="4400" spc="-1" strike="noStrike">
              <a:latin typeface="Arial"/>
            </a:endParaRPr>
          </a:p>
        </p:txBody>
      </p:sp>
      <p:sp>
        <p:nvSpPr>
          <p:cNvPr id="127" name="CustomShape 3"/>
          <p:cNvSpPr/>
          <p:nvPr/>
        </p:nvSpPr>
        <p:spPr>
          <a:xfrm>
            <a:off x="1826640" y="3858840"/>
            <a:ext cx="5949360" cy="456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2400" spc="-1" strike="noStrike">
                <a:solidFill>
                  <a:srgbClr val="000000"/>
                </a:solidFill>
                <a:latin typeface="Arial"/>
              </a:rPr>
              <a:t>Mª José Martínez Chamorro</a:t>
            </a:r>
            <a:r>
              <a:rPr b="0" lang="es-ES" sz="2400" spc="-1" strike="noStrike">
                <a:solidFill>
                  <a:srgbClr val="000000"/>
                </a:solidFill>
                <a:latin typeface="Arial"/>
              </a:rPr>
              <a:t>. </a:t>
            </a:r>
            <a:r>
              <a:rPr b="0" lang="es-ES" sz="2000" spc="-1" strike="noStrike">
                <a:solidFill>
                  <a:srgbClr val="000000"/>
                </a:solidFill>
                <a:latin typeface="Arial"/>
              </a:rPr>
              <a:t>Pediatra.</a:t>
            </a:r>
            <a:r>
              <a:rPr b="0" lang="es-ES" sz="2000" spc="-1" strike="noStrike">
                <a:solidFill>
                  <a:srgbClr val="000000"/>
                </a:solidFill>
                <a:latin typeface="Arial"/>
              </a:rPr>
              <a:t> </a:t>
            </a:r>
            <a:endParaRPr b="0" lang="es-ES" sz="2000" spc="-1" strike="noStrike">
              <a:latin typeface="Arial"/>
            </a:endParaRPr>
          </a:p>
        </p:txBody>
      </p:sp>
      <p:pic>
        <p:nvPicPr>
          <p:cNvPr id="128" name="" descr=""/>
          <p:cNvPicPr/>
          <p:nvPr/>
        </p:nvPicPr>
        <p:blipFill>
          <a:blip r:embed="rId3"/>
          <a:stretch/>
        </p:blipFill>
        <p:spPr>
          <a:xfrm>
            <a:off x="7129800" y="4536000"/>
            <a:ext cx="1870200" cy="13255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723600" y="360000"/>
            <a:ext cx="7484400" cy="553680"/>
          </a:xfrm>
          <a:prstGeom prst="rect">
            <a:avLst/>
          </a:prstGeom>
          <a:noFill/>
          <a:ln w="0">
            <a:noFill/>
          </a:ln>
        </p:spPr>
        <p:txBody>
          <a:bodyPr lIns="0" rIns="0" tIns="0" bIns="0">
            <a:noAutofit/>
          </a:bodyPr>
          <a:p>
            <a:pPr>
              <a:lnSpc>
                <a:spcPct val="90000"/>
              </a:lnSpc>
            </a:pPr>
            <a:r>
              <a:rPr b="0" lang="es-ES" sz="4400" spc="-151" strike="noStrike">
                <a:solidFill>
                  <a:srgbClr val="000000"/>
                </a:solidFill>
                <a:latin typeface="Calibri"/>
              </a:rPr>
              <a:t>¿Qué es?</a:t>
            </a:r>
            <a:endParaRPr b="0" lang="es-ES" sz="4400" spc="-1" strike="noStrike">
              <a:solidFill>
                <a:srgbClr val="000000"/>
              </a:solidFill>
              <a:latin typeface="Calibri"/>
            </a:endParaRPr>
          </a:p>
        </p:txBody>
      </p:sp>
      <p:pic>
        <p:nvPicPr>
          <p:cNvPr id="130" name="Imagen 3" descr=""/>
          <p:cNvPicPr/>
          <p:nvPr/>
        </p:nvPicPr>
        <p:blipFill>
          <a:blip r:embed="rId1"/>
          <a:stretch/>
        </p:blipFill>
        <p:spPr>
          <a:xfrm>
            <a:off x="7524720" y="6330960"/>
            <a:ext cx="1447560" cy="447480"/>
          </a:xfrm>
          <a:prstGeom prst="rect">
            <a:avLst/>
          </a:prstGeom>
          <a:ln w="9525">
            <a:noFill/>
          </a:ln>
        </p:spPr>
      </p:pic>
      <p:pic>
        <p:nvPicPr>
          <p:cNvPr id="131" name="Imagen 4" descr=""/>
          <p:cNvPicPr/>
          <p:nvPr/>
        </p:nvPicPr>
        <p:blipFill>
          <a:blip r:embed="rId2"/>
          <a:stretch/>
        </p:blipFill>
        <p:spPr>
          <a:xfrm>
            <a:off x="7559640" y="235080"/>
            <a:ext cx="1439640" cy="882360"/>
          </a:xfrm>
          <a:prstGeom prst="rect">
            <a:avLst/>
          </a:prstGeom>
          <a:ln w="9525">
            <a:noFill/>
          </a:ln>
        </p:spPr>
      </p:pic>
      <p:sp>
        <p:nvSpPr>
          <p:cNvPr id="132" name="CustomShape 2"/>
          <p:cNvSpPr/>
          <p:nvPr/>
        </p:nvSpPr>
        <p:spPr>
          <a:xfrm>
            <a:off x="179280" y="6202440"/>
            <a:ext cx="4430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rPr>
              <a:t>www.familiaysalud.es</a:t>
            </a:r>
            <a:endParaRPr b="0" lang="es-ES" sz="3200" spc="-1" strike="noStrike">
              <a:latin typeface="Arial"/>
            </a:endParaRPr>
          </a:p>
        </p:txBody>
      </p:sp>
      <p:sp>
        <p:nvSpPr>
          <p:cNvPr id="133" name="TextShape 3"/>
          <p:cNvSpPr txBox="1"/>
          <p:nvPr/>
        </p:nvSpPr>
        <p:spPr>
          <a:xfrm>
            <a:off x="576000" y="1098720"/>
            <a:ext cx="8136000" cy="3077280"/>
          </a:xfrm>
          <a:prstGeom prst="rect">
            <a:avLst/>
          </a:prstGeom>
          <a:noFill/>
          <a:ln w="9360">
            <a:noFill/>
          </a:ln>
        </p:spPr>
        <p:txBody>
          <a:bodyPr lIns="0" rIns="0" tIns="0" bIns="0">
            <a:noAutofit/>
          </a:bodyPr>
          <a:p>
            <a:pPr marL="396720" indent="-396360">
              <a:lnSpc>
                <a:spcPct val="100000"/>
              </a:lnSpc>
              <a:spcBef>
                <a:spcPts val="601"/>
              </a:spcBef>
              <a:buSzPct val="100000"/>
              <a:buBlip>
                <a:blip r:embed="rId3"/>
              </a:buBlip>
            </a:pPr>
            <a:r>
              <a:rPr b="0" lang="es-ES" sz="2400" spc="-1" strike="noStrike">
                <a:solidFill>
                  <a:srgbClr val="000000"/>
                </a:solidFill>
                <a:latin typeface="Calibri"/>
                <a:ea typeface="Calibri"/>
              </a:rPr>
              <a:t>Es un tipo de virus que produce una enfermedad conocida como </a:t>
            </a:r>
            <a:r>
              <a:rPr b="1" lang="es-ES" sz="2400" spc="-1" strike="noStrike">
                <a:solidFill>
                  <a:srgbClr val="000000"/>
                </a:solidFill>
                <a:latin typeface="Calibri"/>
                <a:ea typeface="Calibri"/>
              </a:rPr>
              <a:t>fiebre del Nilo occidental</a:t>
            </a:r>
            <a:r>
              <a:rPr b="0" lang="es-ES" sz="2400" spc="-1" strike="noStrike">
                <a:solidFill>
                  <a:srgbClr val="000000"/>
                </a:solidFill>
                <a:latin typeface="Calibri"/>
                <a:ea typeface="Calibri"/>
              </a:rPr>
              <a:t>. </a:t>
            </a:r>
            <a:endParaRPr b="0" lang="es-ES" sz="2400" spc="-1" strike="noStrike">
              <a:solidFill>
                <a:srgbClr val="000000"/>
              </a:solidFill>
              <a:latin typeface="Calibri"/>
            </a:endParaRPr>
          </a:p>
          <a:p>
            <a:pPr marL="396720" indent="-396360">
              <a:lnSpc>
                <a:spcPct val="100000"/>
              </a:lnSpc>
              <a:spcBef>
                <a:spcPts val="601"/>
              </a:spcBef>
              <a:buSzPct val="100000"/>
              <a:buBlip>
                <a:blip r:embed="rId4"/>
              </a:buBlip>
            </a:pPr>
            <a:r>
              <a:rPr b="0" lang="es-ES" sz="2400" spc="-1" strike="noStrike">
                <a:solidFill>
                  <a:srgbClr val="000000"/>
                </a:solidFill>
                <a:latin typeface="Calibri"/>
                <a:ea typeface="Calibri"/>
              </a:rPr>
              <a:t>Los primeros casos se diagnosticaron al principio del siglo XX.</a:t>
            </a:r>
            <a:endParaRPr b="0" lang="es-ES" sz="2400" spc="-1" strike="noStrike">
              <a:solidFill>
                <a:srgbClr val="000000"/>
              </a:solidFill>
              <a:latin typeface="Calibri"/>
            </a:endParaRPr>
          </a:p>
          <a:p>
            <a:pPr marL="396720" indent="-396360">
              <a:lnSpc>
                <a:spcPct val="100000"/>
              </a:lnSpc>
              <a:spcBef>
                <a:spcPts val="601"/>
              </a:spcBef>
              <a:buSzPct val="100000"/>
              <a:buBlip>
                <a:blip r:embed="rId5"/>
              </a:buBlip>
            </a:pPr>
            <a:r>
              <a:rPr b="0" lang="es-ES" sz="2400" spc="-1" strike="noStrike">
                <a:solidFill>
                  <a:srgbClr val="000000"/>
                </a:solidFill>
                <a:latin typeface="Calibri"/>
                <a:ea typeface="Calibri"/>
              </a:rPr>
              <a:t>Se transmite a través de los </a:t>
            </a:r>
            <a:r>
              <a:rPr b="1" lang="es-ES" sz="2400" spc="-1" strike="noStrike">
                <a:solidFill>
                  <a:srgbClr val="000000"/>
                </a:solidFill>
                <a:latin typeface="Calibri"/>
                <a:ea typeface="Calibri"/>
              </a:rPr>
              <a:t>mosquitos </a:t>
            </a:r>
            <a:r>
              <a:rPr b="0" lang="es-ES" sz="2400" spc="-1" strike="noStrike">
                <a:solidFill>
                  <a:srgbClr val="000000"/>
                </a:solidFill>
                <a:latin typeface="Calibri"/>
                <a:ea typeface="Calibri"/>
              </a:rPr>
              <a:t>comunes de nuestro país. </a:t>
            </a:r>
            <a:endParaRPr b="0" lang="es-ES" sz="2400" spc="-1" strike="noStrike">
              <a:solidFill>
                <a:srgbClr val="000000"/>
              </a:solidFill>
              <a:latin typeface="Calibri"/>
            </a:endParaRPr>
          </a:p>
          <a:p>
            <a:pPr marL="396720" indent="-396360">
              <a:lnSpc>
                <a:spcPct val="100000"/>
              </a:lnSpc>
              <a:spcBef>
                <a:spcPts val="601"/>
              </a:spcBef>
              <a:buSzPct val="100000"/>
              <a:buBlip>
                <a:blip r:embed="rId6"/>
              </a:buBlip>
            </a:pPr>
            <a:r>
              <a:rPr b="0" lang="es-ES" sz="2400" spc="-1" strike="noStrike">
                <a:solidFill>
                  <a:srgbClr val="000000"/>
                </a:solidFill>
                <a:latin typeface="Calibri"/>
                <a:ea typeface="Calibri"/>
              </a:rPr>
              <a:t>El mosquito se infecta al alimentarse de un </a:t>
            </a:r>
            <a:r>
              <a:rPr b="1" lang="es-ES" sz="2400" spc="-1" strike="noStrike">
                <a:solidFill>
                  <a:srgbClr val="000000"/>
                </a:solidFill>
                <a:latin typeface="Calibri"/>
                <a:ea typeface="Calibri"/>
              </a:rPr>
              <a:t>ave infectada </a:t>
            </a:r>
            <a:r>
              <a:rPr b="0" lang="es-ES" sz="2400" spc="-1" strike="noStrike">
                <a:solidFill>
                  <a:srgbClr val="000000"/>
                </a:solidFill>
                <a:latin typeface="Calibri"/>
                <a:ea typeface="Calibri"/>
              </a:rPr>
              <a:t>y puede transmitir la infección a otras aves sanas, </a:t>
            </a:r>
            <a:r>
              <a:rPr b="1" lang="es-ES" sz="2400" spc="-1" strike="noStrike">
                <a:solidFill>
                  <a:srgbClr val="000000"/>
                </a:solidFill>
                <a:latin typeface="Calibri"/>
                <a:ea typeface="Calibri"/>
              </a:rPr>
              <a:t>personas o caballos</a:t>
            </a:r>
            <a:r>
              <a:rPr b="0" lang="es-ES" sz="2400" spc="-1" strike="noStrike">
                <a:solidFill>
                  <a:srgbClr val="000000"/>
                </a:solidFill>
                <a:latin typeface="Calibri"/>
                <a:ea typeface="Calibri"/>
              </a:rPr>
              <a:t>. </a:t>
            </a:r>
            <a:endParaRPr b="0" lang="es-ES" sz="2400" spc="-1" strike="noStrike">
              <a:solidFill>
                <a:srgbClr val="000000"/>
              </a:solidFill>
              <a:latin typeface="Calibri"/>
            </a:endParaRPr>
          </a:p>
          <a:p>
            <a:pPr marL="396720" indent="-396360">
              <a:lnSpc>
                <a:spcPct val="100000"/>
              </a:lnSpc>
              <a:spcBef>
                <a:spcPts val="601"/>
              </a:spcBef>
              <a:buSzPct val="100000"/>
              <a:buBlip>
                <a:blip r:embed="rId7"/>
              </a:buBlip>
            </a:pPr>
            <a:r>
              <a:rPr b="0" lang="es-ES" sz="2400" spc="-1" strike="noStrike">
                <a:solidFill>
                  <a:srgbClr val="000000"/>
                </a:solidFill>
                <a:latin typeface="Calibri"/>
                <a:ea typeface="Calibri"/>
              </a:rPr>
              <a:t>En los últimos 30 años han aumentado los casos                       en personas y caballos en la cuenca mediterránea                        y el resto de Europa y se considera una                          </a:t>
            </a:r>
            <a:r>
              <a:rPr b="1" lang="es-ES" sz="2400" spc="-1" strike="noStrike">
                <a:solidFill>
                  <a:srgbClr val="000000"/>
                </a:solidFill>
                <a:latin typeface="Calibri"/>
                <a:ea typeface="Calibri"/>
              </a:rPr>
              <a:t>enfermedad nueva</a:t>
            </a:r>
            <a:r>
              <a:rPr b="0" lang="es-ES" sz="2400" spc="-1" strike="noStrike">
                <a:solidFill>
                  <a:srgbClr val="000000"/>
                </a:solidFill>
                <a:latin typeface="Calibri"/>
                <a:ea typeface="Calibri"/>
              </a:rPr>
              <a:t>. </a:t>
            </a:r>
            <a:endParaRPr b="0" lang="es-ES" sz="2400" spc="-1" strike="noStrike">
              <a:solidFill>
                <a:srgbClr val="000000"/>
              </a:solidFill>
              <a:latin typeface="Calibri"/>
            </a:endParaRPr>
          </a:p>
        </p:txBody>
      </p:sp>
      <p:pic>
        <p:nvPicPr>
          <p:cNvPr id="134" name="" descr=""/>
          <p:cNvPicPr/>
          <p:nvPr/>
        </p:nvPicPr>
        <p:blipFill>
          <a:blip r:embed="rId8"/>
          <a:stretch/>
        </p:blipFill>
        <p:spPr>
          <a:xfrm>
            <a:off x="7130160" y="4536000"/>
            <a:ext cx="1870200" cy="1325520"/>
          </a:xfrm>
          <a:prstGeom prst="rect">
            <a:avLst/>
          </a:prstGeom>
          <a:ln w="0">
            <a:noFill/>
          </a:ln>
        </p:spPr>
      </p:pic>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635400" y="432000"/>
            <a:ext cx="6923880" cy="1107720"/>
          </a:xfrm>
          <a:prstGeom prst="rect">
            <a:avLst/>
          </a:prstGeom>
          <a:noFill/>
          <a:ln w="0">
            <a:noFill/>
          </a:ln>
        </p:spPr>
        <p:txBody>
          <a:bodyPr lIns="0" rIns="0" tIns="0" bIns="0">
            <a:noAutofit/>
          </a:bodyPr>
          <a:p>
            <a:pPr>
              <a:lnSpc>
                <a:spcPct val="90000"/>
              </a:lnSpc>
            </a:pPr>
            <a:r>
              <a:rPr b="0" lang="es-ES" sz="3600" spc="-151" strike="noStrike">
                <a:solidFill>
                  <a:srgbClr val="000000"/>
                </a:solidFill>
                <a:latin typeface="Calibri"/>
              </a:rPr>
              <a:t>¿</a:t>
            </a:r>
            <a:r>
              <a:rPr b="1" lang="es-ES" sz="3600" spc="-151" strike="noStrike">
                <a:solidFill>
                  <a:srgbClr val="161d32"/>
                </a:solidFill>
                <a:latin typeface="Calibri"/>
                <a:ea typeface="Calibri"/>
              </a:rPr>
              <a:t>Qué infecciones produce?</a:t>
            </a:r>
            <a:br/>
            <a:endParaRPr b="0" lang="es-ES" sz="3600" spc="-1" strike="noStrike">
              <a:solidFill>
                <a:srgbClr val="000000"/>
              </a:solidFill>
              <a:latin typeface="Calibri"/>
            </a:endParaRPr>
          </a:p>
        </p:txBody>
      </p:sp>
      <p:pic>
        <p:nvPicPr>
          <p:cNvPr id="136" name="Imagen 3" descr=""/>
          <p:cNvPicPr/>
          <p:nvPr/>
        </p:nvPicPr>
        <p:blipFill>
          <a:blip r:embed="rId1"/>
          <a:stretch/>
        </p:blipFill>
        <p:spPr>
          <a:xfrm>
            <a:off x="7524720" y="6330960"/>
            <a:ext cx="1447560" cy="447480"/>
          </a:xfrm>
          <a:prstGeom prst="rect">
            <a:avLst/>
          </a:prstGeom>
          <a:ln w="9525">
            <a:noFill/>
          </a:ln>
        </p:spPr>
      </p:pic>
      <p:pic>
        <p:nvPicPr>
          <p:cNvPr id="137" name="Imagen 4" descr=""/>
          <p:cNvPicPr/>
          <p:nvPr/>
        </p:nvPicPr>
        <p:blipFill>
          <a:blip r:embed="rId2"/>
          <a:stretch/>
        </p:blipFill>
        <p:spPr>
          <a:xfrm>
            <a:off x="7559640" y="235080"/>
            <a:ext cx="1439640" cy="882360"/>
          </a:xfrm>
          <a:prstGeom prst="rect">
            <a:avLst/>
          </a:prstGeom>
          <a:ln w="9525">
            <a:noFill/>
          </a:ln>
        </p:spPr>
      </p:pic>
      <p:sp>
        <p:nvSpPr>
          <p:cNvPr id="138" name="CustomShape 2"/>
          <p:cNvSpPr/>
          <p:nvPr/>
        </p:nvSpPr>
        <p:spPr>
          <a:xfrm>
            <a:off x="179280" y="6202440"/>
            <a:ext cx="4430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rPr>
              <a:t>www.familiaysalud.es</a:t>
            </a:r>
            <a:endParaRPr b="0" lang="es-ES" sz="3200" spc="-1" strike="noStrike">
              <a:latin typeface="Arial"/>
            </a:endParaRPr>
          </a:p>
        </p:txBody>
      </p:sp>
      <p:sp>
        <p:nvSpPr>
          <p:cNvPr id="139" name="TextShape 3"/>
          <p:cNvSpPr txBox="1"/>
          <p:nvPr/>
        </p:nvSpPr>
        <p:spPr>
          <a:xfrm>
            <a:off x="576000" y="1264680"/>
            <a:ext cx="8105760" cy="3631320"/>
          </a:xfrm>
          <a:prstGeom prst="rect">
            <a:avLst/>
          </a:prstGeom>
          <a:noFill/>
          <a:ln w="9360">
            <a:noFill/>
          </a:ln>
        </p:spPr>
        <p:txBody>
          <a:bodyPr lIns="0" rIns="0" tIns="0" bIns="0">
            <a:noAutofit/>
          </a:bodyPr>
          <a:p>
            <a:pPr marL="396720" indent="-396360">
              <a:lnSpc>
                <a:spcPct val="90000"/>
              </a:lnSpc>
              <a:spcBef>
                <a:spcPts val="400"/>
              </a:spcBef>
              <a:buSzPct val="100000"/>
              <a:buBlip>
                <a:blip r:embed="rId3"/>
              </a:buBlip>
            </a:pPr>
            <a:r>
              <a:rPr b="0" lang="es-ES" sz="2200" spc="-1" strike="noStrike">
                <a:solidFill>
                  <a:srgbClr val="000000"/>
                </a:solidFill>
                <a:latin typeface="Calibri"/>
                <a:ea typeface="Calibri"/>
              </a:rPr>
              <a:t>La mayoría de las infecciones en humanos son </a:t>
            </a:r>
            <a:r>
              <a:rPr b="1" lang="es-ES" sz="2200" spc="-1" strike="noStrike">
                <a:solidFill>
                  <a:srgbClr val="000000"/>
                </a:solidFill>
                <a:latin typeface="Calibri"/>
                <a:ea typeface="Calibri"/>
              </a:rPr>
              <a:t>asintomáticas</a:t>
            </a:r>
            <a:r>
              <a:rPr b="0" lang="es-ES" sz="2200" spc="-1" strike="noStrike">
                <a:solidFill>
                  <a:srgbClr val="000000"/>
                </a:solidFill>
                <a:latin typeface="Calibri"/>
                <a:ea typeface="Calibri"/>
              </a:rPr>
              <a:t>. </a:t>
            </a:r>
            <a:endParaRPr b="0" lang="es-ES" sz="2200" spc="-1" strike="noStrike">
              <a:solidFill>
                <a:srgbClr val="000000"/>
              </a:solidFill>
              <a:latin typeface="Calibri"/>
            </a:endParaRPr>
          </a:p>
          <a:p>
            <a:pPr marL="396720" indent="-396360">
              <a:lnSpc>
                <a:spcPct val="90000"/>
              </a:lnSpc>
              <a:spcBef>
                <a:spcPts val="400"/>
              </a:spcBef>
              <a:buSzPct val="100000"/>
              <a:buBlip>
                <a:blip r:embed="rId4"/>
              </a:buBlip>
            </a:pPr>
            <a:r>
              <a:rPr b="0" lang="es-ES" sz="2200" spc="-1" strike="noStrike">
                <a:solidFill>
                  <a:srgbClr val="000000"/>
                </a:solidFill>
                <a:latin typeface="Calibri"/>
                <a:ea typeface="Calibri"/>
              </a:rPr>
              <a:t>Entre los casos </a:t>
            </a:r>
            <a:r>
              <a:rPr b="1" lang="es-ES" sz="2200" spc="-1" strike="noStrike">
                <a:solidFill>
                  <a:srgbClr val="000000"/>
                </a:solidFill>
                <a:latin typeface="Calibri"/>
                <a:ea typeface="Calibri"/>
              </a:rPr>
              <a:t>sintomáticos</a:t>
            </a:r>
            <a:r>
              <a:rPr b="0" lang="es-ES" sz="2200" spc="-1" strike="noStrike">
                <a:solidFill>
                  <a:srgbClr val="000000"/>
                </a:solidFill>
                <a:latin typeface="Calibri"/>
                <a:ea typeface="Calibri"/>
              </a:rPr>
              <a:t>, la mayoría son </a:t>
            </a:r>
            <a:r>
              <a:rPr b="1" lang="es-ES" sz="2200" spc="-1" strike="noStrike">
                <a:solidFill>
                  <a:srgbClr val="000000"/>
                </a:solidFill>
                <a:latin typeface="Calibri"/>
                <a:ea typeface="Calibri"/>
              </a:rPr>
              <a:t>leves y similares a la gripe</a:t>
            </a:r>
            <a:r>
              <a:rPr b="0" lang="es-ES" sz="2200" spc="-1" strike="noStrike">
                <a:solidFill>
                  <a:srgbClr val="000000"/>
                </a:solidFill>
                <a:latin typeface="Calibri"/>
                <a:ea typeface="Calibri"/>
              </a:rPr>
              <a:t>: fiebre, dolor de cabeza, dolores musculares, malestar, etc. </a:t>
            </a:r>
            <a:endParaRPr b="0" lang="es-ES" sz="2200" spc="-1" strike="noStrike">
              <a:solidFill>
                <a:srgbClr val="000000"/>
              </a:solidFill>
              <a:latin typeface="Calibri"/>
            </a:endParaRPr>
          </a:p>
          <a:p>
            <a:pPr marL="396720" indent="-396360">
              <a:lnSpc>
                <a:spcPct val="90000"/>
              </a:lnSpc>
              <a:spcBef>
                <a:spcPts val="400"/>
              </a:spcBef>
              <a:buSzPct val="100000"/>
              <a:buBlip>
                <a:blip r:embed="rId5"/>
              </a:buBlip>
            </a:pPr>
            <a:r>
              <a:rPr b="0" lang="es-ES" sz="2200" spc="-1" strike="noStrike">
                <a:solidFill>
                  <a:srgbClr val="000000"/>
                </a:solidFill>
                <a:latin typeface="Calibri"/>
                <a:ea typeface="Calibri"/>
              </a:rPr>
              <a:t>En menos del 1% se producen </a:t>
            </a:r>
            <a:r>
              <a:rPr b="1" lang="es-ES" sz="2200" spc="-1" strike="noStrike">
                <a:solidFill>
                  <a:srgbClr val="000000"/>
                </a:solidFill>
                <a:latin typeface="Calibri"/>
                <a:ea typeface="Calibri"/>
              </a:rPr>
              <a:t>infecciones graves en el sistema nervioso</a:t>
            </a:r>
            <a:r>
              <a:rPr b="0" lang="es-ES" sz="2200" spc="-1" strike="noStrike">
                <a:solidFill>
                  <a:srgbClr val="000000"/>
                </a:solidFill>
                <a:latin typeface="Calibri"/>
                <a:ea typeface="Calibri"/>
              </a:rPr>
              <a:t>: encefalitis, meningoencefalitis o meningitis. </a:t>
            </a:r>
            <a:endParaRPr b="0" lang="es-ES" sz="2200" spc="-1" strike="noStrike">
              <a:solidFill>
                <a:srgbClr val="000000"/>
              </a:solidFill>
              <a:latin typeface="Calibri"/>
            </a:endParaRPr>
          </a:p>
          <a:p>
            <a:pPr lvl="1" marL="914400" indent="-396360">
              <a:lnSpc>
                <a:spcPct val="90000"/>
              </a:lnSpc>
              <a:spcBef>
                <a:spcPts val="400"/>
              </a:spcBef>
              <a:buSzPct val="100000"/>
              <a:buBlip>
                <a:blip r:embed="rId6"/>
              </a:buBlip>
            </a:pPr>
            <a:r>
              <a:rPr b="0" lang="es-ES" sz="2200" spc="-1" strike="noStrike">
                <a:solidFill>
                  <a:srgbClr val="000000"/>
                </a:solidFill>
                <a:latin typeface="Calibri"/>
                <a:ea typeface="Calibri"/>
              </a:rPr>
              <a:t>En estos casos puede haber: fiebre alta, dolor de cabeza intenso, rigidez en el cuello, desorientación o confusión, temblores, debilidad muscular o parálisis, pérdida de la visión, convulsiones o coma. </a:t>
            </a:r>
            <a:endParaRPr b="0" lang="es-ES" sz="2200" spc="-1" strike="noStrike">
              <a:solidFill>
                <a:srgbClr val="000000"/>
              </a:solidFill>
              <a:latin typeface="Calibri"/>
            </a:endParaRPr>
          </a:p>
          <a:p>
            <a:pPr lvl="1" marL="914400" indent="-396360">
              <a:lnSpc>
                <a:spcPct val="90000"/>
              </a:lnSpc>
              <a:spcBef>
                <a:spcPts val="400"/>
              </a:spcBef>
              <a:buSzPct val="100000"/>
              <a:buBlip>
                <a:blip r:embed="rId7"/>
              </a:buBlip>
            </a:pPr>
            <a:r>
              <a:rPr b="0" lang="es-ES" sz="2200" spc="-1" strike="noStrike">
                <a:solidFill>
                  <a:srgbClr val="000000"/>
                </a:solidFill>
                <a:latin typeface="Calibri"/>
                <a:ea typeface="Calibri"/>
              </a:rPr>
              <a:t>Los síntomas pueden durar semanas o meses o ser permanentes. Hay casos mortales.  </a:t>
            </a:r>
            <a:endParaRPr b="0" lang="es-ES" sz="2200" spc="-1" strike="noStrike">
              <a:solidFill>
                <a:srgbClr val="000000"/>
              </a:solidFill>
              <a:latin typeface="Calibri"/>
            </a:endParaRPr>
          </a:p>
          <a:p>
            <a:pPr lvl="1" marL="914400" indent="-396360">
              <a:lnSpc>
                <a:spcPct val="90000"/>
              </a:lnSpc>
              <a:spcBef>
                <a:spcPts val="400"/>
              </a:spcBef>
              <a:buSzPct val="100000"/>
              <a:buBlip>
                <a:blip r:embed="rId8"/>
              </a:buBlip>
            </a:pPr>
            <a:r>
              <a:rPr b="0" lang="es-ES" sz="2200" spc="-1" strike="noStrike">
                <a:solidFill>
                  <a:srgbClr val="000000"/>
                </a:solidFill>
                <a:latin typeface="Calibri"/>
                <a:ea typeface="Calibri"/>
              </a:rPr>
              <a:t>Las infecciones graves son más frecuentes en                           personas mayores de 50 años y en                    inmunodeprimidos.</a:t>
            </a:r>
            <a:endParaRPr b="0" lang="es-ES" sz="2200" spc="-1" strike="noStrike">
              <a:solidFill>
                <a:srgbClr val="000000"/>
              </a:solidFill>
              <a:latin typeface="Calibri"/>
            </a:endParaRPr>
          </a:p>
        </p:txBody>
      </p:sp>
      <p:pic>
        <p:nvPicPr>
          <p:cNvPr id="140" name="" descr=""/>
          <p:cNvPicPr/>
          <p:nvPr/>
        </p:nvPicPr>
        <p:blipFill>
          <a:blip r:embed="rId9"/>
          <a:stretch/>
        </p:blipFill>
        <p:spPr>
          <a:xfrm>
            <a:off x="7128000" y="4578480"/>
            <a:ext cx="1870200" cy="1325520"/>
          </a:xfrm>
          <a:prstGeom prst="rect">
            <a:avLst/>
          </a:prstGeom>
          <a:ln w="0">
            <a:noFill/>
          </a:ln>
        </p:spPr>
      </p:pic>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TextShape 1"/>
          <p:cNvSpPr txBox="1"/>
          <p:nvPr/>
        </p:nvSpPr>
        <p:spPr>
          <a:xfrm>
            <a:off x="564120" y="404280"/>
            <a:ext cx="6923880" cy="1107720"/>
          </a:xfrm>
          <a:prstGeom prst="rect">
            <a:avLst/>
          </a:prstGeom>
          <a:noFill/>
          <a:ln w="0">
            <a:noFill/>
          </a:ln>
        </p:spPr>
        <p:txBody>
          <a:bodyPr lIns="0" rIns="0" tIns="0" bIns="0">
            <a:noAutofit/>
          </a:bodyPr>
          <a:p>
            <a:pPr>
              <a:lnSpc>
                <a:spcPct val="90000"/>
              </a:lnSpc>
            </a:pPr>
            <a:r>
              <a:rPr b="0" lang="es-ES" sz="4000" spc="-151" strike="noStrike">
                <a:solidFill>
                  <a:srgbClr val="000000"/>
                </a:solidFill>
                <a:latin typeface="Calibri"/>
              </a:rPr>
              <a:t>¿En qué zonas de España se ha producido casos?</a:t>
            </a:r>
            <a:endParaRPr b="0" lang="es-ES" sz="4000" spc="-1" strike="noStrike">
              <a:solidFill>
                <a:srgbClr val="000000"/>
              </a:solidFill>
              <a:latin typeface="Calibri"/>
            </a:endParaRPr>
          </a:p>
        </p:txBody>
      </p:sp>
      <p:pic>
        <p:nvPicPr>
          <p:cNvPr id="142" name="Imagen 3" descr=""/>
          <p:cNvPicPr/>
          <p:nvPr/>
        </p:nvPicPr>
        <p:blipFill>
          <a:blip r:embed="rId1"/>
          <a:stretch/>
        </p:blipFill>
        <p:spPr>
          <a:xfrm>
            <a:off x="7524720" y="6330960"/>
            <a:ext cx="1447560" cy="447480"/>
          </a:xfrm>
          <a:prstGeom prst="rect">
            <a:avLst/>
          </a:prstGeom>
          <a:ln w="9525">
            <a:noFill/>
          </a:ln>
        </p:spPr>
      </p:pic>
      <p:pic>
        <p:nvPicPr>
          <p:cNvPr id="143" name="Imagen 4" descr=""/>
          <p:cNvPicPr/>
          <p:nvPr/>
        </p:nvPicPr>
        <p:blipFill>
          <a:blip r:embed="rId2"/>
          <a:stretch/>
        </p:blipFill>
        <p:spPr>
          <a:xfrm>
            <a:off x="7559640" y="235080"/>
            <a:ext cx="1439640" cy="882360"/>
          </a:xfrm>
          <a:prstGeom prst="rect">
            <a:avLst/>
          </a:prstGeom>
          <a:ln w="9525">
            <a:noFill/>
          </a:ln>
        </p:spPr>
      </p:pic>
      <p:sp>
        <p:nvSpPr>
          <p:cNvPr id="144" name="CustomShape 2"/>
          <p:cNvSpPr/>
          <p:nvPr/>
        </p:nvSpPr>
        <p:spPr>
          <a:xfrm>
            <a:off x="179280" y="6202440"/>
            <a:ext cx="4430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rPr>
              <a:t>www.familiaysalud.es</a:t>
            </a:r>
            <a:endParaRPr b="0" lang="es-ES" sz="3200" spc="-1" strike="noStrike">
              <a:latin typeface="Arial"/>
            </a:endParaRPr>
          </a:p>
        </p:txBody>
      </p:sp>
      <p:sp>
        <p:nvSpPr>
          <p:cNvPr id="145" name="TextShape 3"/>
          <p:cNvSpPr txBox="1"/>
          <p:nvPr/>
        </p:nvSpPr>
        <p:spPr>
          <a:xfrm>
            <a:off x="596520" y="2304000"/>
            <a:ext cx="8331480" cy="2121120"/>
          </a:xfrm>
          <a:prstGeom prst="rect">
            <a:avLst/>
          </a:prstGeom>
          <a:noFill/>
          <a:ln w="9360">
            <a:noFill/>
          </a:ln>
        </p:spPr>
        <p:txBody>
          <a:bodyPr lIns="0" rIns="0" tIns="0" bIns="0">
            <a:noAutofit/>
          </a:bodyPr>
          <a:p>
            <a:pPr marL="396720" indent="-396360">
              <a:lnSpc>
                <a:spcPct val="100000"/>
              </a:lnSpc>
              <a:spcBef>
                <a:spcPts val="150"/>
              </a:spcBef>
              <a:spcAft>
                <a:spcPts val="799"/>
              </a:spcAft>
              <a:buSzPct val="100000"/>
              <a:buBlip>
                <a:blip r:embed="rId3"/>
              </a:buBlip>
            </a:pPr>
            <a:r>
              <a:rPr b="0" lang="es-ES" sz="2400" spc="-1" strike="noStrike">
                <a:solidFill>
                  <a:srgbClr val="000000"/>
                </a:solidFill>
                <a:latin typeface="Calibri"/>
                <a:ea typeface="Calibri"/>
              </a:rPr>
              <a:t>Desde principios del siglo XXI se han detectado brotes en caballos, seguidos de casos en humanos, en </a:t>
            </a:r>
            <a:r>
              <a:rPr b="1" lang="es-ES" sz="2400" spc="-1" strike="noStrike">
                <a:solidFill>
                  <a:srgbClr val="000000"/>
                </a:solidFill>
                <a:latin typeface="Calibri"/>
                <a:ea typeface="Calibri"/>
              </a:rPr>
              <a:t>Andalucía, Extremadura, las dos Castillas y Cataluña</a:t>
            </a:r>
            <a:r>
              <a:rPr b="0" lang="es-ES" sz="2400" spc="-1" strike="noStrike">
                <a:solidFill>
                  <a:srgbClr val="000000"/>
                </a:solidFill>
                <a:latin typeface="Calibri"/>
                <a:ea typeface="Calibri"/>
              </a:rPr>
              <a:t>, sobre todo en los años </a:t>
            </a:r>
            <a:r>
              <a:rPr b="1" lang="es-ES" sz="2400" spc="-1" strike="noStrike">
                <a:solidFill>
                  <a:srgbClr val="000000"/>
                </a:solidFill>
                <a:latin typeface="Calibri"/>
                <a:ea typeface="Calibri"/>
              </a:rPr>
              <a:t>2010, 2016 y 2020</a:t>
            </a:r>
            <a:r>
              <a:rPr b="0" lang="es-ES" sz="2400" spc="-1" strike="noStrike">
                <a:solidFill>
                  <a:srgbClr val="000000"/>
                </a:solidFill>
                <a:latin typeface="Calibri"/>
                <a:ea typeface="Calibri"/>
              </a:rPr>
              <a:t>. </a:t>
            </a:r>
            <a:endParaRPr b="0" lang="es-ES" sz="2400" spc="-1" strike="noStrike">
              <a:solidFill>
                <a:srgbClr val="000000"/>
              </a:solidFill>
              <a:latin typeface="Calibri"/>
            </a:endParaRPr>
          </a:p>
          <a:p>
            <a:pPr>
              <a:lnSpc>
                <a:spcPct val="90000"/>
              </a:lnSpc>
              <a:spcBef>
                <a:spcPts val="641"/>
              </a:spcBef>
            </a:pPr>
            <a:endParaRPr b="0" lang="es-ES" sz="2400" spc="-1" strike="noStrike">
              <a:solidFill>
                <a:srgbClr val="000000"/>
              </a:solidFill>
              <a:latin typeface="Calibri"/>
            </a:endParaRPr>
          </a:p>
        </p:txBody>
      </p:sp>
      <p:pic>
        <p:nvPicPr>
          <p:cNvPr id="146" name="" descr=""/>
          <p:cNvPicPr/>
          <p:nvPr/>
        </p:nvPicPr>
        <p:blipFill>
          <a:blip r:embed="rId4"/>
          <a:stretch/>
        </p:blipFill>
        <p:spPr>
          <a:xfrm>
            <a:off x="7130160" y="4536000"/>
            <a:ext cx="1870200" cy="1325520"/>
          </a:xfrm>
          <a:prstGeom prst="rect">
            <a:avLst/>
          </a:prstGeom>
          <a:ln w="0">
            <a:noFill/>
          </a:ln>
        </p:spPr>
      </p:pic>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648000" y="426240"/>
            <a:ext cx="6923880" cy="1661760"/>
          </a:xfrm>
          <a:prstGeom prst="rect">
            <a:avLst/>
          </a:prstGeom>
          <a:noFill/>
          <a:ln w="0">
            <a:noFill/>
          </a:ln>
        </p:spPr>
        <p:txBody>
          <a:bodyPr lIns="0" rIns="0" tIns="0" bIns="0">
            <a:noAutofit/>
          </a:bodyPr>
          <a:p>
            <a:pPr>
              <a:lnSpc>
                <a:spcPct val="90000"/>
              </a:lnSpc>
            </a:pPr>
            <a:r>
              <a:rPr b="0" lang="es-ES" sz="4000" spc="-151" strike="noStrike">
                <a:solidFill>
                  <a:srgbClr val="000000"/>
                </a:solidFill>
                <a:latin typeface="Calibri"/>
                <a:ea typeface="Calibri"/>
              </a:rPr>
              <a:t>¿Cuándo pueden producirse las infecciones?</a:t>
            </a:r>
            <a:br/>
            <a:endParaRPr b="0" lang="es-ES" sz="4000" spc="-1" strike="noStrike">
              <a:solidFill>
                <a:srgbClr val="000000"/>
              </a:solidFill>
              <a:latin typeface="Calibri"/>
            </a:endParaRPr>
          </a:p>
        </p:txBody>
      </p:sp>
      <p:pic>
        <p:nvPicPr>
          <p:cNvPr id="148" name="Imagen 3" descr=""/>
          <p:cNvPicPr/>
          <p:nvPr/>
        </p:nvPicPr>
        <p:blipFill>
          <a:blip r:embed="rId1"/>
          <a:stretch/>
        </p:blipFill>
        <p:spPr>
          <a:xfrm>
            <a:off x="7524720" y="6330960"/>
            <a:ext cx="1447560" cy="447480"/>
          </a:xfrm>
          <a:prstGeom prst="rect">
            <a:avLst/>
          </a:prstGeom>
          <a:ln w="9525">
            <a:noFill/>
          </a:ln>
        </p:spPr>
      </p:pic>
      <p:pic>
        <p:nvPicPr>
          <p:cNvPr id="149" name="Imagen 4" descr=""/>
          <p:cNvPicPr/>
          <p:nvPr/>
        </p:nvPicPr>
        <p:blipFill>
          <a:blip r:embed="rId2"/>
          <a:stretch/>
        </p:blipFill>
        <p:spPr>
          <a:xfrm>
            <a:off x="7559640" y="235080"/>
            <a:ext cx="1439640" cy="882360"/>
          </a:xfrm>
          <a:prstGeom prst="rect">
            <a:avLst/>
          </a:prstGeom>
          <a:ln w="9525">
            <a:noFill/>
          </a:ln>
        </p:spPr>
      </p:pic>
      <p:sp>
        <p:nvSpPr>
          <p:cNvPr id="150" name="CustomShape 2"/>
          <p:cNvSpPr/>
          <p:nvPr/>
        </p:nvSpPr>
        <p:spPr>
          <a:xfrm>
            <a:off x="179280" y="6202440"/>
            <a:ext cx="4430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rPr>
              <a:t>www.familiaysalud.es</a:t>
            </a:r>
            <a:endParaRPr b="0" lang="es-ES" sz="3200" spc="-1" strike="noStrike">
              <a:latin typeface="Arial"/>
            </a:endParaRPr>
          </a:p>
        </p:txBody>
      </p:sp>
      <p:sp>
        <p:nvSpPr>
          <p:cNvPr id="151" name="TextShape 3"/>
          <p:cNvSpPr txBox="1"/>
          <p:nvPr/>
        </p:nvSpPr>
        <p:spPr>
          <a:xfrm>
            <a:off x="720000" y="1876680"/>
            <a:ext cx="7848000" cy="2199240"/>
          </a:xfrm>
          <a:prstGeom prst="rect">
            <a:avLst/>
          </a:prstGeom>
          <a:noFill/>
          <a:ln w="9360">
            <a:noFill/>
          </a:ln>
        </p:spPr>
        <p:txBody>
          <a:bodyPr lIns="0" rIns="0" tIns="0" bIns="0">
            <a:noAutofit/>
          </a:bodyPr>
          <a:p>
            <a:pPr marL="396720" indent="-396360">
              <a:lnSpc>
                <a:spcPct val="100000"/>
              </a:lnSpc>
              <a:spcBef>
                <a:spcPts val="479"/>
              </a:spcBef>
              <a:spcAft>
                <a:spcPts val="799"/>
              </a:spcAft>
              <a:buSzPct val="100000"/>
              <a:buBlip>
                <a:blip r:embed="rId3"/>
              </a:buBlip>
            </a:pPr>
            <a:r>
              <a:rPr b="0" lang="es-ES" sz="2400" spc="-1" strike="noStrike">
                <a:solidFill>
                  <a:srgbClr val="000000"/>
                </a:solidFill>
                <a:latin typeface="Calibri"/>
              </a:rPr>
              <a:t>Estos mosquitos precisan para vivir condiciones de </a:t>
            </a:r>
            <a:r>
              <a:rPr b="1" lang="es-ES" sz="2400" spc="-1" strike="noStrike">
                <a:solidFill>
                  <a:srgbClr val="000000"/>
                </a:solidFill>
                <a:latin typeface="Calibri"/>
              </a:rPr>
              <a:t>humedad y temperaturas cálidas </a:t>
            </a:r>
            <a:r>
              <a:rPr b="0" lang="es-ES" sz="2400" spc="-1" strike="noStrike">
                <a:solidFill>
                  <a:srgbClr val="000000"/>
                </a:solidFill>
                <a:latin typeface="Calibri"/>
              </a:rPr>
              <a:t>pero sin exposición directa al sol. </a:t>
            </a:r>
            <a:endParaRPr b="0" lang="es-ES" sz="2400" spc="-1" strike="noStrike">
              <a:solidFill>
                <a:srgbClr val="000000"/>
              </a:solidFill>
              <a:latin typeface="Calibri"/>
            </a:endParaRPr>
          </a:p>
          <a:p>
            <a:pPr marL="396720" indent="-396360">
              <a:lnSpc>
                <a:spcPct val="100000"/>
              </a:lnSpc>
              <a:spcBef>
                <a:spcPts val="479"/>
              </a:spcBef>
              <a:spcAft>
                <a:spcPts val="799"/>
              </a:spcAft>
              <a:buSzPct val="100000"/>
              <a:buBlip>
                <a:blip r:embed="rId4"/>
              </a:buBlip>
            </a:pPr>
            <a:r>
              <a:rPr b="1" lang="es-ES" sz="2400" spc="-1" strike="noStrike">
                <a:solidFill>
                  <a:srgbClr val="000000"/>
                </a:solidFill>
                <a:latin typeface="Calibri"/>
              </a:rPr>
              <a:t>Suelen picar a partir de la puesta del sol y hasta las primeras horas de la mañana, </a:t>
            </a:r>
            <a:r>
              <a:rPr b="0" lang="es-ES" sz="2400" spc="-1" strike="noStrike">
                <a:solidFill>
                  <a:srgbClr val="000000"/>
                </a:solidFill>
                <a:latin typeface="Calibri"/>
              </a:rPr>
              <a:t>desde abril a noviembre.</a:t>
            </a:r>
            <a:endParaRPr b="0" lang="es-ES" sz="2400" spc="-1" strike="noStrike">
              <a:solidFill>
                <a:srgbClr val="000000"/>
              </a:solidFill>
              <a:latin typeface="Calibri"/>
            </a:endParaRPr>
          </a:p>
          <a:p>
            <a:pPr marL="396720" indent="-396360">
              <a:lnSpc>
                <a:spcPct val="100000"/>
              </a:lnSpc>
              <a:spcBef>
                <a:spcPts val="479"/>
              </a:spcBef>
              <a:spcAft>
                <a:spcPts val="799"/>
              </a:spcAft>
              <a:buSzPct val="100000"/>
              <a:buBlip>
                <a:blip r:embed="rId5"/>
              </a:buBlip>
            </a:pPr>
            <a:r>
              <a:rPr b="0" lang="es-ES" sz="2400" spc="-1" strike="noStrike">
                <a:solidFill>
                  <a:srgbClr val="000000"/>
                </a:solidFill>
                <a:latin typeface="Calibri"/>
              </a:rPr>
              <a:t>El riesgo es bajo desde diciembre a marzo.</a:t>
            </a:r>
            <a:endParaRPr b="0" lang="es-ES" sz="2400" spc="-1" strike="noStrike">
              <a:solidFill>
                <a:srgbClr val="000000"/>
              </a:solidFill>
              <a:latin typeface="Calibri"/>
            </a:endParaRPr>
          </a:p>
        </p:txBody>
      </p:sp>
      <p:pic>
        <p:nvPicPr>
          <p:cNvPr id="152" name="" descr=""/>
          <p:cNvPicPr/>
          <p:nvPr/>
        </p:nvPicPr>
        <p:blipFill>
          <a:blip r:embed="rId6"/>
          <a:stretch/>
        </p:blipFill>
        <p:spPr>
          <a:xfrm>
            <a:off x="7130160" y="4536000"/>
            <a:ext cx="1870200" cy="1325520"/>
          </a:xfrm>
          <a:prstGeom prst="rect">
            <a:avLst/>
          </a:prstGeom>
          <a:ln w="0">
            <a:noFill/>
          </a:ln>
        </p:spPr>
      </p:pic>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648000" y="504000"/>
            <a:ext cx="6923880" cy="1329120"/>
          </a:xfrm>
          <a:prstGeom prst="rect">
            <a:avLst/>
          </a:prstGeom>
          <a:noFill/>
          <a:ln w="0">
            <a:noFill/>
          </a:ln>
        </p:spPr>
        <p:txBody>
          <a:bodyPr lIns="0" rIns="0" tIns="0" bIns="0">
            <a:noAutofit/>
          </a:bodyPr>
          <a:p>
            <a:pPr>
              <a:lnSpc>
                <a:spcPct val="90000"/>
              </a:lnSpc>
            </a:pPr>
            <a:r>
              <a:rPr b="0" lang="es-ES" sz="4400" spc="-151" strike="noStrike">
                <a:solidFill>
                  <a:srgbClr val="000000"/>
                </a:solidFill>
                <a:latin typeface="Calibri"/>
              </a:rPr>
              <a:t>¿Cuál es el tratamiento?</a:t>
            </a:r>
            <a:br/>
            <a:endParaRPr b="0" lang="es-ES" sz="4400" spc="-1" strike="noStrike">
              <a:solidFill>
                <a:srgbClr val="000000"/>
              </a:solidFill>
              <a:latin typeface="Calibri"/>
            </a:endParaRPr>
          </a:p>
        </p:txBody>
      </p:sp>
      <p:pic>
        <p:nvPicPr>
          <p:cNvPr id="154" name="Imagen 3" descr=""/>
          <p:cNvPicPr/>
          <p:nvPr/>
        </p:nvPicPr>
        <p:blipFill>
          <a:blip r:embed="rId1"/>
          <a:stretch/>
        </p:blipFill>
        <p:spPr>
          <a:xfrm>
            <a:off x="7524720" y="6330960"/>
            <a:ext cx="1447560" cy="447480"/>
          </a:xfrm>
          <a:prstGeom prst="rect">
            <a:avLst/>
          </a:prstGeom>
          <a:ln w="9525">
            <a:noFill/>
          </a:ln>
        </p:spPr>
      </p:pic>
      <p:pic>
        <p:nvPicPr>
          <p:cNvPr id="155" name="Imagen 4" descr=""/>
          <p:cNvPicPr/>
          <p:nvPr/>
        </p:nvPicPr>
        <p:blipFill>
          <a:blip r:embed="rId2"/>
          <a:stretch/>
        </p:blipFill>
        <p:spPr>
          <a:xfrm>
            <a:off x="7559640" y="235080"/>
            <a:ext cx="1439640" cy="882360"/>
          </a:xfrm>
          <a:prstGeom prst="rect">
            <a:avLst/>
          </a:prstGeom>
          <a:ln w="9525">
            <a:noFill/>
          </a:ln>
        </p:spPr>
      </p:pic>
      <p:sp>
        <p:nvSpPr>
          <p:cNvPr id="156" name="CustomShape 2"/>
          <p:cNvSpPr/>
          <p:nvPr/>
        </p:nvSpPr>
        <p:spPr>
          <a:xfrm>
            <a:off x="179280" y="6202440"/>
            <a:ext cx="4430520" cy="5778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3200" spc="-1" strike="noStrike">
                <a:solidFill>
                  <a:srgbClr val="d3ecf2"/>
                </a:solidFill>
                <a:latin typeface="Arial"/>
              </a:rPr>
              <a:t>www.familiaysalud.es</a:t>
            </a:r>
            <a:endParaRPr b="0" lang="es-ES" sz="3200" spc="-1" strike="noStrike">
              <a:latin typeface="Arial"/>
            </a:endParaRPr>
          </a:p>
        </p:txBody>
      </p:sp>
      <p:sp>
        <p:nvSpPr>
          <p:cNvPr id="157" name="TextShape 3"/>
          <p:cNvSpPr txBox="1"/>
          <p:nvPr/>
        </p:nvSpPr>
        <p:spPr>
          <a:xfrm>
            <a:off x="792000" y="1829520"/>
            <a:ext cx="7992000" cy="2346480"/>
          </a:xfrm>
          <a:prstGeom prst="rect">
            <a:avLst/>
          </a:prstGeom>
          <a:noFill/>
          <a:ln w="9360">
            <a:noFill/>
          </a:ln>
        </p:spPr>
        <p:txBody>
          <a:bodyPr lIns="0" rIns="0" tIns="0" bIns="0">
            <a:noAutofit/>
          </a:bodyPr>
          <a:p>
            <a:pPr marL="396720" indent="-396360">
              <a:lnSpc>
                <a:spcPct val="90000"/>
              </a:lnSpc>
              <a:spcBef>
                <a:spcPts val="479"/>
              </a:spcBef>
              <a:buSzPct val="100000"/>
              <a:buBlip>
                <a:blip r:embed="rId3"/>
              </a:buBlip>
            </a:pPr>
            <a:r>
              <a:rPr b="1" lang="es-ES" sz="2400" spc="-1" strike="noStrike">
                <a:solidFill>
                  <a:srgbClr val="000000"/>
                </a:solidFill>
                <a:latin typeface="Calibri"/>
                <a:ea typeface="Calibri"/>
              </a:rPr>
              <a:t>No hay un tratamiento específico</a:t>
            </a:r>
            <a:r>
              <a:rPr b="0" lang="es-ES" sz="2400" spc="-1" strike="noStrike">
                <a:solidFill>
                  <a:srgbClr val="000000"/>
                </a:solidFill>
                <a:latin typeface="Calibri"/>
                <a:ea typeface="Calibri"/>
              </a:rPr>
              <a:t>. </a:t>
            </a:r>
            <a:endParaRPr b="0" lang="es-ES" sz="2400" spc="-1" strike="noStrike">
              <a:solidFill>
                <a:srgbClr val="000000"/>
              </a:solidFill>
              <a:latin typeface="Calibri"/>
            </a:endParaRPr>
          </a:p>
          <a:p>
            <a:pPr marL="396720" indent="-396360">
              <a:lnSpc>
                <a:spcPct val="90000"/>
              </a:lnSpc>
              <a:spcBef>
                <a:spcPts val="479"/>
              </a:spcBef>
              <a:buSzPct val="100000"/>
              <a:buBlip>
                <a:blip r:embed="rId4"/>
              </a:buBlip>
            </a:pPr>
            <a:r>
              <a:rPr b="1" lang="es-ES" sz="2400" spc="-1" strike="noStrike">
                <a:solidFill>
                  <a:srgbClr val="000000"/>
                </a:solidFill>
                <a:latin typeface="Calibri"/>
                <a:ea typeface="Calibri"/>
              </a:rPr>
              <a:t>Tampoco hay una vacuna</a:t>
            </a:r>
            <a:r>
              <a:rPr b="0" lang="es-ES" sz="2400" spc="-1" strike="noStrike">
                <a:solidFill>
                  <a:srgbClr val="000000"/>
                </a:solidFill>
                <a:latin typeface="Calibri"/>
                <a:ea typeface="Calibri"/>
              </a:rPr>
              <a:t>. </a:t>
            </a:r>
            <a:endParaRPr b="0" lang="es-ES" sz="2400" spc="-1" strike="noStrike">
              <a:solidFill>
                <a:srgbClr val="000000"/>
              </a:solidFill>
              <a:latin typeface="Calibri"/>
            </a:endParaRPr>
          </a:p>
          <a:p>
            <a:pPr marL="396720" indent="-396360">
              <a:lnSpc>
                <a:spcPct val="90000"/>
              </a:lnSpc>
              <a:spcBef>
                <a:spcPts val="479"/>
              </a:spcBef>
              <a:buSzPct val="100000"/>
              <a:buBlip>
                <a:blip r:embed="rId5"/>
              </a:buBlip>
            </a:pPr>
            <a:r>
              <a:rPr b="0" lang="es-ES" sz="2400" spc="-1" strike="noStrike">
                <a:solidFill>
                  <a:srgbClr val="000000"/>
                </a:solidFill>
                <a:latin typeface="Calibri"/>
                <a:ea typeface="Calibri"/>
              </a:rPr>
              <a:t>Los síntomas en los casos leves desaparecen solos. </a:t>
            </a:r>
            <a:endParaRPr b="0" lang="es-ES" sz="2400" spc="-1" strike="noStrike">
              <a:solidFill>
                <a:srgbClr val="000000"/>
              </a:solidFill>
              <a:latin typeface="Calibri"/>
            </a:endParaRPr>
          </a:p>
          <a:p>
            <a:pPr marL="396720" indent="-396360">
              <a:lnSpc>
                <a:spcPct val="90000"/>
              </a:lnSpc>
              <a:spcBef>
                <a:spcPts val="479"/>
              </a:spcBef>
              <a:buSzPct val="100000"/>
              <a:buBlip>
                <a:blip r:embed="rId6"/>
              </a:buBlip>
            </a:pPr>
            <a:r>
              <a:rPr b="0" lang="es-ES" sz="2400" spc="-1" strike="noStrike">
                <a:solidFill>
                  <a:srgbClr val="000000"/>
                </a:solidFill>
                <a:latin typeface="Calibri"/>
                <a:ea typeface="Calibri"/>
              </a:rPr>
              <a:t>Cuando hay afectación neurológica se requiere ingreso en el hospital. A veces en cuidados intensivos.</a:t>
            </a:r>
            <a:r>
              <a:rPr b="0" lang="es-ES" sz="2400" spc="-1" strike="noStrike">
                <a:solidFill>
                  <a:srgbClr val="000000"/>
                </a:solidFill>
                <a:latin typeface="Calibri"/>
                <a:ea typeface="Times New Roman"/>
              </a:rPr>
              <a:t> </a:t>
            </a:r>
            <a:endParaRPr b="0" lang="es-ES" sz="2400" spc="-1" strike="noStrike">
              <a:solidFill>
                <a:srgbClr val="000000"/>
              </a:solidFill>
              <a:latin typeface="Calibri"/>
            </a:endParaRPr>
          </a:p>
          <a:p>
            <a:pPr>
              <a:lnSpc>
                <a:spcPct val="114000"/>
              </a:lnSpc>
            </a:pPr>
            <a:endParaRPr b="0" lang="es-ES" sz="2400" spc="-1" strike="noStrike">
              <a:solidFill>
                <a:srgbClr val="000000"/>
              </a:solidFill>
              <a:latin typeface="Calibri"/>
            </a:endParaRPr>
          </a:p>
        </p:txBody>
      </p:sp>
      <p:pic>
        <p:nvPicPr>
          <p:cNvPr id="158" name="" descr=""/>
          <p:cNvPicPr/>
          <p:nvPr/>
        </p:nvPicPr>
        <p:blipFill>
          <a:blip r:embed="rId7"/>
          <a:stretch/>
        </p:blipFill>
        <p:spPr>
          <a:xfrm>
            <a:off x="7130160" y="4536000"/>
            <a:ext cx="1870200" cy="1325520"/>
          </a:xfrm>
          <a:prstGeom prst="rect">
            <a:avLst/>
          </a:prstGeom>
          <a:ln w="0">
            <a:noFill/>
          </a:ln>
        </p:spPr>
      </p:pic>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546480" y="360000"/>
            <a:ext cx="8381520" cy="664920"/>
          </a:xfrm>
          <a:prstGeom prst="rect">
            <a:avLst/>
          </a:prstGeom>
          <a:noFill/>
          <a:ln w="0">
            <a:noFill/>
          </a:ln>
        </p:spPr>
        <p:txBody>
          <a:bodyPr lIns="0" rIns="0" tIns="0" bIns="0">
            <a:noAutofit/>
          </a:bodyPr>
          <a:p>
            <a:pPr>
              <a:lnSpc>
                <a:spcPct val="90000"/>
              </a:lnSpc>
            </a:pPr>
            <a:r>
              <a:rPr b="0" lang="es-ES" sz="4400" spc="-151" strike="noStrike">
                <a:solidFill>
                  <a:srgbClr val="161d32"/>
                </a:solidFill>
                <a:latin typeface="Calibri"/>
              </a:rPr>
              <a:t>¿Cómo se pueden prevenir?</a:t>
            </a:r>
            <a:endParaRPr b="0" lang="es-ES" sz="4400" spc="-1" strike="noStrike">
              <a:solidFill>
                <a:srgbClr val="000000"/>
              </a:solidFill>
              <a:latin typeface="Calibri"/>
            </a:endParaRPr>
          </a:p>
        </p:txBody>
      </p:sp>
      <p:sp>
        <p:nvSpPr>
          <p:cNvPr id="160" name="TextShape 2"/>
          <p:cNvSpPr txBox="1"/>
          <p:nvPr/>
        </p:nvSpPr>
        <p:spPr>
          <a:xfrm>
            <a:off x="690480" y="1440000"/>
            <a:ext cx="7445520" cy="3116520"/>
          </a:xfrm>
          <a:prstGeom prst="rect">
            <a:avLst/>
          </a:prstGeom>
          <a:noFill/>
          <a:ln w="9360">
            <a:noFill/>
          </a:ln>
        </p:spPr>
        <p:txBody>
          <a:bodyPr lIns="0" rIns="0" tIns="0" bIns="0">
            <a:noAutofit/>
          </a:bodyPr>
          <a:p>
            <a:r>
              <a:rPr b="1" lang="es-ES" sz="2400" spc="-1" strike="noStrike">
                <a:solidFill>
                  <a:srgbClr val="000000"/>
                </a:solidFill>
                <a:latin typeface="Calibri"/>
                <a:ea typeface="Calibri"/>
              </a:rPr>
              <a:t>Controlando de las poblaciones de mosquitos.  </a:t>
            </a:r>
            <a:endParaRPr b="0" lang="es-ES" sz="2400" spc="-1" strike="noStrike">
              <a:solidFill>
                <a:srgbClr val="000000"/>
              </a:solidFill>
              <a:latin typeface="Calibri"/>
            </a:endParaRPr>
          </a:p>
          <a:p>
            <a:pPr lvl="2" marL="1258920" indent="-344160">
              <a:lnSpc>
                <a:spcPct val="150000"/>
              </a:lnSpc>
              <a:spcBef>
                <a:spcPts val="400"/>
              </a:spcBef>
              <a:spcAft>
                <a:spcPts val="799"/>
              </a:spcAft>
              <a:buSzPct val="100000"/>
              <a:buBlip>
                <a:blip r:embed="rId1"/>
              </a:buBlip>
            </a:pPr>
            <a:r>
              <a:rPr b="0" lang="es-ES" sz="2400" spc="-1" strike="noStrike">
                <a:solidFill>
                  <a:srgbClr val="000000"/>
                </a:solidFill>
                <a:latin typeface="Calibri"/>
                <a:ea typeface="Calibri"/>
              </a:rPr>
              <a:t>La Red Nacional de Vigilancia Epidemiológica y el Centro de Coordinación de Alertas y Emergencias Sanitarias (CCAES) y las autoridades regionales han implantado medidas de control en los territorios afectados</a:t>
            </a:r>
            <a:endParaRPr b="0" lang="es-ES" sz="2400" spc="-1" strike="noStrike">
              <a:solidFill>
                <a:srgbClr val="000000"/>
              </a:solidFill>
              <a:latin typeface="Calibri"/>
            </a:endParaRPr>
          </a:p>
          <a:p>
            <a:pPr>
              <a:lnSpc>
                <a:spcPct val="90000"/>
              </a:lnSpc>
              <a:spcBef>
                <a:spcPts val="641"/>
              </a:spcBef>
            </a:pPr>
            <a:endParaRPr b="0" lang="es-ES" sz="2400" spc="-1" strike="noStrike">
              <a:solidFill>
                <a:srgbClr val="000000"/>
              </a:solidFill>
              <a:latin typeface="Calibri"/>
            </a:endParaRPr>
          </a:p>
        </p:txBody>
      </p:sp>
      <p:pic>
        <p:nvPicPr>
          <p:cNvPr id="161" name="" descr=""/>
          <p:cNvPicPr/>
          <p:nvPr/>
        </p:nvPicPr>
        <p:blipFill>
          <a:blip r:embed="rId2"/>
          <a:stretch/>
        </p:blipFill>
        <p:spPr>
          <a:xfrm>
            <a:off x="7130160" y="4536000"/>
            <a:ext cx="1870200" cy="1325520"/>
          </a:xfrm>
          <a:prstGeom prst="rect">
            <a:avLst/>
          </a:prstGeom>
          <a:ln w="0">
            <a:noFill/>
          </a:ln>
        </p:spPr>
      </p:pic>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690480" y="230040"/>
            <a:ext cx="8381520" cy="664920"/>
          </a:xfrm>
          <a:prstGeom prst="rect">
            <a:avLst/>
          </a:prstGeom>
          <a:noFill/>
          <a:ln w="0">
            <a:noFill/>
          </a:ln>
        </p:spPr>
        <p:txBody>
          <a:bodyPr lIns="0" rIns="0" tIns="0" bIns="0">
            <a:noAutofit/>
          </a:bodyPr>
          <a:p>
            <a:pPr>
              <a:lnSpc>
                <a:spcPct val="90000"/>
              </a:lnSpc>
            </a:pPr>
            <a:r>
              <a:rPr b="0" lang="es-ES" sz="4400" spc="-151" strike="noStrike">
                <a:solidFill>
                  <a:srgbClr val="161d32"/>
                </a:solidFill>
                <a:latin typeface="Calibri"/>
              </a:rPr>
              <a:t>¿Cómo se pueden prevenir?</a:t>
            </a:r>
            <a:endParaRPr b="0" lang="es-ES" sz="4400" spc="-1" strike="noStrike">
              <a:solidFill>
                <a:srgbClr val="000000"/>
              </a:solidFill>
              <a:latin typeface="Calibri"/>
            </a:endParaRPr>
          </a:p>
        </p:txBody>
      </p:sp>
      <p:sp>
        <p:nvSpPr>
          <p:cNvPr id="163" name="TextShape 2"/>
          <p:cNvSpPr txBox="1"/>
          <p:nvPr/>
        </p:nvSpPr>
        <p:spPr>
          <a:xfrm>
            <a:off x="792000" y="1153800"/>
            <a:ext cx="7848000" cy="3742200"/>
          </a:xfrm>
          <a:prstGeom prst="rect">
            <a:avLst/>
          </a:prstGeom>
          <a:noFill/>
          <a:ln w="9360">
            <a:noFill/>
          </a:ln>
        </p:spPr>
        <p:txBody>
          <a:bodyPr lIns="0" rIns="0" tIns="0" bIns="0">
            <a:noAutofit/>
          </a:bodyPr>
          <a:p>
            <a:pPr marL="396720" indent="-396360">
              <a:lnSpc>
                <a:spcPct val="150000"/>
              </a:lnSpc>
              <a:spcBef>
                <a:spcPts val="400"/>
              </a:spcBef>
              <a:spcAft>
                <a:spcPts val="799"/>
              </a:spcAft>
              <a:buSzPct val="100000"/>
              <a:buBlip>
                <a:blip r:embed="rId1"/>
              </a:buBlip>
            </a:pPr>
            <a:r>
              <a:rPr b="0" lang="es-ES" sz="2200" spc="-1" strike="noStrike">
                <a:solidFill>
                  <a:srgbClr val="000000"/>
                </a:solidFill>
                <a:latin typeface="Calibri"/>
                <a:ea typeface="Calibri"/>
              </a:rPr>
              <a:t>Evitando las picaduras de mosquitos:</a:t>
            </a:r>
            <a:endParaRPr b="0" lang="es-ES" sz="2200" spc="-1" strike="noStrike">
              <a:solidFill>
                <a:srgbClr val="000000"/>
              </a:solidFill>
              <a:latin typeface="Calibri"/>
            </a:endParaRPr>
          </a:p>
          <a:p>
            <a:pPr lvl="1" marL="914400" indent="-396360">
              <a:lnSpc>
                <a:spcPct val="150000"/>
              </a:lnSpc>
              <a:spcBef>
                <a:spcPts val="400"/>
              </a:spcBef>
              <a:spcAft>
                <a:spcPts val="799"/>
              </a:spcAft>
              <a:buSzPct val="100101"/>
              <a:buBlip>
                <a:blip r:embed="rId2"/>
              </a:buBlip>
            </a:pPr>
            <a:r>
              <a:rPr b="0" lang="es-ES" sz="2000" spc="-1" strike="noStrike">
                <a:solidFill>
                  <a:srgbClr val="000000"/>
                </a:solidFill>
                <a:latin typeface="Calibri"/>
                <a:ea typeface="Calibri"/>
              </a:rPr>
              <a:t>Evitar </a:t>
            </a:r>
            <a:r>
              <a:rPr b="1" lang="es-ES" sz="2000" spc="-1" strike="noStrike">
                <a:solidFill>
                  <a:srgbClr val="000000"/>
                </a:solidFill>
                <a:latin typeface="Calibri"/>
                <a:ea typeface="Calibri"/>
              </a:rPr>
              <a:t>salir entre el anochecer y el amanecer</a:t>
            </a:r>
            <a:r>
              <a:rPr b="0" lang="es-ES" sz="2000" spc="-1" strike="noStrike">
                <a:solidFill>
                  <a:srgbClr val="000000"/>
                </a:solidFill>
                <a:latin typeface="Calibri"/>
                <a:ea typeface="Calibri"/>
              </a:rPr>
              <a:t>. Si se sale por la noche llevar </a:t>
            </a:r>
            <a:r>
              <a:rPr b="1" lang="es-ES" sz="2000" spc="-1" strike="noStrike">
                <a:solidFill>
                  <a:srgbClr val="000000"/>
                </a:solidFill>
                <a:latin typeface="Calibri"/>
                <a:ea typeface="Calibri"/>
              </a:rPr>
              <a:t>ropa con manga larga, pantalones largos y evitar los colores oscuros</a:t>
            </a:r>
            <a:r>
              <a:rPr b="0" lang="es-ES" sz="2000" spc="-1" strike="noStrike">
                <a:solidFill>
                  <a:srgbClr val="000000"/>
                </a:solidFill>
                <a:latin typeface="Calibri"/>
                <a:ea typeface="Calibri"/>
              </a:rPr>
              <a:t>. Protección extra tratando las prendas de vestir con insecticidas.  </a:t>
            </a:r>
            <a:endParaRPr b="0" lang="es-ES" sz="2000" spc="-1" strike="noStrike">
              <a:solidFill>
                <a:srgbClr val="000000"/>
              </a:solidFill>
              <a:latin typeface="Calibri"/>
            </a:endParaRPr>
          </a:p>
          <a:p>
            <a:pPr lvl="1" marL="914400" indent="-396360">
              <a:lnSpc>
                <a:spcPct val="150000"/>
              </a:lnSpc>
              <a:spcBef>
                <a:spcPts val="400"/>
              </a:spcBef>
              <a:spcAft>
                <a:spcPts val="799"/>
              </a:spcAft>
              <a:buSzPct val="100101"/>
              <a:buBlip>
                <a:blip r:embed="rId3"/>
              </a:buBlip>
            </a:pPr>
            <a:r>
              <a:rPr b="1" lang="es-ES" sz="2000" spc="-1" strike="noStrike">
                <a:solidFill>
                  <a:srgbClr val="000000"/>
                </a:solidFill>
                <a:latin typeface="Calibri"/>
                <a:ea typeface="Calibri"/>
              </a:rPr>
              <a:t>Usar repelentes de insectos</a:t>
            </a:r>
            <a:r>
              <a:rPr b="0" lang="es-ES" sz="2000" spc="-1" strike="noStrike">
                <a:solidFill>
                  <a:srgbClr val="000000"/>
                </a:solidFill>
                <a:latin typeface="Calibri"/>
                <a:ea typeface="Calibri"/>
              </a:rPr>
              <a:t>. Aplicar en zonas de piel expuesta o en las prendas de vestir.  Elegir uno que contenga                        DEET, IR3535, o Icaridin</a:t>
            </a:r>
            <a:r>
              <a:rPr b="0" lang="es-ES" sz="1400" spc="-1" strike="noStrike">
                <a:solidFill>
                  <a:srgbClr val="000000"/>
                </a:solidFill>
                <a:latin typeface="Calibri"/>
                <a:ea typeface="Calibri"/>
              </a:rPr>
              <a:t>.</a:t>
            </a:r>
            <a:endParaRPr b="0" lang="es-ES" sz="1400" spc="-1" strike="noStrike">
              <a:solidFill>
                <a:srgbClr val="000000"/>
              </a:solidFill>
              <a:latin typeface="Calibri"/>
            </a:endParaRPr>
          </a:p>
          <a:p>
            <a:pPr>
              <a:lnSpc>
                <a:spcPct val="90000"/>
              </a:lnSpc>
              <a:spcBef>
                <a:spcPts val="641"/>
              </a:spcBef>
              <a:tabLst>
                <a:tab algn="l" pos="0"/>
              </a:tabLst>
            </a:pPr>
            <a:endParaRPr b="0" lang="es-ES" sz="1400" spc="-1" strike="noStrike">
              <a:solidFill>
                <a:srgbClr val="000000"/>
              </a:solidFill>
              <a:latin typeface="Calibri"/>
            </a:endParaRPr>
          </a:p>
        </p:txBody>
      </p:sp>
      <p:pic>
        <p:nvPicPr>
          <p:cNvPr id="164" name="" descr=""/>
          <p:cNvPicPr/>
          <p:nvPr/>
        </p:nvPicPr>
        <p:blipFill>
          <a:blip r:embed="rId4"/>
          <a:stretch/>
        </p:blipFill>
        <p:spPr>
          <a:xfrm>
            <a:off x="7130160" y="4536000"/>
            <a:ext cx="1870200" cy="1325520"/>
          </a:xfrm>
          <a:prstGeom prst="rect">
            <a:avLst/>
          </a:prstGeom>
          <a:ln w="0">
            <a:noFill/>
          </a:ln>
        </p:spPr>
      </p:pic>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TextShape 1"/>
          <p:cNvSpPr txBox="1"/>
          <p:nvPr/>
        </p:nvSpPr>
        <p:spPr>
          <a:xfrm>
            <a:off x="618480" y="230040"/>
            <a:ext cx="8381520" cy="664920"/>
          </a:xfrm>
          <a:prstGeom prst="rect">
            <a:avLst/>
          </a:prstGeom>
          <a:noFill/>
          <a:ln w="0">
            <a:noFill/>
          </a:ln>
        </p:spPr>
        <p:txBody>
          <a:bodyPr lIns="0" rIns="0" tIns="0" bIns="0">
            <a:noAutofit/>
          </a:bodyPr>
          <a:p>
            <a:pPr>
              <a:lnSpc>
                <a:spcPct val="90000"/>
              </a:lnSpc>
            </a:pPr>
            <a:r>
              <a:rPr b="0" lang="es-ES" sz="4400" spc="-151" strike="noStrike">
                <a:solidFill>
                  <a:srgbClr val="161d32"/>
                </a:solidFill>
                <a:latin typeface="Calibri"/>
              </a:rPr>
              <a:t>¿Cómo se pueden prevenir?</a:t>
            </a:r>
            <a:endParaRPr b="0" lang="es-ES" sz="4400" spc="-1" strike="noStrike">
              <a:solidFill>
                <a:srgbClr val="000000"/>
              </a:solidFill>
              <a:latin typeface="Calibri"/>
            </a:endParaRPr>
          </a:p>
        </p:txBody>
      </p:sp>
      <p:sp>
        <p:nvSpPr>
          <p:cNvPr id="166" name="TextShape 2"/>
          <p:cNvSpPr txBox="1"/>
          <p:nvPr/>
        </p:nvSpPr>
        <p:spPr>
          <a:xfrm>
            <a:off x="380880" y="1411560"/>
            <a:ext cx="8381520" cy="4665600"/>
          </a:xfrm>
          <a:prstGeom prst="rect">
            <a:avLst/>
          </a:prstGeom>
          <a:noFill/>
          <a:ln w="9360">
            <a:noFill/>
          </a:ln>
        </p:spPr>
        <p:txBody>
          <a:bodyPr lIns="0" rIns="0" tIns="0" bIns="0">
            <a:noAutofit/>
          </a:bodyPr>
          <a:p>
            <a:pPr lvl="1" marL="914400" indent="-396360">
              <a:lnSpc>
                <a:spcPct val="150000"/>
              </a:lnSpc>
              <a:spcBef>
                <a:spcPts val="400"/>
              </a:spcBef>
              <a:spcAft>
                <a:spcPts val="799"/>
              </a:spcAft>
              <a:buSzPct val="100101"/>
              <a:buBlip>
                <a:blip r:embed="rId1"/>
              </a:buBlip>
            </a:pPr>
            <a:r>
              <a:rPr b="1" lang="es-ES" sz="2000" spc="-1" strike="noStrike">
                <a:solidFill>
                  <a:srgbClr val="000000"/>
                </a:solidFill>
                <a:latin typeface="Calibri"/>
                <a:ea typeface="Calibri"/>
              </a:rPr>
              <a:t>Usar tela metálica en puertas y ventanas</a:t>
            </a:r>
            <a:r>
              <a:rPr b="0" lang="es-ES" sz="2000" spc="-1" strike="noStrike">
                <a:solidFill>
                  <a:srgbClr val="000000"/>
                </a:solidFill>
                <a:latin typeface="Calibri"/>
                <a:ea typeface="Calibri"/>
              </a:rPr>
              <a:t>. Si no se dispone de esta protección deben cerrarse las puertas y ventanas durante la noche.</a:t>
            </a:r>
            <a:endParaRPr b="0" lang="es-ES" sz="2000" spc="-1" strike="noStrike">
              <a:solidFill>
                <a:srgbClr val="000000"/>
              </a:solidFill>
              <a:latin typeface="Calibri"/>
            </a:endParaRPr>
          </a:p>
          <a:p>
            <a:pPr lvl="1" marL="914400" indent="-396360">
              <a:lnSpc>
                <a:spcPct val="150000"/>
              </a:lnSpc>
              <a:spcBef>
                <a:spcPts val="400"/>
              </a:spcBef>
              <a:spcAft>
                <a:spcPts val="799"/>
              </a:spcAft>
              <a:buSzPct val="100101"/>
              <a:buBlip>
                <a:blip r:embed="rId2"/>
              </a:buBlip>
            </a:pPr>
            <a:r>
              <a:rPr b="0" lang="es-ES" sz="2000" spc="-1" strike="noStrike">
                <a:solidFill>
                  <a:srgbClr val="000000"/>
                </a:solidFill>
                <a:latin typeface="Calibri"/>
                <a:ea typeface="Calibri"/>
              </a:rPr>
              <a:t>Colocar una </a:t>
            </a:r>
            <a:r>
              <a:rPr b="1" lang="es-ES" sz="2000" spc="-1" strike="noStrike">
                <a:solidFill>
                  <a:srgbClr val="000000"/>
                </a:solidFill>
                <a:latin typeface="Calibri"/>
                <a:ea typeface="Calibri"/>
              </a:rPr>
              <a:t>mosquitera </a:t>
            </a:r>
            <a:r>
              <a:rPr b="0" lang="es-ES" sz="2000" spc="-1" strike="noStrike">
                <a:solidFill>
                  <a:srgbClr val="000000"/>
                </a:solidFill>
                <a:latin typeface="Calibri"/>
                <a:ea typeface="Calibri"/>
              </a:rPr>
              <a:t>alrededor de la cama fijándola bajo el colchón,  asegurarse de que no esté rota y de que no haya ningún mosquito en el interior. Se mejora la protección impregnándose con permetrina.</a:t>
            </a:r>
            <a:endParaRPr b="0" lang="es-ES" sz="2000" spc="-1" strike="noStrike">
              <a:solidFill>
                <a:srgbClr val="000000"/>
              </a:solidFill>
              <a:latin typeface="Calibri"/>
            </a:endParaRPr>
          </a:p>
          <a:p>
            <a:pPr lvl="1" marL="914400" indent="-396360">
              <a:lnSpc>
                <a:spcPct val="150000"/>
              </a:lnSpc>
              <a:spcBef>
                <a:spcPts val="400"/>
              </a:spcBef>
              <a:spcAft>
                <a:spcPts val="799"/>
              </a:spcAft>
              <a:buSzPct val="100101"/>
              <a:buBlip>
                <a:blip r:embed="rId3"/>
              </a:buBlip>
            </a:pPr>
            <a:r>
              <a:rPr b="1" lang="es-ES" sz="2000" spc="-1" strike="noStrike">
                <a:solidFill>
                  <a:srgbClr val="000000"/>
                </a:solidFill>
                <a:latin typeface="Calibri"/>
                <a:ea typeface="Calibri"/>
              </a:rPr>
              <a:t>Pulverizar insecticidas</a:t>
            </a:r>
            <a:r>
              <a:rPr b="0" lang="es-ES" sz="2000" spc="-1" strike="noStrike">
                <a:solidFill>
                  <a:srgbClr val="000000"/>
                </a:solidFill>
                <a:latin typeface="Calibri"/>
                <a:ea typeface="Calibri"/>
              </a:rPr>
              <a:t>. Utilizar </a:t>
            </a:r>
            <a:r>
              <a:rPr b="1" lang="es-ES" sz="2000" spc="-1" strike="noStrike">
                <a:solidFill>
                  <a:srgbClr val="000000"/>
                </a:solidFill>
                <a:latin typeface="Calibri"/>
                <a:ea typeface="Calibri"/>
              </a:rPr>
              <a:t>difusores </a:t>
            </a:r>
            <a:r>
              <a:rPr b="0" lang="es-ES" sz="2000" spc="-1" strike="noStrike">
                <a:solidFill>
                  <a:srgbClr val="000000"/>
                </a:solidFill>
                <a:latin typeface="Calibri"/>
                <a:ea typeface="Calibri"/>
              </a:rPr>
              <a:t>de insecticidas (eléctricos o a pilas) o hacer quemar las </a:t>
            </a:r>
            <a:r>
              <a:rPr b="1" lang="es-ES" sz="2000" spc="-1" strike="noStrike">
                <a:solidFill>
                  <a:srgbClr val="000000"/>
                </a:solidFill>
                <a:latin typeface="Calibri"/>
                <a:ea typeface="Calibri"/>
              </a:rPr>
              <a:t>espirales </a:t>
            </a:r>
            <a:r>
              <a:rPr b="0" lang="es-ES" sz="2000" spc="-1" strike="noStrike">
                <a:solidFill>
                  <a:srgbClr val="000000"/>
                </a:solidFill>
                <a:latin typeface="Calibri"/>
                <a:ea typeface="Calibri"/>
              </a:rPr>
              <a:t>contra mosquitos          (vaporizadores insecticidas). </a:t>
            </a:r>
            <a:endParaRPr b="0" lang="es-ES" sz="2000" spc="-1" strike="noStrike">
              <a:solidFill>
                <a:srgbClr val="000000"/>
              </a:solidFill>
              <a:latin typeface="Calibri"/>
            </a:endParaRPr>
          </a:p>
          <a:p>
            <a:pPr>
              <a:lnSpc>
                <a:spcPct val="90000"/>
              </a:lnSpc>
              <a:spcBef>
                <a:spcPts val="641"/>
              </a:spcBef>
            </a:pPr>
            <a:endParaRPr b="0" lang="es-ES" sz="2000" spc="-1" strike="noStrike">
              <a:solidFill>
                <a:srgbClr val="000000"/>
              </a:solidFill>
              <a:latin typeface="Calibri"/>
            </a:endParaRPr>
          </a:p>
        </p:txBody>
      </p:sp>
      <p:pic>
        <p:nvPicPr>
          <p:cNvPr id="167" name="" descr=""/>
          <p:cNvPicPr/>
          <p:nvPr/>
        </p:nvPicPr>
        <p:blipFill>
          <a:blip r:embed="rId4"/>
          <a:stretch/>
        </p:blipFill>
        <p:spPr>
          <a:xfrm>
            <a:off x="7130160" y="4536000"/>
            <a:ext cx="1870200" cy="1325520"/>
          </a:xfrm>
          <a:prstGeom prst="rect">
            <a:avLst/>
          </a:prstGeom>
          <a:ln w="0">
            <a:noFill/>
          </a:ln>
        </p:spPr>
      </p:pic>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12182</TotalTime>
  <Application>LibreOffice/7.0.5.2$Windows_X86_64 LibreOffice_project/64390860c6cd0aca4beafafcfd84613dd9dfb63a</Application>
  <AppVersion>15.0000</AppVersion>
  <Words>775</Words>
  <Paragraphs>47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2016-05-03T15:33:32Z</dcterms:created>
  <dc:creator>Juan José Morell Bernabé</dc:creator>
  <dc:description/>
  <dc:language>es-ES</dc:language>
  <cp:lastModifiedBy/>
  <dcterms:modified xsi:type="dcterms:W3CDTF">2021-08-31T20:44:37Z</dcterms:modified>
  <cp:revision>43</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Presentación en pantalla (4:3)</vt:lpwstr>
  </property>
  <property fmtid="{D5CDD505-2E9C-101B-9397-08002B2CF9AE}" pid="4" name="Slides">
    <vt:i4>9</vt:i4>
  </property>
</Properties>
</file>