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jpeg" ContentType="image/jpeg"/>
  <Override PartName="/ppt/media/image8.png" ContentType="image/png"/>
  <Override PartName="/ppt/media/image2.jpeg" ContentType="image/jpeg"/>
  <Override PartName="/ppt/media/image5.png" ContentType="image/png"/>
  <Override PartName="/ppt/media/image3.jpeg" ContentType="image/jpeg"/>
  <Override PartName="/ppt/media/image4.jpeg" ContentType="image/jpeg"/>
  <Override PartName="/ppt/media/image6.png" ContentType="image/png"/>
  <Override PartName="/ppt/media/image7.png" ContentType="image/png"/>
  <Override PartName="/ppt/media/image9.png" ContentType="image/png"/>
  <Override PartName="/ppt/media/image10.png" ContentType="image/png"/>
  <Override PartName="/ppt/media/image11.png" ContentType="image/png"/>
  <Override PartName="/ppt/media/image12.jpeg" ContentType="image/jpeg"/>
  <Override PartName="/ppt/media/image13.png" ContentType="image/png"/>
  <Override PartName="/ppt/media/image14.png" ContentType="image/png"/>
  <Override PartName="/ppt/media/image15.png" ContentType="image/png"/>
  <Override PartName="/ppt/media/image16.png" ContentType="image/png"/>
  <Override PartName="/ppt/media/image24.jpeg" ContentType="image/jpeg"/>
  <Override PartName="/ppt/media/image17.png" ContentType="image/png"/>
  <Override PartName="/ppt/media/image18.jpeg" ContentType="image/jpeg"/>
  <Override PartName="/ppt/media/image19.png" ContentType="image/png"/>
  <Override PartName="/ppt/media/image20.png" ContentType="image/png"/>
  <Override PartName="/ppt/media/image21.png" ContentType="image/png"/>
  <Override PartName="/ppt/media/image22.png" ContentType="image/png"/>
  <Override PartName="/ppt/media/image23.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s-ES" sz="1800" spc="-1" strike="noStrike">
                <a:solidFill>
                  <a:srgbClr val="000000"/>
                </a:solidFill>
                <a:latin typeface="Calibri"/>
              </a:rPr>
              <a:t>Pulse para desplazar la página</a:t>
            </a:r>
            <a:endParaRPr b="0" lang="es-ES" sz="1800" spc="-1" strike="noStrike">
              <a:solidFill>
                <a:srgbClr val="000000"/>
              </a:solidFill>
              <a:latin typeface="Calibri"/>
            </a:endParaRPr>
          </a:p>
        </p:txBody>
      </p:sp>
      <p:sp>
        <p:nvSpPr>
          <p:cNvPr id="79" name="PlaceHolder 2"/>
          <p:cNvSpPr>
            <a:spLocks noGrp="1"/>
          </p:cNvSpPr>
          <p:nvPr>
            <p:ph type="body"/>
          </p:nvPr>
        </p:nvSpPr>
        <p:spPr>
          <a:xfrm>
            <a:off x="756000" y="5078520"/>
            <a:ext cx="6047640" cy="4811040"/>
          </a:xfrm>
          <a:prstGeom prst="rect">
            <a:avLst/>
          </a:prstGeom>
        </p:spPr>
        <p:txBody>
          <a:bodyPr lIns="0" rIns="0" tIns="0" bIns="0">
            <a:noAutofit/>
          </a:bodyPr>
          <a:p>
            <a:r>
              <a:rPr b="0" lang="es-ES" sz="2000" spc="-1" strike="noStrike">
                <a:latin typeface="Arial"/>
              </a:rPr>
              <a:t>Pulse para editar el formato de las notas</a:t>
            </a:r>
            <a:endParaRPr b="0" lang="es-ES" sz="2000" spc="-1" strike="noStrike">
              <a:latin typeface="Arial"/>
            </a:endParaRPr>
          </a:p>
        </p:txBody>
      </p:sp>
      <p:sp>
        <p:nvSpPr>
          <p:cNvPr id="80" name="PlaceHolder 3"/>
          <p:cNvSpPr>
            <a:spLocks noGrp="1"/>
          </p:cNvSpPr>
          <p:nvPr>
            <p:ph type="hdr"/>
          </p:nvPr>
        </p:nvSpPr>
        <p:spPr>
          <a:xfrm>
            <a:off x="0" y="0"/>
            <a:ext cx="3280680" cy="534240"/>
          </a:xfrm>
          <a:prstGeom prst="rect">
            <a:avLst/>
          </a:prstGeom>
        </p:spPr>
        <p:txBody>
          <a:bodyPr lIns="0" rIns="0" tIns="0" bIns="0">
            <a:noAutofit/>
          </a:bodyPr>
          <a:p>
            <a:r>
              <a:rPr b="0" lang="es-ES" sz="1400" spc="-1" strike="noStrike">
                <a:latin typeface="Times New Roman"/>
              </a:rPr>
              <a:t> </a:t>
            </a:r>
            <a:endParaRPr b="0" lang="es-ES" sz="1400" spc="-1" strike="noStrike">
              <a:latin typeface="Times New Roman"/>
            </a:endParaRPr>
          </a:p>
        </p:txBody>
      </p:sp>
      <p:sp>
        <p:nvSpPr>
          <p:cNvPr id="81" name="PlaceHolder 4"/>
          <p:cNvSpPr>
            <a:spLocks noGrp="1"/>
          </p:cNvSpPr>
          <p:nvPr>
            <p:ph type="dt"/>
          </p:nvPr>
        </p:nvSpPr>
        <p:spPr>
          <a:xfrm>
            <a:off x="4278960" y="0"/>
            <a:ext cx="3280680" cy="534240"/>
          </a:xfrm>
          <a:prstGeom prst="rect">
            <a:avLst/>
          </a:prstGeom>
        </p:spPr>
        <p:txBody>
          <a:bodyPr lIns="0" rIns="0" tIns="0" bIns="0">
            <a:noAutofit/>
          </a:bodyPr>
          <a:p>
            <a:pPr algn="r"/>
            <a:r>
              <a:rPr b="0" lang="es-ES" sz="1400" spc="-1" strike="noStrike">
                <a:latin typeface="Times New Roman"/>
              </a:rPr>
              <a:t> </a:t>
            </a:r>
            <a:endParaRPr b="0" lang="es-ES" sz="1400" spc="-1" strike="noStrike">
              <a:latin typeface="Times New Roman"/>
            </a:endParaRPr>
          </a:p>
        </p:txBody>
      </p:sp>
      <p:sp>
        <p:nvSpPr>
          <p:cNvPr id="82" name="PlaceHolder 5"/>
          <p:cNvSpPr>
            <a:spLocks noGrp="1"/>
          </p:cNvSpPr>
          <p:nvPr>
            <p:ph type="ftr"/>
          </p:nvPr>
        </p:nvSpPr>
        <p:spPr>
          <a:xfrm>
            <a:off x="0" y="10157400"/>
            <a:ext cx="3280680" cy="534240"/>
          </a:xfrm>
          <a:prstGeom prst="rect">
            <a:avLst/>
          </a:prstGeom>
        </p:spPr>
        <p:txBody>
          <a:bodyPr lIns="0" rIns="0" tIns="0" bIns="0" anchor="b">
            <a:noAutofit/>
          </a:bodyPr>
          <a:p>
            <a:r>
              <a:rPr b="0" lang="es-ES" sz="1400" spc="-1" strike="noStrike">
                <a:latin typeface="Times New Roman"/>
              </a:rPr>
              <a:t> </a:t>
            </a:r>
            <a:endParaRPr b="0" lang="es-ES" sz="1400" spc="-1" strike="noStrike">
              <a:latin typeface="Times New Roman"/>
            </a:endParaRPr>
          </a:p>
        </p:txBody>
      </p:sp>
      <p:sp>
        <p:nvSpPr>
          <p:cNvPr id="8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80B3A5D8-7841-4AED-ACA1-33FC237D1113}" type="slidenum">
              <a:rPr b="0" lang="es-ES" sz="1400" spc="-1" strike="noStrike">
                <a:latin typeface="Times New Roman"/>
              </a:rPr>
              <a:t>1</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sldImg"/>
          </p:nvPr>
        </p:nvSpPr>
        <p:spPr>
          <a:xfrm>
            <a:off x="1371600" y="1143000"/>
            <a:ext cx="4114440" cy="3085920"/>
          </a:xfrm>
          <a:prstGeom prst="rect">
            <a:avLst/>
          </a:prstGeom>
        </p:spPr>
      </p:sp>
      <p:sp>
        <p:nvSpPr>
          <p:cNvPr id="105" name="PlaceHolder 2"/>
          <p:cNvSpPr>
            <a:spLocks noGrp="1"/>
          </p:cNvSpPr>
          <p:nvPr>
            <p:ph type="body"/>
          </p:nvPr>
        </p:nvSpPr>
        <p:spPr>
          <a:xfrm>
            <a:off x="685800" y="4400640"/>
            <a:ext cx="5486040" cy="3600000"/>
          </a:xfrm>
          <a:prstGeom prst="rect">
            <a:avLst/>
          </a:prstGeom>
        </p:spPr>
        <p:txBody>
          <a:bodyPr>
            <a:noAutofit/>
          </a:bodyPr>
          <a:p>
            <a:endParaRPr b="0" lang="es-ES" sz="2000" spc="-1" strike="noStrike">
              <a:latin typeface="Arial"/>
            </a:endParaRPr>
          </a:p>
        </p:txBody>
      </p:sp>
      <p:sp>
        <p:nvSpPr>
          <p:cNvPr id="106" name="TextShape 3"/>
          <p:cNvSpPr txBox="1"/>
          <p:nvPr/>
        </p:nvSpPr>
        <p:spPr>
          <a:xfrm>
            <a:off x="0" y="0"/>
            <a:ext cx="2971440" cy="458280"/>
          </a:xfrm>
          <a:prstGeom prst="rect">
            <a:avLst/>
          </a:prstGeom>
          <a:noFill/>
          <a:ln>
            <a:noFill/>
          </a:ln>
        </p:spPr>
        <p:txBody>
          <a:bodyPr>
            <a:noAutofit/>
          </a:bodyPr>
          <a:p>
            <a:endParaRPr b="0" lang="es-ES" sz="2400" spc="-1" strike="noStrike">
              <a:latin typeface="Times New Roman"/>
            </a:endParaRPr>
          </a:p>
        </p:txBody>
      </p:sp>
      <p:sp>
        <p:nvSpPr>
          <p:cNvPr id="107" name="TextShape 4"/>
          <p:cNvSpPr txBox="1"/>
          <p:nvPr/>
        </p:nvSpPr>
        <p:spPr>
          <a:xfrm>
            <a:off x="3884760" y="0"/>
            <a:ext cx="2971440" cy="458280"/>
          </a:xfrm>
          <a:prstGeom prst="rect">
            <a:avLst/>
          </a:prstGeom>
          <a:noFill/>
          <a:ln>
            <a:noFill/>
          </a:ln>
        </p:spPr>
        <p:txBody>
          <a:bodyPr>
            <a:noAutofit/>
          </a:bodyPr>
          <a:p>
            <a:pPr algn="r">
              <a:lnSpc>
                <a:spcPct val="100000"/>
              </a:lnSpc>
            </a:pPr>
            <a:fld id="{8634A1A9-D6D9-4C91-9ED7-AD4848C02673}" type="datetime">
              <a:rPr b="0" lang="es-ES" sz="1200" spc="-1" strike="noStrike">
                <a:solidFill>
                  <a:srgbClr val="000000"/>
                </a:solidFill>
                <a:latin typeface="Times New Roman"/>
              </a:rPr>
              <a:t>20/11/19</a:t>
            </a:fld>
            <a:r>
              <a:rPr b="0" lang="es-ES" sz="1200" spc="-1" strike="noStrike">
                <a:solidFill>
                  <a:srgbClr val="000000"/>
                </a:solidFill>
                <a:latin typeface="Times New Roman"/>
              </a:rPr>
              <a:t> </a:t>
            </a:r>
            <a:fld id="{8CEC6E46-C37A-45ED-A819-5946FCE79E82}" type="datetime12">
              <a:rPr b="0" lang="es-ES" sz="1200" spc="-1" strike="noStrike">
                <a:solidFill>
                  <a:srgbClr val="000000"/>
                </a:solidFill>
                <a:latin typeface="Times New Roman"/>
              </a:rPr>
              <a:t>07:07 PM</a:t>
            </a:fld>
            <a:endParaRPr b="0" lang="es-ES" sz="1200" spc="-1" strike="noStrike">
              <a:latin typeface="Times New Roman"/>
            </a:endParaRPr>
          </a:p>
        </p:txBody>
      </p:sp>
      <p:sp>
        <p:nvSpPr>
          <p:cNvPr id="108" name="TextShape 5"/>
          <p:cNvSpPr txBox="1"/>
          <p:nvPr/>
        </p:nvSpPr>
        <p:spPr>
          <a:xfrm>
            <a:off x="0" y="8685360"/>
            <a:ext cx="6171840" cy="456840"/>
          </a:xfrm>
          <a:prstGeom prst="rect">
            <a:avLst/>
          </a:prstGeom>
          <a:noFill/>
          <a:ln>
            <a:noFill/>
          </a:ln>
        </p:spPr>
        <p:txBody>
          <a:bodyPr anchor="b">
            <a:noAutofit/>
          </a:bodyPr>
          <a:p>
            <a:pPr>
              <a:lnSpc>
                <a:spcPct val="100000"/>
              </a:lnSpc>
            </a:pPr>
            <a:r>
              <a:rPr b="0" lang="es-ES" sz="500" spc="-1" strike="noStrike">
                <a:solidFill>
                  <a:srgbClr val="000000"/>
                </a:solidFill>
                <a:latin typeface="Times New Roman"/>
              </a:rPr>
              <a:t>© 2007 Microsoft Corporation. Todos los derechos reservados. Microsoft, Windows, Windows Vista y otros nombres de productos son o podrían ser marcas registradas o marcas comerciales en los EE.UU. u otros países.</a:t>
            </a:r>
            <a:endParaRPr b="0" lang="es-ES" sz="500" spc="-1" strike="noStrike">
              <a:latin typeface="Times New Roman"/>
            </a:endParaRPr>
          </a:p>
          <a:p>
            <a:pPr>
              <a:lnSpc>
                <a:spcPct val="100000"/>
              </a:lnSpc>
            </a:pPr>
            <a:r>
              <a:rPr b="0" lang="es-ES" sz="500" spc="-1" strike="noStrike">
                <a:solidFill>
                  <a:srgbClr val="000000"/>
                </a:solid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
              <a:rPr b="0" lang="es-ES" sz="500" spc="-1" strike="noStrike">
                <a:solidFill>
                  <a:srgbClr val="000000"/>
                </a:solidFill>
                <a:latin typeface="Times New Roman"/>
              </a:rPr>
              <a:t>MICROSOFT NO FACILITA GARANTÍAS EXPRESAS, IMPLÍCITAS O ESTATUTORIAS EN RELACIÓN A LA INFORMACIÓN CONTENIDA EN ESTA PRESENTACIÓN.</a:t>
            </a:r>
            <a:endParaRPr b="0" lang="es-ES" sz="500" spc="-1" strike="noStrike">
              <a:latin typeface="Times New Roman"/>
            </a:endParaRPr>
          </a:p>
          <a:p>
            <a:pPr>
              <a:lnSpc>
                <a:spcPct val="100000"/>
              </a:lnSpc>
            </a:pPr>
            <a:endParaRPr b="0" lang="es-ES" sz="500" spc="-1" strike="noStrike">
              <a:latin typeface="Times New Roman"/>
            </a:endParaRPr>
          </a:p>
        </p:txBody>
      </p:sp>
      <p:sp>
        <p:nvSpPr>
          <p:cNvPr id="109" name="TextShape 6"/>
          <p:cNvSpPr txBox="1"/>
          <p:nvPr/>
        </p:nvSpPr>
        <p:spPr>
          <a:xfrm>
            <a:off x="6172200" y="8685360"/>
            <a:ext cx="684000" cy="456840"/>
          </a:xfrm>
          <a:prstGeom prst="rect">
            <a:avLst/>
          </a:prstGeom>
          <a:noFill/>
          <a:ln>
            <a:noFill/>
          </a:ln>
        </p:spPr>
        <p:txBody>
          <a:bodyPr anchor="b">
            <a:noAutofit/>
          </a:bodyPr>
          <a:p>
            <a:pPr algn="r">
              <a:lnSpc>
                <a:spcPct val="100000"/>
              </a:lnSpc>
            </a:pPr>
            <a:fld id="{F68996FF-FDD3-4110-B74E-6FADE8AC5E8A}" type="slidenum">
              <a:rPr b="0" lang="es-ES" sz="1200" spc="-1" strike="noStrike">
                <a:solidFill>
                  <a:srgbClr val="000000"/>
                </a:solidFill>
                <a:latin typeface="Times New Roman"/>
              </a:rPr>
              <a:t>&lt;número&gt;</a:t>
            </a:fld>
            <a:endParaRPr b="0" lang="es-E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5"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6"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8"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9"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0"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1"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33"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4"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5"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6"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7"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8"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3"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5"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48"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52"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3"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4"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56"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7"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8"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0"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1"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2"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4"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5"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7"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9"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0"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72"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3"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4"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5"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6"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7"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8"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3"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4"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5"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9"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1"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2"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3"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slideLayout" Target="../slideLayouts/slideLayout13.xml"/><Relationship Id="rId10" Type="http://schemas.openxmlformats.org/officeDocument/2006/relationships/slideLayout" Target="../slideLayouts/slideLayout14.xml"/><Relationship Id="rId11" Type="http://schemas.openxmlformats.org/officeDocument/2006/relationships/slideLayout" Target="../slideLayouts/slideLayout15.xml"/><Relationship Id="rId12" Type="http://schemas.openxmlformats.org/officeDocument/2006/relationships/slideLayout" Target="../slideLayouts/slideLayout16.xml"/><Relationship Id="rId13" Type="http://schemas.openxmlformats.org/officeDocument/2006/relationships/slideLayout" Target="../slideLayouts/slideLayout17.xml"/><Relationship Id="rId14" Type="http://schemas.openxmlformats.org/officeDocument/2006/relationships/slideLayout" Target="../slideLayouts/slideLayout18.xml"/><Relationship Id="rId15" Type="http://schemas.openxmlformats.org/officeDocument/2006/relationships/slideLayout" Target="../slideLayouts/slideLayout19.xml"/><Relationship Id="rId16" Type="http://schemas.openxmlformats.org/officeDocument/2006/relationships/slideLayout" Target="../slideLayouts/slideLayout20.xml"/><Relationship Id="rId17" Type="http://schemas.openxmlformats.org/officeDocument/2006/relationships/slideLayout" Target="../slideLayouts/slideLayout21.xml"/><Relationship Id="rId18" Type="http://schemas.openxmlformats.org/officeDocument/2006/relationships/slideLayout" Target="../slideLayouts/slideLayout22.xml"/><Relationship Id="rId19" Type="http://schemas.openxmlformats.org/officeDocument/2006/relationships/slideLayout" Target="../slideLayouts/slideLayout23.xml"/><Relationship Id="rId20"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0" name="Picture 25" descr=""/>
          <p:cNvPicPr/>
          <p:nvPr/>
        </p:nvPicPr>
        <p:blipFill>
          <a:blip r:embed="rId3"/>
          <a:stretch/>
        </p:blipFill>
        <p:spPr>
          <a:xfrm>
            <a:off x="-15840" y="6006960"/>
            <a:ext cx="9159480" cy="848880"/>
          </a:xfrm>
          <a:prstGeom prst="rect">
            <a:avLst/>
          </a:prstGeom>
          <a:ln w="9360">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noAutofit/>
          </a:bodyPr>
          <a:p>
            <a:r>
              <a:rPr b="0" lang="es-ES" sz="1800" spc="-1" strike="noStrike">
                <a:solidFill>
                  <a:srgbClr val="000000"/>
                </a:solidFill>
                <a:latin typeface="Calibri"/>
              </a:rPr>
              <a:t>Pulse para editar el formato del texto de título</a:t>
            </a:r>
            <a:endParaRPr b="0" lang="es-ES" sz="1800" spc="-1" strike="noStrike">
              <a:solidFill>
                <a:srgbClr val="000000"/>
              </a:solidFill>
              <a:latin typeface="Calibri"/>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solidFill>
                  <a:srgbClr val="000000"/>
                </a:solidFill>
                <a:latin typeface="Calibri"/>
              </a:rPr>
              <a:t>Pulse para editar el formato de esquema del texto</a:t>
            </a:r>
            <a:endParaRPr b="0" lang="es-E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s-ES" sz="2400" spc="-1" strike="noStrike">
                <a:solidFill>
                  <a:srgbClr val="000000"/>
                </a:solidFill>
                <a:latin typeface="Calibri"/>
              </a:rPr>
              <a:t>Segundo nivel del esquema</a:t>
            </a:r>
            <a:endParaRPr b="0" lang="es-E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s-ES" sz="2400" spc="-1" strike="noStrike">
                <a:solidFill>
                  <a:srgbClr val="000000"/>
                </a:solidFill>
                <a:latin typeface="Calibri"/>
              </a:rPr>
              <a:t>Tercer nivel del esquema</a:t>
            </a:r>
            <a:endParaRPr b="0" lang="es-ES" sz="24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s-ES" sz="2400" spc="-1" strike="noStrike">
                <a:solidFill>
                  <a:srgbClr val="000000"/>
                </a:solidFill>
                <a:latin typeface="Calibri"/>
              </a:rPr>
              <a:t>Cuarto nivel del esquema</a:t>
            </a:r>
            <a:endParaRPr b="0" lang="es-ES" sz="24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39" name="Picture 25" descr=""/>
          <p:cNvPicPr/>
          <p:nvPr/>
        </p:nvPicPr>
        <p:blipFill>
          <a:blip r:embed="rId3"/>
          <a:stretch/>
        </p:blipFill>
        <p:spPr>
          <a:xfrm>
            <a:off x="-15840" y="6006960"/>
            <a:ext cx="9159480" cy="848880"/>
          </a:xfrm>
          <a:prstGeom prst="rect">
            <a:avLst/>
          </a:prstGeom>
          <a:ln w="9360">
            <a:noFill/>
          </a:ln>
        </p:spPr>
      </p:pic>
      <p:sp>
        <p:nvSpPr>
          <p:cNvPr id="40" name="PlaceHolder 1"/>
          <p:cNvSpPr>
            <a:spLocks noGrp="1"/>
          </p:cNvSpPr>
          <p:nvPr>
            <p:ph type="title"/>
          </p:nvPr>
        </p:nvSpPr>
        <p:spPr>
          <a:xfrm>
            <a:off x="380880" y="230040"/>
            <a:ext cx="8381520" cy="664920"/>
          </a:xfrm>
          <a:prstGeom prst="rect">
            <a:avLst/>
          </a:prstGeom>
        </p:spPr>
        <p:txBody>
          <a:bodyPr lIns="0" rIns="0" tIns="0" bIns="0">
            <a:noAutofit/>
          </a:bodyPr>
          <a:p>
            <a:pPr>
              <a:lnSpc>
                <a:spcPct val="90000"/>
              </a:lnSpc>
            </a:pPr>
            <a:r>
              <a:rPr b="0" lang="es-ES" sz="4800" spc="-151" strike="noStrike">
                <a:solidFill>
                  <a:srgbClr val="161d32"/>
                </a:solidFill>
                <a:latin typeface="Calibri"/>
              </a:rPr>
              <a:t>Haga clic para modificar el estilo de título del patrón</a:t>
            </a:r>
            <a:endParaRPr b="0" lang="es-ES" sz="4800" spc="-1" strike="noStrike">
              <a:solidFill>
                <a:srgbClr val="000000"/>
              </a:solidFill>
              <a:latin typeface="Calibri"/>
            </a:endParaRPr>
          </a:p>
        </p:txBody>
      </p:sp>
      <p:sp>
        <p:nvSpPr>
          <p:cNvPr id="41" name="PlaceHolder 2"/>
          <p:cNvSpPr>
            <a:spLocks noGrp="1"/>
          </p:cNvSpPr>
          <p:nvPr>
            <p:ph type="body"/>
          </p:nvPr>
        </p:nvSpPr>
        <p:spPr>
          <a:xfrm>
            <a:off x="380880" y="1413000"/>
            <a:ext cx="8381520" cy="2210400"/>
          </a:xfrm>
          <a:prstGeom prst="rect">
            <a:avLst/>
          </a:prstGeom>
        </p:spPr>
        <p:txBody>
          <a:bodyPr lIns="0" rIns="0" tIns="0" bIns="0">
            <a:noAutofit/>
          </a:bodyPr>
          <a:p>
            <a:pPr marL="396720" indent="-396360">
              <a:lnSpc>
                <a:spcPct val="90000"/>
              </a:lnSpc>
              <a:spcBef>
                <a:spcPts val="641"/>
              </a:spcBef>
              <a:buSzPct val="100051"/>
              <a:buBlip>
                <a:blip r:embed="rId4"/>
              </a:buBlip>
            </a:pPr>
            <a:r>
              <a:rPr b="0" lang="es-ES" sz="3200" spc="-1" strike="noStrike">
                <a:solidFill>
                  <a:srgbClr val="000000"/>
                </a:solidFill>
                <a:latin typeface="Calibri"/>
              </a:rPr>
              <a:t>Haga clic para modificar el estilo de texto del patrón</a:t>
            </a:r>
            <a:endParaRPr b="0" lang="es-ES" sz="3200" spc="-1" strike="noStrike">
              <a:solidFill>
                <a:srgbClr val="000000"/>
              </a:solidFill>
              <a:latin typeface="Calibri"/>
            </a:endParaRPr>
          </a:p>
          <a:p>
            <a:pPr lvl="1" marL="914400" indent="-396360">
              <a:lnSpc>
                <a:spcPct val="90000"/>
              </a:lnSpc>
              <a:spcBef>
                <a:spcPts val="561"/>
              </a:spcBef>
              <a:buSzPct val="100014"/>
              <a:buBlip>
                <a:blip r:embed="rId5"/>
              </a:buBlip>
            </a:pPr>
            <a:r>
              <a:rPr b="0" lang="es-ES" sz="2800" spc="-1" strike="noStrike">
                <a:solidFill>
                  <a:srgbClr val="000000"/>
                </a:solidFill>
                <a:latin typeface="Calibri"/>
              </a:rPr>
              <a:t>Segundo nivel</a:t>
            </a:r>
            <a:endParaRPr b="0" lang="es-ES" sz="2800" spc="-1" strike="noStrike">
              <a:solidFill>
                <a:srgbClr val="000000"/>
              </a:solidFill>
              <a:latin typeface="Calibri"/>
            </a:endParaRPr>
          </a:p>
          <a:p>
            <a:pPr lvl="2" marL="1258920" indent="-344160">
              <a:lnSpc>
                <a:spcPct val="90000"/>
              </a:lnSpc>
              <a:spcBef>
                <a:spcPts val="479"/>
              </a:spcBef>
              <a:buSzPct val="100000"/>
              <a:buBlip>
                <a:blip r:embed="rId6"/>
              </a:buBlip>
            </a:pPr>
            <a:r>
              <a:rPr b="0" lang="es-ES" sz="2400" spc="-1" strike="noStrike">
                <a:solidFill>
                  <a:srgbClr val="000000"/>
                </a:solidFill>
                <a:latin typeface="Calibri"/>
              </a:rPr>
              <a:t>Tercer nivel</a:t>
            </a:r>
            <a:endParaRPr b="0" lang="es-ES" sz="2400" spc="-1" strike="noStrike">
              <a:solidFill>
                <a:srgbClr val="000000"/>
              </a:solidFill>
              <a:latin typeface="Calibri"/>
            </a:endParaRPr>
          </a:p>
          <a:p>
            <a:pPr lvl="3" marL="1604880" indent="-345600">
              <a:lnSpc>
                <a:spcPct val="90000"/>
              </a:lnSpc>
              <a:spcBef>
                <a:spcPts val="479"/>
              </a:spcBef>
              <a:buSzPct val="100000"/>
              <a:buBlip>
                <a:blip r:embed="rId7"/>
              </a:buBlip>
            </a:pPr>
            <a:r>
              <a:rPr b="0" lang="es-ES" sz="2400" spc="-1" strike="noStrike">
                <a:solidFill>
                  <a:srgbClr val="000000"/>
                </a:solidFill>
                <a:latin typeface="Calibri"/>
              </a:rPr>
              <a:t>Cuarto nivel</a:t>
            </a:r>
            <a:endParaRPr b="0" lang="es-ES" sz="2400" spc="-1" strike="noStrike">
              <a:solidFill>
                <a:srgbClr val="000000"/>
              </a:solidFill>
              <a:latin typeface="Calibri"/>
            </a:endParaRPr>
          </a:p>
          <a:p>
            <a:pPr lvl="4" marL="1941480" indent="-336240">
              <a:lnSpc>
                <a:spcPct val="90000"/>
              </a:lnSpc>
              <a:spcBef>
                <a:spcPts val="479"/>
              </a:spcBef>
              <a:buSzPct val="100000"/>
              <a:buBlip>
                <a:blip r:embed="rId8"/>
              </a:buBlip>
            </a:pPr>
            <a:r>
              <a:rPr b="0" lang="es-ES" sz="2400" spc="-1" strike="noStrike">
                <a:solidFill>
                  <a:srgbClr val="000000"/>
                </a:solidFill>
                <a:latin typeface="Calibri"/>
              </a:rPr>
              <a:t>Quinto nivel</a:t>
            </a:r>
            <a:endParaRPr b="0" lang="es-ES" sz="2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2" r:id="rId19"/>
    <p:sldLayoutId id="2147483673" r:id="rId20"/>
  </p:sldLayoutIdLst>
</p:sldMaster>
</file>

<file path=ppt/slides/_rels/slide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image" Target="../media/image12.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jpeg"/><Relationship Id="rId7"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image" Target="../media/image21.png"/><Relationship Id="rId4" Type="http://schemas.openxmlformats.org/officeDocument/2006/relationships/image" Target="../media/image22.png"/><Relationship Id="rId5" Type="http://schemas.openxmlformats.org/officeDocument/2006/relationships/image" Target="../media/image23.png"/><Relationship Id="rId6" Type="http://schemas.openxmlformats.org/officeDocument/2006/relationships/image" Target="../media/image24.jpeg"/><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4" name="Imagen 3" descr=""/>
          <p:cNvPicPr/>
          <p:nvPr/>
        </p:nvPicPr>
        <p:blipFill>
          <a:blip r:embed="rId1"/>
          <a:stretch/>
        </p:blipFill>
        <p:spPr>
          <a:xfrm>
            <a:off x="7524720" y="6330960"/>
            <a:ext cx="1447560" cy="447480"/>
          </a:xfrm>
          <a:prstGeom prst="rect">
            <a:avLst/>
          </a:prstGeom>
          <a:ln w="9360">
            <a:noFill/>
          </a:ln>
        </p:spPr>
      </p:pic>
      <p:pic>
        <p:nvPicPr>
          <p:cNvPr id="85" name="Imagen 4" descr=""/>
          <p:cNvPicPr/>
          <p:nvPr/>
        </p:nvPicPr>
        <p:blipFill>
          <a:blip r:embed="rId2"/>
          <a:stretch/>
        </p:blipFill>
        <p:spPr>
          <a:xfrm>
            <a:off x="7559640" y="235080"/>
            <a:ext cx="1439640" cy="882360"/>
          </a:xfrm>
          <a:prstGeom prst="rect">
            <a:avLst/>
          </a:prstGeom>
          <a:ln w="9360">
            <a:noFill/>
          </a:ln>
        </p:spPr>
      </p:pic>
      <p:sp>
        <p:nvSpPr>
          <p:cNvPr id="86" name="CustomShape 1"/>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87" name="CustomShape 2"/>
          <p:cNvSpPr/>
          <p:nvPr/>
        </p:nvSpPr>
        <p:spPr>
          <a:xfrm>
            <a:off x="1170720" y="1809000"/>
            <a:ext cx="7325280" cy="1431000"/>
          </a:xfrm>
          <a:prstGeom prst="rect">
            <a:avLst/>
          </a:prstGeom>
          <a:noFill/>
          <a:ln w="12600">
            <a:solidFill>
              <a:schemeClr val="tx1"/>
            </a:solidFill>
            <a:miter/>
          </a:ln>
        </p:spPr>
        <p:style>
          <a:lnRef idx="0"/>
          <a:fillRef idx="0"/>
          <a:effectRef idx="0"/>
          <a:fontRef idx="minor"/>
        </p:style>
        <p:txBody>
          <a:bodyPr lIns="90000" rIns="90000" tIns="45000" bIns="45000">
            <a:spAutoFit/>
          </a:bodyPr>
          <a:p>
            <a:pPr algn="ctr">
              <a:lnSpc>
                <a:spcPct val="100000"/>
              </a:lnSpc>
              <a:spcBef>
                <a:spcPts val="2200"/>
              </a:spcBef>
            </a:pPr>
            <a:r>
              <a:rPr b="1" lang="es-ES" sz="4400" spc="-1" strike="noStrike">
                <a:solidFill>
                  <a:srgbClr val="000000"/>
                </a:solidFill>
                <a:latin typeface="Arial"/>
                <a:ea typeface="Times New Roman"/>
              </a:rPr>
              <a:t> </a:t>
            </a:r>
            <a:r>
              <a:rPr b="1" lang="es-ES" sz="4400" spc="-1" strike="noStrike">
                <a:solidFill>
                  <a:srgbClr val="000000"/>
                </a:solidFill>
                <a:latin typeface="Arial"/>
                <a:ea typeface="Times New Roman"/>
              </a:rPr>
              <a:t>Las distintas clases de  grasas de la alimentación</a:t>
            </a:r>
            <a:endParaRPr b="0" lang="es-ES" sz="4400" spc="-1" strike="noStrike">
              <a:latin typeface="Arial"/>
            </a:endParaRPr>
          </a:p>
        </p:txBody>
      </p:sp>
      <p:sp>
        <p:nvSpPr>
          <p:cNvPr id="88" name="CustomShape 3"/>
          <p:cNvSpPr/>
          <p:nvPr/>
        </p:nvSpPr>
        <p:spPr>
          <a:xfrm>
            <a:off x="2016000" y="3855600"/>
            <a:ext cx="5128920" cy="14004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2400" spc="-1" strike="noStrike">
                <a:solidFill>
                  <a:srgbClr val="000000"/>
                </a:solidFill>
                <a:latin typeface="Arial"/>
                <a:ea typeface="DejaVu Sans"/>
              </a:rPr>
              <a:t>Ana Martínez Rubio. </a:t>
            </a:r>
            <a:r>
              <a:rPr b="0" lang="es-ES" sz="2000" spc="-1" strike="noStrike">
                <a:solidFill>
                  <a:srgbClr val="000000"/>
                </a:solidFill>
                <a:latin typeface="Arial"/>
                <a:ea typeface="DejaVu Sans"/>
              </a:rPr>
              <a:t>Pediatra</a:t>
            </a:r>
            <a:endParaRPr b="0" lang="es-ES" sz="2000" spc="-1" strike="noStrike">
              <a:latin typeface="Arial"/>
            </a:endParaRPr>
          </a:p>
          <a:p>
            <a:pPr>
              <a:lnSpc>
                <a:spcPct val="100000"/>
              </a:lnSpc>
            </a:pPr>
            <a:r>
              <a:rPr b="0" lang="es-ES" sz="2000" spc="-1" strike="noStrike">
                <a:solidFill>
                  <a:srgbClr val="000000"/>
                </a:solidFill>
                <a:latin typeface="Arial"/>
                <a:ea typeface="DejaVu Sans"/>
              </a:rPr>
              <a:t>In memoriam</a:t>
            </a:r>
            <a:endParaRPr b="0" lang="es-ES" sz="2000" spc="-1" strike="noStrike">
              <a:latin typeface="Arial"/>
            </a:endParaRPr>
          </a:p>
          <a:p>
            <a:pPr>
              <a:lnSpc>
                <a:spcPct val="100000"/>
              </a:lnSpc>
            </a:pPr>
            <a:r>
              <a:rPr b="0" lang="es-ES" sz="2400" spc="-1" strike="noStrike">
                <a:solidFill>
                  <a:srgbClr val="000000"/>
                </a:solidFill>
                <a:latin typeface="Arial"/>
                <a:ea typeface="DejaVu Sans"/>
              </a:rPr>
              <a:t>Esther Ruiz Chércoles.</a:t>
            </a:r>
            <a:r>
              <a:rPr b="0" lang="es-ES" sz="1800" spc="-1" strike="noStrike">
                <a:solidFill>
                  <a:srgbClr val="000000"/>
                </a:solidFill>
                <a:latin typeface="Arial"/>
                <a:ea typeface="DejaVu Sans"/>
              </a:rPr>
              <a:t> </a:t>
            </a:r>
            <a:r>
              <a:rPr b="0" lang="es-ES" sz="2000" spc="-1" strike="noStrike">
                <a:solidFill>
                  <a:srgbClr val="000000"/>
                </a:solidFill>
                <a:latin typeface="Arial"/>
                <a:ea typeface="DejaVu Sans"/>
              </a:rPr>
              <a:t>Pediatra</a:t>
            </a:r>
            <a:r>
              <a:rPr b="0" lang="es-ES" sz="1800" spc="-1" strike="noStrike">
                <a:solidFill>
                  <a:srgbClr val="000000"/>
                </a:solidFill>
                <a:latin typeface="Arial"/>
                <a:ea typeface="DejaVu Sans"/>
              </a:rPr>
              <a:t> (Revisión)</a:t>
            </a:r>
            <a:endParaRPr b="0" lang="es-ES" sz="1800" spc="-1" strike="noStrike">
              <a:latin typeface="Arial"/>
            </a:endParaRPr>
          </a:p>
        </p:txBody>
      </p:sp>
      <p:pic>
        <p:nvPicPr>
          <p:cNvPr id="89" name="" descr=""/>
          <p:cNvPicPr/>
          <p:nvPr/>
        </p:nvPicPr>
        <p:blipFill>
          <a:blip r:embed="rId3"/>
          <a:stretch/>
        </p:blipFill>
        <p:spPr>
          <a:xfrm>
            <a:off x="7604280" y="4608000"/>
            <a:ext cx="1107720" cy="110772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665280" y="487440"/>
            <a:ext cx="7023240" cy="664560"/>
          </a:xfrm>
          <a:prstGeom prst="rect">
            <a:avLst/>
          </a:prstGeom>
          <a:noFill/>
          <a:ln>
            <a:noFill/>
          </a:ln>
        </p:spPr>
        <p:txBody>
          <a:bodyPr lIns="0" rIns="0" tIns="0" bIns="0">
            <a:noAutofit/>
          </a:bodyPr>
          <a:p>
            <a:pPr>
              <a:lnSpc>
                <a:spcPct val="90000"/>
              </a:lnSpc>
            </a:pPr>
            <a:r>
              <a:rPr b="0" lang="es-ES" sz="4800" spc="-151" strike="noStrike">
                <a:solidFill>
                  <a:srgbClr val="161d32"/>
                </a:solidFill>
                <a:latin typeface="Calibri"/>
                <a:ea typeface="Times New Roman"/>
              </a:rPr>
              <a:t>GRASAS</a:t>
            </a:r>
            <a:endParaRPr b="0" lang="es-ES" sz="4800" spc="-1" strike="noStrike">
              <a:solidFill>
                <a:srgbClr val="000000"/>
              </a:solidFill>
              <a:latin typeface="Calibri"/>
            </a:endParaRPr>
          </a:p>
        </p:txBody>
      </p:sp>
      <p:sp>
        <p:nvSpPr>
          <p:cNvPr id="91" name="TextShape 2"/>
          <p:cNvSpPr txBox="1"/>
          <p:nvPr/>
        </p:nvSpPr>
        <p:spPr>
          <a:xfrm>
            <a:off x="665280" y="1440000"/>
            <a:ext cx="8060760" cy="3834360"/>
          </a:xfrm>
          <a:prstGeom prst="rect">
            <a:avLst/>
          </a:prstGeom>
          <a:noFill/>
          <a:ln w="9360">
            <a:noFill/>
          </a:ln>
        </p:spPr>
        <p:txBody>
          <a:bodyPr lIns="0" rIns="0" tIns="0" bIns="0">
            <a:noAutofit/>
          </a:bodyPr>
          <a:p>
            <a:pPr marL="396720" indent="-396360">
              <a:lnSpc>
                <a:spcPct val="90000"/>
              </a:lnSpc>
              <a:spcBef>
                <a:spcPts val="561"/>
              </a:spcBef>
              <a:buSzPct val="100014"/>
              <a:buBlip>
                <a:blip r:embed="rId1"/>
              </a:buBlip>
            </a:pPr>
            <a:r>
              <a:rPr b="0" lang="es-ES" sz="2800" spc="-1" strike="noStrike">
                <a:solidFill>
                  <a:srgbClr val="000000"/>
                </a:solidFill>
                <a:latin typeface="Calibri"/>
              </a:rPr>
              <a:t>Si no comemos bien podemos correr el riesgo de padecer </a:t>
            </a:r>
            <a:r>
              <a:rPr b="1" lang="es-ES" sz="2800" spc="-1" strike="noStrike">
                <a:solidFill>
                  <a:srgbClr val="000000"/>
                </a:solidFill>
                <a:latin typeface="Calibri"/>
              </a:rPr>
              <a:t>ciertas enfermedades</a:t>
            </a:r>
            <a:r>
              <a:rPr b="0" lang="es-ES" sz="2800" spc="-1" strike="noStrike">
                <a:solidFill>
                  <a:srgbClr val="000000"/>
                </a:solidFill>
                <a:latin typeface="Calibri"/>
              </a:rPr>
              <a:t>: obesidad, diabetes, enfermedades cardiovasculares y algunos tipos de cáncer. </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2"/>
              </a:buBlip>
            </a:pPr>
            <a:r>
              <a:rPr b="0" lang="es-ES" sz="2800" spc="-1" strike="noStrike">
                <a:solidFill>
                  <a:srgbClr val="000000"/>
                </a:solidFill>
                <a:latin typeface="Calibri"/>
              </a:rPr>
              <a:t>El 70% de las grasas no se ven. Hay que mirar bien las </a:t>
            </a:r>
            <a:r>
              <a:rPr b="1" lang="es-ES" sz="2800" spc="-1" strike="noStrike">
                <a:solidFill>
                  <a:srgbClr val="000000"/>
                </a:solidFill>
                <a:latin typeface="Calibri"/>
              </a:rPr>
              <a:t>etiquetas de los alimentos</a:t>
            </a:r>
            <a:r>
              <a:rPr b="0" lang="es-ES" sz="2800" spc="-1" strike="noStrike">
                <a:solidFill>
                  <a:srgbClr val="000000"/>
                </a:solidFill>
                <a:latin typeface="Calibri"/>
              </a:rPr>
              <a:t>.</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3"/>
              </a:buBlip>
            </a:pPr>
            <a:r>
              <a:rPr b="0" lang="es-ES" sz="2800" spc="-1" strike="noStrike">
                <a:solidFill>
                  <a:srgbClr val="000000"/>
                </a:solidFill>
                <a:latin typeface="Calibri"/>
              </a:rPr>
              <a:t>Aprende a cuidarte.</a:t>
            </a:r>
            <a:endParaRPr b="0" lang="es-ES" sz="2800" spc="-1" strike="noStrike">
              <a:solidFill>
                <a:srgbClr val="000000"/>
              </a:solidFill>
              <a:latin typeface="Calibri"/>
            </a:endParaRPr>
          </a:p>
        </p:txBody>
      </p:sp>
      <p:pic>
        <p:nvPicPr>
          <p:cNvPr id="92" name="Imagen 3" descr=""/>
          <p:cNvPicPr/>
          <p:nvPr/>
        </p:nvPicPr>
        <p:blipFill>
          <a:blip r:embed="rId4"/>
          <a:stretch/>
        </p:blipFill>
        <p:spPr>
          <a:xfrm>
            <a:off x="7524720" y="6330960"/>
            <a:ext cx="1447560" cy="447480"/>
          </a:xfrm>
          <a:prstGeom prst="rect">
            <a:avLst/>
          </a:prstGeom>
          <a:ln w="9360">
            <a:noFill/>
          </a:ln>
        </p:spPr>
      </p:pic>
      <p:pic>
        <p:nvPicPr>
          <p:cNvPr id="93" name="Imagen 4" descr=""/>
          <p:cNvPicPr/>
          <p:nvPr/>
        </p:nvPicPr>
        <p:blipFill>
          <a:blip r:embed="rId5"/>
          <a:stretch/>
        </p:blipFill>
        <p:spPr>
          <a:xfrm>
            <a:off x="7559640" y="235080"/>
            <a:ext cx="1439640" cy="882360"/>
          </a:xfrm>
          <a:prstGeom prst="rect">
            <a:avLst/>
          </a:prstGeom>
          <a:ln w="9360">
            <a:noFill/>
          </a:ln>
        </p:spPr>
      </p:pic>
      <p:sp>
        <p:nvSpPr>
          <p:cNvPr id="94"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95" name="" descr=""/>
          <p:cNvPicPr/>
          <p:nvPr/>
        </p:nvPicPr>
        <p:blipFill>
          <a:blip r:embed="rId6"/>
          <a:stretch/>
        </p:blipFill>
        <p:spPr>
          <a:xfrm>
            <a:off x="7604640" y="4608360"/>
            <a:ext cx="1107720" cy="1107720"/>
          </a:xfrm>
          <a:prstGeom prst="rect">
            <a:avLst/>
          </a:prstGeom>
          <a:ln>
            <a:noFill/>
          </a:ln>
        </p:spPr>
      </p:pic>
    </p:spTree>
  </p:cSld>
  <p:transition>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576000" y="271080"/>
            <a:ext cx="8381520" cy="664920"/>
          </a:xfrm>
          <a:prstGeom prst="rect">
            <a:avLst/>
          </a:prstGeom>
          <a:noFill/>
          <a:ln>
            <a:noFill/>
          </a:ln>
        </p:spPr>
        <p:txBody>
          <a:bodyPr lIns="0" rIns="0" tIns="0" bIns="0">
            <a:noAutofit/>
          </a:bodyPr>
          <a:p>
            <a:pPr>
              <a:lnSpc>
                <a:spcPct val="90000"/>
              </a:lnSpc>
            </a:pPr>
            <a:r>
              <a:rPr b="0" lang="es-ES" sz="4800" spc="-151" strike="noStrike">
                <a:solidFill>
                  <a:srgbClr val="161d32"/>
                </a:solidFill>
                <a:latin typeface="Calibri"/>
              </a:rPr>
              <a:t>TIPOS DE GRASAS</a:t>
            </a:r>
            <a:endParaRPr b="0" lang="es-ES" sz="4800" spc="-1" strike="noStrike">
              <a:solidFill>
                <a:srgbClr val="000000"/>
              </a:solidFill>
              <a:latin typeface="Calibri"/>
            </a:endParaRPr>
          </a:p>
        </p:txBody>
      </p:sp>
      <p:graphicFrame>
        <p:nvGraphicFramePr>
          <p:cNvPr id="97" name="Table 2"/>
          <p:cNvGraphicFramePr/>
          <p:nvPr/>
        </p:nvGraphicFramePr>
        <p:xfrm>
          <a:off x="380880" y="1024920"/>
          <a:ext cx="8381160" cy="5671080"/>
        </p:xfrm>
        <a:graphic>
          <a:graphicData uri="http://schemas.openxmlformats.org/drawingml/2006/table">
            <a:tbl>
              <a:tblPr/>
              <a:tblGrid>
                <a:gridCol w="2095200"/>
                <a:gridCol w="2095200"/>
                <a:gridCol w="2095200"/>
                <a:gridCol w="2095920"/>
              </a:tblGrid>
              <a:tr h="721080">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noAutofit/>
                    </a:bodyPr>
                    <a:p>
                      <a:pPr algn="ctr">
                        <a:lnSpc>
                          <a:spcPct val="100000"/>
                        </a:lnSpc>
                      </a:pPr>
                      <a:r>
                        <a:rPr b="1" lang="es-ES" sz="1800" spc="-1" strike="noStrike">
                          <a:solidFill>
                            <a:srgbClr val="000000"/>
                          </a:solidFill>
                          <a:latin typeface="Calibri"/>
                        </a:rPr>
                        <a:t>¿Qué hacen?</a:t>
                      </a:r>
                      <a:endParaRPr b="0" lang="es-ES" sz="1800" spc="-1" strike="noStrike">
                        <a:solidFill>
                          <a:srgbClr val="000000"/>
                        </a:solid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noAutofit/>
                    </a:bodyPr>
                    <a:p>
                      <a:pPr algn="ctr">
                        <a:lnSpc>
                          <a:spcPct val="100000"/>
                        </a:lnSpc>
                      </a:pPr>
                      <a:r>
                        <a:rPr b="1" lang="es-ES" sz="1800" spc="-1" strike="noStrike">
                          <a:solidFill>
                            <a:srgbClr val="000000"/>
                          </a:solidFill>
                          <a:latin typeface="Calibri"/>
                        </a:rPr>
                        <a:t>¿Dónde están?</a:t>
                      </a:r>
                      <a:endParaRPr b="0" lang="es-ES" sz="1800" spc="-1" strike="noStrike">
                        <a:solidFill>
                          <a:srgbClr val="000000"/>
                        </a:solid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noAutofit/>
                    </a:bodyPr>
                    <a:p>
                      <a:pPr algn="ctr">
                        <a:lnSpc>
                          <a:spcPct val="100000"/>
                        </a:lnSpc>
                      </a:pPr>
                      <a:r>
                        <a:rPr b="1" lang="es-ES" sz="1800" spc="-1" strike="noStrike">
                          <a:solidFill>
                            <a:srgbClr val="000000"/>
                          </a:solidFill>
                          <a:latin typeface="Calibri"/>
                        </a:rPr>
                        <a:t>¿Son buenas para la salud?</a:t>
                      </a:r>
                      <a:endParaRPr b="0" lang="es-ES" sz="1800" spc="-1" strike="noStrike">
                        <a:solidFill>
                          <a:srgbClr val="000000"/>
                        </a:solid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r>
              <a:tr h="1322640">
                <a:tc>
                  <a:txBody>
                    <a:bodyPr anchor="ctr">
                      <a:noAutofit/>
                    </a:bodyPr>
                    <a:p>
                      <a:pPr algn="ctr">
                        <a:lnSpc>
                          <a:spcPct val="100000"/>
                        </a:lnSpc>
                      </a:pPr>
                      <a:r>
                        <a:rPr b="1" lang="es-ES" sz="2000" spc="-1" strike="noStrike">
                          <a:solidFill>
                            <a:srgbClr val="508fd4"/>
                          </a:solidFill>
                          <a:latin typeface="Calibri"/>
                        </a:rPr>
                        <a:t>Grasas saturadas</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0" lang="es-ES" sz="1800" spc="-1" strike="noStrike">
                          <a:solidFill>
                            <a:srgbClr val="277182"/>
                          </a:solidFill>
                          <a:latin typeface="Calibri"/>
                        </a:rPr>
                        <a:t>Aumentan el colesterol</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0" lang="es-ES" sz="1800" spc="-1" strike="noStrike">
                          <a:solidFill>
                            <a:srgbClr val="de7400"/>
                          </a:solidFill>
                          <a:latin typeface="Calibri"/>
                        </a:rPr>
                        <a:t>Embutidos, carnes, leche, nata, mantequilla, helados</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1" i="1" lang="es-ES" sz="2800" spc="-1" strike="noStrike">
                          <a:solidFill>
                            <a:srgbClr val="ff0000"/>
                          </a:solidFill>
                          <a:latin typeface="Calibri"/>
                        </a:rPr>
                        <a:t>NO</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r>
              <a:tr h="785160">
                <a:tc>
                  <a:txBody>
                    <a:bodyPr anchor="ctr">
                      <a:noAutofit/>
                    </a:bodyPr>
                    <a:p>
                      <a:pPr algn="ctr">
                        <a:lnSpc>
                          <a:spcPct val="100000"/>
                        </a:lnSpc>
                      </a:pPr>
                      <a:r>
                        <a:rPr b="1" lang="es-ES" sz="2000" spc="-1" strike="noStrike">
                          <a:solidFill>
                            <a:srgbClr val="508fd4"/>
                          </a:solidFill>
                          <a:latin typeface="Calibri"/>
                        </a:rPr>
                        <a:t>Grasas monoinsaturadas</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0" lang="es-ES" sz="1800" spc="-1" strike="noStrike">
                          <a:solidFill>
                            <a:srgbClr val="277182"/>
                          </a:solidFill>
                          <a:latin typeface="Calibri"/>
                        </a:rPr>
                        <a:t>Aumentan el colesterol bueno</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0" lang="es-ES" sz="1800" spc="-1" strike="noStrike">
                          <a:solidFill>
                            <a:srgbClr val="de7400"/>
                          </a:solidFill>
                          <a:latin typeface="Calibri"/>
                        </a:rPr>
                        <a:t>Aceite de oliva</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1" i="1" lang="es-ES" sz="2800" spc="-1" strike="noStrike">
                          <a:solidFill>
                            <a:srgbClr val="00b050"/>
                          </a:solidFill>
                          <a:latin typeface="Calibri"/>
                        </a:rPr>
                        <a:t>SÍ</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r>
              <a:tr h="1322640">
                <a:tc>
                  <a:txBody>
                    <a:bodyPr anchor="ctr">
                      <a:noAutofit/>
                    </a:bodyPr>
                    <a:p>
                      <a:pPr algn="ctr">
                        <a:lnSpc>
                          <a:spcPct val="100000"/>
                        </a:lnSpc>
                      </a:pPr>
                      <a:r>
                        <a:rPr b="1" lang="es-ES" sz="2000" spc="-1" strike="noStrike">
                          <a:solidFill>
                            <a:srgbClr val="508fd4"/>
                          </a:solidFill>
                          <a:latin typeface="Calibri"/>
                        </a:rPr>
                        <a:t>Grasas poliinsaturadas </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0" lang="es-ES" sz="1800" spc="-1" strike="noStrike">
                          <a:solidFill>
                            <a:srgbClr val="277182"/>
                          </a:solidFill>
                          <a:latin typeface="Calibri"/>
                        </a:rPr>
                        <a:t>Ayudan al desarrollo de la visión y del cerebro</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0" lang="es-ES" sz="1800" spc="-1" strike="noStrike">
                          <a:solidFill>
                            <a:srgbClr val="de7400"/>
                          </a:solidFill>
                          <a:latin typeface="Calibri"/>
                        </a:rPr>
                        <a:t>Ω3: pescado azul, nueces, soja.</a:t>
                      </a:r>
                      <a:endParaRPr b="0" lang="es-ES" sz="1800" spc="-1" strike="noStrike">
                        <a:latin typeface="Arial"/>
                      </a:endParaRPr>
                    </a:p>
                    <a:p>
                      <a:pPr algn="ctr">
                        <a:lnSpc>
                          <a:spcPct val="100000"/>
                        </a:lnSpc>
                      </a:pPr>
                      <a:r>
                        <a:rPr b="0" lang="es-ES" sz="1800" spc="-1" strike="noStrike">
                          <a:solidFill>
                            <a:srgbClr val="de7400"/>
                          </a:solidFill>
                          <a:latin typeface="Calibri"/>
                        </a:rPr>
                        <a:t>Ω6: aceite de girasol y maíz, frutos secos</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1" i="1" lang="es-ES" sz="2800" spc="-1" strike="noStrike">
                          <a:solidFill>
                            <a:srgbClr val="00b050"/>
                          </a:solidFill>
                          <a:latin typeface="Calibri"/>
                        </a:rPr>
                        <a:t>SÍ</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r>
              <a:tr h="1519560">
                <a:tc>
                  <a:txBody>
                    <a:bodyPr anchor="ctr">
                      <a:noAutofit/>
                    </a:bodyPr>
                    <a:p>
                      <a:pPr algn="ctr">
                        <a:lnSpc>
                          <a:spcPct val="100000"/>
                        </a:lnSpc>
                      </a:pPr>
                      <a:r>
                        <a:rPr b="1" lang="es-ES" sz="2000" spc="-1" strike="noStrike">
                          <a:solidFill>
                            <a:srgbClr val="508fd4"/>
                          </a:solidFill>
                          <a:latin typeface="Calibri"/>
                        </a:rPr>
                        <a:t>Grasas trans o hidrogenadas</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0" lang="es-ES" sz="1800" spc="-1" strike="noStrike">
                          <a:solidFill>
                            <a:srgbClr val="277182"/>
                          </a:solidFill>
                          <a:latin typeface="Calibri"/>
                        </a:rPr>
                        <a:t>Ponen rígidas las arterias</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0" lang="es-ES" sz="1400" spc="-1" strike="noStrike">
                          <a:solidFill>
                            <a:srgbClr val="de7400"/>
                          </a:solidFill>
                          <a:latin typeface="Calibri"/>
                        </a:rPr>
                        <a:t>Aperitivos que van en “bolsa”, patatas preparadas para freír,  bollería industrial, galletas dulces y saladas, pasteles, pan de molde, biscotes, repostería, chucherías... </a:t>
                      </a:r>
                      <a:endParaRPr b="0" lang="es-ES"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1" i="1" lang="es-ES" sz="2800" spc="-1" strike="noStrike">
                          <a:solidFill>
                            <a:srgbClr val="ff0000"/>
                          </a:solidFill>
                          <a:latin typeface="Calibri"/>
                        </a:rPr>
                        <a:t>NO</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r>
            </a:tbl>
          </a:graphicData>
        </a:graphic>
      </p:graphicFrame>
    </p:spTree>
  </p:cSld>
  <p:transition>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752760" y="703440"/>
            <a:ext cx="7023240" cy="664560"/>
          </a:xfrm>
          <a:prstGeom prst="rect">
            <a:avLst/>
          </a:prstGeom>
          <a:noFill/>
          <a:ln>
            <a:noFill/>
          </a:ln>
        </p:spPr>
        <p:txBody>
          <a:bodyPr lIns="0" rIns="0" tIns="0" bIns="0">
            <a:noAutofit/>
          </a:bodyPr>
          <a:p>
            <a:pPr>
              <a:lnSpc>
                <a:spcPct val="90000"/>
              </a:lnSpc>
            </a:pPr>
            <a:r>
              <a:rPr b="0" lang="es-ES" sz="4800" spc="-151" strike="noStrike">
                <a:solidFill>
                  <a:srgbClr val="161d32"/>
                </a:solidFill>
                <a:latin typeface="Calibri"/>
                <a:ea typeface="Times New Roman"/>
              </a:rPr>
              <a:t>Recuerda:</a:t>
            </a:r>
            <a:endParaRPr b="0" lang="es-ES" sz="4800" spc="-1" strike="noStrike">
              <a:solidFill>
                <a:srgbClr val="000000"/>
              </a:solidFill>
              <a:latin typeface="Calibri"/>
            </a:endParaRPr>
          </a:p>
        </p:txBody>
      </p:sp>
      <p:sp>
        <p:nvSpPr>
          <p:cNvPr id="99" name="TextShape 2"/>
          <p:cNvSpPr txBox="1"/>
          <p:nvPr/>
        </p:nvSpPr>
        <p:spPr>
          <a:xfrm>
            <a:off x="825480" y="1656000"/>
            <a:ext cx="7094520" cy="2283480"/>
          </a:xfrm>
          <a:prstGeom prst="rect">
            <a:avLst/>
          </a:prstGeom>
          <a:noFill/>
          <a:ln w="9360">
            <a:noFill/>
          </a:ln>
        </p:spPr>
        <p:txBody>
          <a:bodyPr lIns="0" rIns="0" tIns="0" bIns="0">
            <a:noAutofit/>
          </a:bodyPr>
          <a:p>
            <a:pPr>
              <a:lnSpc>
                <a:spcPct val="90000"/>
              </a:lnSpc>
              <a:spcBef>
                <a:spcPts val="561"/>
              </a:spcBef>
            </a:pPr>
            <a:endParaRPr b="0" lang="es-ES" sz="3200" spc="-1" strike="noStrike">
              <a:solidFill>
                <a:srgbClr val="000000"/>
              </a:solidFill>
              <a:latin typeface="Calibri"/>
            </a:endParaRPr>
          </a:p>
          <a:p>
            <a:pPr marL="396720" indent="-396360">
              <a:lnSpc>
                <a:spcPct val="90000"/>
              </a:lnSpc>
              <a:spcBef>
                <a:spcPts val="561"/>
              </a:spcBef>
              <a:buSzPct val="100014"/>
              <a:buBlip>
                <a:blip r:embed="rId1"/>
              </a:buBlip>
            </a:pPr>
            <a:r>
              <a:rPr b="0" lang="es-ES" sz="2800" spc="-1" strike="noStrike">
                <a:solidFill>
                  <a:srgbClr val="000000"/>
                </a:solidFill>
                <a:latin typeface="Calibri"/>
              </a:rPr>
              <a:t>Comer insano es muy barato. </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2"/>
              </a:buBlip>
            </a:pPr>
            <a:r>
              <a:rPr b="0" lang="es-ES" sz="2800" spc="-1" strike="noStrike">
                <a:solidFill>
                  <a:srgbClr val="000000"/>
                </a:solidFill>
                <a:latin typeface="Calibri"/>
              </a:rPr>
              <a:t>Comer sano, no es caro.</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3"/>
              </a:buBlip>
            </a:pPr>
            <a:r>
              <a:rPr b="0" lang="es-ES" sz="2800" spc="-1" strike="noStrike">
                <a:solidFill>
                  <a:srgbClr val="ff0000"/>
                </a:solidFill>
                <a:latin typeface="Calibri"/>
              </a:rPr>
              <a:t>Cuídate. No podemos comer por ti.</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p:txBody>
      </p:sp>
      <p:pic>
        <p:nvPicPr>
          <p:cNvPr id="100" name="Imagen 3" descr=""/>
          <p:cNvPicPr/>
          <p:nvPr/>
        </p:nvPicPr>
        <p:blipFill>
          <a:blip r:embed="rId4"/>
          <a:stretch/>
        </p:blipFill>
        <p:spPr>
          <a:xfrm>
            <a:off x="7524720" y="6330960"/>
            <a:ext cx="1447560" cy="447480"/>
          </a:xfrm>
          <a:prstGeom prst="rect">
            <a:avLst/>
          </a:prstGeom>
          <a:ln w="9360">
            <a:noFill/>
          </a:ln>
        </p:spPr>
      </p:pic>
      <p:pic>
        <p:nvPicPr>
          <p:cNvPr id="101" name="Imagen 4" descr=""/>
          <p:cNvPicPr/>
          <p:nvPr/>
        </p:nvPicPr>
        <p:blipFill>
          <a:blip r:embed="rId5"/>
          <a:stretch/>
        </p:blipFill>
        <p:spPr>
          <a:xfrm>
            <a:off x="7559640" y="235080"/>
            <a:ext cx="1439640" cy="882360"/>
          </a:xfrm>
          <a:prstGeom prst="rect">
            <a:avLst/>
          </a:prstGeom>
          <a:ln w="9360">
            <a:noFill/>
          </a:ln>
        </p:spPr>
      </p:pic>
      <p:sp>
        <p:nvSpPr>
          <p:cNvPr id="102"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03" name="" descr=""/>
          <p:cNvPicPr/>
          <p:nvPr/>
        </p:nvPicPr>
        <p:blipFill>
          <a:blip r:embed="rId6"/>
          <a:stretch/>
        </p:blipFill>
        <p:spPr>
          <a:xfrm>
            <a:off x="7604640" y="4608360"/>
            <a:ext cx="1107720" cy="1107720"/>
          </a:xfrm>
          <a:prstGeom prst="rect">
            <a:avLst/>
          </a:prstGeom>
          <a:ln>
            <a:noFill/>
          </a:ln>
        </p:spPr>
      </p:pic>
    </p:spTree>
  </p:cSld>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7825</TotalTime>
  <Application>LibreOffice/6.2.4.2$Windows_x86 LibreOffice_project/2412653d852ce75f65fbfa83fb7e7b669a126d64</Application>
  <Words>337</Words>
  <Paragraphs>45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2016-05-03T15:33:32Z</dcterms:created>
  <dc:creator>Juan José Morell Bernabé</dc:creator>
  <dc:description/>
  <dc:language>es-ES</dc:language>
  <cp:lastModifiedBy/>
  <dcterms:modified xsi:type="dcterms:W3CDTF">2019-11-20T19:07:47Z</dcterms:modified>
  <cp:revision>46</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4</vt:i4>
  </property>
</Properties>
</file>