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8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F2"/>
    <a:srgbClr val="A6D9F8"/>
    <a:srgbClr val="E40E83"/>
    <a:srgbClr val="FA0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301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7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68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44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471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17750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848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671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526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1553"/>
            <a:ext cx="54864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411553"/>
            <a:ext cx="548935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8529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61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062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64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6995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268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5361869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80558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5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25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0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6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36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76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1647-6F33-4BF0-89B9-AC4A8AD1AC5A}" type="datetimeFigureOut">
              <a:rPr lang="es-ES" smtClean="0"/>
              <a:t>10/04/2022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1A70-65CE-445E-8C28-CABA427B4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7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6D367E5-63A6-4561-AC5C-12EEA7539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2" r="50000"/>
          <a:stretch/>
        </p:blipFill>
        <p:spPr>
          <a:xfrm>
            <a:off x="7752184" y="-11658"/>
            <a:ext cx="4434241" cy="68696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B792E07-9A96-41F9-82E2-D94461676DCF}"/>
              </a:ext>
            </a:extLst>
          </p:cNvPr>
          <p:cNvSpPr txBox="1"/>
          <p:nvPr/>
        </p:nvSpPr>
        <p:spPr>
          <a:xfrm>
            <a:off x="502254" y="548680"/>
            <a:ext cx="69127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latin typeface="Bahnschrift SemiBold" panose="020B0502040204020203" pitchFamily="34" charset="0"/>
              </a:rPr>
              <a:t>CUANDO EL DEPORTE SE CONVIERTE EN OBSESIÓN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BA9CAA-4E2C-45CD-AC69-CA85E4AB076B}"/>
              </a:ext>
            </a:extLst>
          </p:cNvPr>
          <p:cNvSpPr txBox="1"/>
          <p:nvPr/>
        </p:nvSpPr>
        <p:spPr>
          <a:xfrm>
            <a:off x="502254" y="414908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Dra. María Villa Arranz. Pediatra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77D3F8A-6F6F-4E2C-BE63-5A92251FBE33}"/>
              </a:ext>
            </a:extLst>
          </p:cNvPr>
          <p:cNvGrpSpPr/>
          <p:nvPr/>
        </p:nvGrpSpPr>
        <p:grpSpPr>
          <a:xfrm>
            <a:off x="623392" y="3284984"/>
            <a:ext cx="4320480" cy="0"/>
            <a:chOff x="623392" y="3284984"/>
            <a:chExt cx="4320480" cy="0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A864D3B-7AC0-492A-BADB-BFE8EBD88A3E}"/>
                </a:ext>
              </a:extLst>
            </p:cNvPr>
            <p:cNvCxnSpPr/>
            <p:nvPr/>
          </p:nvCxnSpPr>
          <p:spPr>
            <a:xfrm>
              <a:off x="623392" y="3284984"/>
              <a:ext cx="19442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F24FE769-DB8E-4C60-ADC4-6C1C043315B0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3284984"/>
              <a:ext cx="2376264" cy="0"/>
            </a:xfrm>
            <a:prstGeom prst="line">
              <a:avLst/>
            </a:prstGeom>
            <a:ln>
              <a:solidFill>
                <a:srgbClr val="E40E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FAB7118B-171D-471F-BCE2-4AD29592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029" y="260648"/>
            <a:ext cx="1975275" cy="126198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5919D46-B29F-4D06-8879-1A87320BBB96}"/>
              </a:ext>
            </a:extLst>
          </p:cNvPr>
          <p:cNvSpPr txBox="1"/>
          <p:nvPr/>
        </p:nvSpPr>
        <p:spPr>
          <a:xfrm>
            <a:off x="4661478" y="6292310"/>
            <a:ext cx="3203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Bahnschrift SemiBold" panose="020B0502040204020203" pitchFamily="34" charset="0"/>
                <a:cs typeface="Arial" panose="020B0604020202020204" pitchFamily="34" charset="0"/>
              </a:rPr>
              <a:t>www.familiaysalud.es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508EDB4-0D49-4FEE-8538-7B7D3C41B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528" y="6294469"/>
            <a:ext cx="1084837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FCCCA39-39D6-46E2-BFD1-3C62F5A7EA35}"/>
              </a:ext>
            </a:extLst>
          </p:cNvPr>
          <p:cNvSpPr txBox="1"/>
          <p:nvPr/>
        </p:nvSpPr>
        <p:spPr>
          <a:xfrm>
            <a:off x="551384" y="408670"/>
            <a:ext cx="9145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Bahnschrift SemiBold" panose="020B0502040204020203" pitchFamily="34" charset="0"/>
              </a:rPr>
              <a:t>¿CÓMO SE LLAMA EL TRASTORNO?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2E74C50-8859-4C93-AAA0-6DC22FADD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12" y="2276872"/>
            <a:ext cx="10079375" cy="2792439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CE223AA7-9A00-4BD2-887C-0F6669091A07}"/>
              </a:ext>
            </a:extLst>
          </p:cNvPr>
          <p:cNvGrpSpPr/>
          <p:nvPr/>
        </p:nvGrpSpPr>
        <p:grpSpPr>
          <a:xfrm>
            <a:off x="612344" y="1196753"/>
            <a:ext cx="7355864" cy="80870"/>
            <a:chOff x="623392" y="3284984"/>
            <a:chExt cx="4320480" cy="0"/>
          </a:xfrm>
        </p:grpSpPr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C2EA7F06-C2C4-4371-91FF-D098D091081E}"/>
                </a:ext>
              </a:extLst>
            </p:cNvPr>
            <p:cNvCxnSpPr/>
            <p:nvPr/>
          </p:nvCxnSpPr>
          <p:spPr>
            <a:xfrm>
              <a:off x="623392" y="3284984"/>
              <a:ext cx="19442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1E42BA1E-27EF-43B2-87CA-7795BBF23A1C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3284984"/>
              <a:ext cx="2376264" cy="0"/>
            </a:xfrm>
            <a:prstGeom prst="line">
              <a:avLst/>
            </a:prstGeom>
            <a:ln>
              <a:solidFill>
                <a:srgbClr val="E40E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37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3BD41D5-3A9A-4ABC-B5C2-474F286B39A5}"/>
              </a:ext>
            </a:extLst>
          </p:cNvPr>
          <p:cNvSpPr txBox="1"/>
          <p:nvPr/>
        </p:nvSpPr>
        <p:spPr>
          <a:xfrm>
            <a:off x="551384" y="408670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Bahnschrift SemiBold" panose="020B0502040204020203" pitchFamily="34" charset="0"/>
              </a:rPr>
              <a:t>¿CUÁLES SON LOS SÍNTOMAS?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75BAA96-BAB7-4A5E-9B87-95C026C679E9}"/>
              </a:ext>
            </a:extLst>
          </p:cNvPr>
          <p:cNvGrpSpPr/>
          <p:nvPr/>
        </p:nvGrpSpPr>
        <p:grpSpPr>
          <a:xfrm>
            <a:off x="612344" y="1231903"/>
            <a:ext cx="6408712" cy="45719"/>
            <a:chOff x="623392" y="3284984"/>
            <a:chExt cx="4320480" cy="0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6CB14E28-28C9-428A-9CF2-E1BEA1313A37}"/>
                </a:ext>
              </a:extLst>
            </p:cNvPr>
            <p:cNvCxnSpPr/>
            <p:nvPr/>
          </p:nvCxnSpPr>
          <p:spPr>
            <a:xfrm>
              <a:off x="623392" y="3284984"/>
              <a:ext cx="19442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3511F42-56E8-4C5B-BDAF-85A3BD898DAA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3284984"/>
              <a:ext cx="2376264" cy="0"/>
            </a:xfrm>
            <a:prstGeom prst="line">
              <a:avLst/>
            </a:prstGeom>
            <a:ln>
              <a:solidFill>
                <a:srgbClr val="E40E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5C013BDF-3FE0-4858-8335-4333830A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8" y="2132856"/>
            <a:ext cx="10845724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0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4D545FE-0BC0-4511-B2DC-6A4B8039AC14}"/>
              </a:ext>
            </a:extLst>
          </p:cNvPr>
          <p:cNvSpPr txBox="1"/>
          <p:nvPr/>
        </p:nvSpPr>
        <p:spPr>
          <a:xfrm>
            <a:off x="551384" y="408670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Bahnschrift SemiBold" panose="020B0502040204020203" pitchFamily="34" charset="0"/>
              </a:rPr>
              <a:t>¿QUÉ CONSECUENCIAS TIENE?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C218EAB-6ECB-4C54-89F3-CA1060D3F612}"/>
              </a:ext>
            </a:extLst>
          </p:cNvPr>
          <p:cNvGrpSpPr/>
          <p:nvPr/>
        </p:nvGrpSpPr>
        <p:grpSpPr>
          <a:xfrm>
            <a:off x="970544" y="1556792"/>
            <a:ext cx="6493608" cy="2233240"/>
            <a:chOff x="970544" y="1556792"/>
            <a:chExt cx="6493608" cy="223324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4E87F1D-1AF2-464A-A57D-4731526ABB3E}"/>
                </a:ext>
              </a:extLst>
            </p:cNvPr>
            <p:cNvSpPr txBox="1"/>
            <p:nvPr/>
          </p:nvSpPr>
          <p:spPr>
            <a:xfrm>
              <a:off x="1631504" y="1556792"/>
              <a:ext cx="5832648" cy="2233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dirty="0">
                  <a:latin typeface="Bahnschrift SemiBold" panose="020B0502040204020203" pitchFamily="34" charset="0"/>
                </a:rPr>
                <a:t>Abandonar actividades, estudio o trabajo</a:t>
              </a:r>
            </a:p>
            <a:p>
              <a:pPr>
                <a:lnSpc>
                  <a:spcPct val="150000"/>
                </a:lnSpc>
              </a:pPr>
              <a:r>
                <a:rPr lang="es-ES" sz="2400" dirty="0">
                  <a:latin typeface="Bahnschrift SemiBold" panose="020B0502040204020203" pitchFamily="34" charset="0"/>
                </a:rPr>
                <a:t>Aislamiento de los demás</a:t>
              </a:r>
            </a:p>
            <a:p>
              <a:pPr>
                <a:lnSpc>
                  <a:spcPct val="150000"/>
                </a:lnSpc>
              </a:pPr>
              <a:r>
                <a:rPr lang="es-ES" sz="2400" dirty="0">
                  <a:latin typeface="Bahnschrift SemiBold" panose="020B0502040204020203" pitchFamily="34" charset="0"/>
                </a:rPr>
                <a:t>Baja autoestima</a:t>
              </a:r>
            </a:p>
            <a:p>
              <a:pPr>
                <a:lnSpc>
                  <a:spcPct val="150000"/>
                </a:lnSpc>
              </a:pPr>
              <a:r>
                <a:rPr lang="es-ES" sz="2400" dirty="0">
                  <a:latin typeface="Bahnschrift SemiBold" panose="020B0502040204020203" pitchFamily="34" charset="0"/>
                </a:rPr>
                <a:t>Ansiedad y tristeza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3565CF-543A-4D71-92A0-21515AB2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432" y="1719938"/>
              <a:ext cx="432048" cy="3848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1F3F2F5-1A40-40AE-9362-D9A50B3C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432" y="2269899"/>
              <a:ext cx="432854" cy="38408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40C92F2-FCD9-40EF-81AB-13F19F85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432" y="2813037"/>
              <a:ext cx="432048" cy="38489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45F93F3-2023-4868-BC5F-8D4C2A005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544" y="3356992"/>
              <a:ext cx="432048" cy="384898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7A06635-A8E9-4A89-91C7-64CA20C3F852}"/>
              </a:ext>
            </a:extLst>
          </p:cNvPr>
          <p:cNvGrpSpPr/>
          <p:nvPr/>
        </p:nvGrpSpPr>
        <p:grpSpPr>
          <a:xfrm>
            <a:off x="5159896" y="4077072"/>
            <a:ext cx="6734247" cy="1679242"/>
            <a:chOff x="4868828" y="3941171"/>
            <a:chExt cx="6734247" cy="1679242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076E1D5-4A42-4749-A237-88DD852A7248}"/>
                </a:ext>
              </a:extLst>
            </p:cNvPr>
            <p:cNvSpPr txBox="1"/>
            <p:nvPr/>
          </p:nvSpPr>
          <p:spPr>
            <a:xfrm>
              <a:off x="5508647" y="3941171"/>
              <a:ext cx="6094428" cy="1679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Obsesión por dietas y suplementos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Lesiones en el aparato locomotor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Alteraciones en otros órganos</a:t>
              </a: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5372AA9-63C0-41F9-8220-9DE9B596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1864" y="4099374"/>
              <a:ext cx="432048" cy="38489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86B4F97-17E8-4314-83C9-9BA7480B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8828" y="4653595"/>
              <a:ext cx="432048" cy="384898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6F7A26D-9420-40A3-9DC9-FF982A061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8828" y="5209777"/>
              <a:ext cx="432048" cy="384898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3B09D8B-A9BA-4D18-9C16-FB2E2C14C137}"/>
              </a:ext>
            </a:extLst>
          </p:cNvPr>
          <p:cNvGrpSpPr/>
          <p:nvPr/>
        </p:nvGrpSpPr>
        <p:grpSpPr>
          <a:xfrm>
            <a:off x="612344" y="1231903"/>
            <a:ext cx="6408712" cy="45719"/>
            <a:chOff x="623392" y="3284984"/>
            <a:chExt cx="4320480" cy="0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4FFCE97B-53D2-411A-85CC-A6579CEACF64}"/>
                </a:ext>
              </a:extLst>
            </p:cNvPr>
            <p:cNvCxnSpPr/>
            <p:nvPr/>
          </p:nvCxnSpPr>
          <p:spPr>
            <a:xfrm>
              <a:off x="623392" y="3284984"/>
              <a:ext cx="19442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029E82C-0C8A-4C7D-949C-2F0E234F174A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3284984"/>
              <a:ext cx="2376264" cy="0"/>
            </a:xfrm>
            <a:prstGeom prst="line">
              <a:avLst/>
            </a:prstGeom>
            <a:ln>
              <a:solidFill>
                <a:srgbClr val="E40E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5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74FA68-5F35-4BEB-B4B5-C77047A377D7}"/>
              </a:ext>
            </a:extLst>
          </p:cNvPr>
          <p:cNvSpPr txBox="1"/>
          <p:nvPr/>
        </p:nvSpPr>
        <p:spPr>
          <a:xfrm>
            <a:off x="551384" y="40466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Bahnschrift SemiBold" panose="020B0502040204020203" pitchFamily="34" charset="0"/>
              </a:rPr>
              <a:t>¿QUÉ PUEDO HACER?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BFE9CD7-AC0F-45C0-ACD8-B745435F7542}"/>
              </a:ext>
            </a:extLst>
          </p:cNvPr>
          <p:cNvGrpSpPr/>
          <p:nvPr/>
        </p:nvGrpSpPr>
        <p:grpSpPr>
          <a:xfrm>
            <a:off x="0" y="1193364"/>
            <a:ext cx="12192000" cy="4899932"/>
            <a:chOff x="0" y="1193364"/>
            <a:chExt cx="12192000" cy="4899932"/>
          </a:xfrm>
        </p:grpSpPr>
        <p:pic>
          <p:nvPicPr>
            <p:cNvPr id="3086" name="Picture 14" descr="7 ideas de Basket tumblr | fotos de baloncesto, deportes baloncesto,  basquetball">
              <a:extLst>
                <a:ext uri="{FF2B5EF4-FFF2-40B4-BE49-F238E27FC236}">
                  <a16:creationId xmlns:a16="http://schemas.microsoft.com/office/drawing/2014/main" id="{09575023-6182-4101-A772-063208D785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" r="19995" b="319"/>
            <a:stretch/>
          </p:blipFill>
          <p:spPr bwMode="auto">
            <a:xfrm>
              <a:off x="2399662" y="1200386"/>
              <a:ext cx="2431152" cy="4889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F9431EB-1695-4F92-B715-8C09E1A274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99" r="34487"/>
            <a:stretch/>
          </p:blipFill>
          <p:spPr bwMode="auto">
            <a:xfrm>
              <a:off x="0" y="1196752"/>
              <a:ext cx="2423592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Acudir a un psicólogo - La mente es maravillosa">
              <a:extLst>
                <a:ext uri="{FF2B5EF4-FFF2-40B4-BE49-F238E27FC236}">
                  <a16:creationId xmlns:a16="http://schemas.microsoft.com/office/drawing/2014/main" id="{63F941B1-3AD9-4D84-AB86-0014487FE5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2" r="3887"/>
            <a:stretch/>
          </p:blipFill>
          <p:spPr bwMode="auto">
            <a:xfrm>
              <a:off x="9742307" y="1200385"/>
              <a:ext cx="2449693" cy="4889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deas de fotos tumblr BFF que debes probar ahora mismo - ElSexoso">
              <a:extLst>
                <a:ext uri="{FF2B5EF4-FFF2-40B4-BE49-F238E27FC236}">
                  <a16:creationId xmlns:a16="http://schemas.microsoft.com/office/drawing/2014/main" id="{D98904A4-57CB-45D0-933C-1648901AB3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8" r="18123"/>
            <a:stretch/>
          </p:blipFill>
          <p:spPr bwMode="auto">
            <a:xfrm>
              <a:off x="7318715" y="1196750"/>
              <a:ext cx="2423592" cy="489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76 ideas de Hobbies | mini bonsai, bonsai de enebro, tloz ocarina of time">
              <a:extLst>
                <a:ext uri="{FF2B5EF4-FFF2-40B4-BE49-F238E27FC236}">
                  <a16:creationId xmlns:a16="http://schemas.microsoft.com/office/drawing/2014/main" id="{E0D484D3-E6E0-4989-B404-0A82076233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5"/>
            <a:stretch/>
          </p:blipFill>
          <p:spPr bwMode="auto">
            <a:xfrm>
              <a:off x="4828590" y="1193364"/>
              <a:ext cx="2508719" cy="4896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8E6DC7AE-E91A-4CFB-8A67-C6012700C372}"/>
                </a:ext>
              </a:extLst>
            </p:cNvPr>
            <p:cNvSpPr/>
            <p:nvPr/>
          </p:nvSpPr>
          <p:spPr>
            <a:xfrm>
              <a:off x="5964" y="4312270"/>
              <a:ext cx="12186036" cy="1565002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9B4BE4B-7DF2-4737-B347-E799726A253D}"/>
                </a:ext>
              </a:extLst>
            </p:cNvPr>
            <p:cNvSpPr txBox="1"/>
            <p:nvPr/>
          </p:nvSpPr>
          <p:spPr>
            <a:xfrm>
              <a:off x="287408" y="4453507"/>
              <a:ext cx="18722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Aprende a quererte tal como eres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A56F9B0-714F-4D04-9269-A4261EDDA64C}"/>
                </a:ext>
              </a:extLst>
            </p:cNvPr>
            <p:cNvSpPr txBox="1"/>
            <p:nvPr/>
          </p:nvSpPr>
          <p:spPr>
            <a:xfrm>
              <a:off x="9790362" y="4457560"/>
              <a:ext cx="224777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latin typeface="Bahnschrift SemiBold" panose="020B0502040204020203" pitchFamily="34" charset="0"/>
                </a:rPr>
                <a:t>Si ya te ves atrapado: Consulta a tu médico</a:t>
              </a:r>
              <a:endParaRPr lang="es-ES" sz="20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5E67FF30-5086-4C42-A2EB-B55BFF67F3DA}"/>
                </a:ext>
              </a:extLst>
            </p:cNvPr>
            <p:cNvSpPr txBox="1"/>
            <p:nvPr/>
          </p:nvSpPr>
          <p:spPr>
            <a:xfrm>
              <a:off x="2400707" y="4453506"/>
              <a:ext cx="242359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Haz ejercicio para estar sano pero «No vivas para el ejercicio»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017A7A1-4D8C-4AA4-B2C6-70CF3A7EC052}"/>
                </a:ext>
              </a:extLst>
            </p:cNvPr>
            <p:cNvSpPr txBox="1"/>
            <p:nvPr/>
          </p:nvSpPr>
          <p:spPr>
            <a:xfrm>
              <a:off x="5087888" y="4453507"/>
              <a:ext cx="201622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Busca otras aficiones que te llenen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3C9B1EA8-0DEF-4CFB-81D7-D33AD6E87732}"/>
                </a:ext>
              </a:extLst>
            </p:cNvPr>
            <p:cNvSpPr txBox="1"/>
            <p:nvPr/>
          </p:nvSpPr>
          <p:spPr>
            <a:xfrm>
              <a:off x="7422978" y="4453507"/>
              <a:ext cx="220648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No dejes tus relaciones sociales</a:t>
              </a: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2B83E5B-97FA-40E1-874B-20E4E8EA5ED0}"/>
              </a:ext>
            </a:extLst>
          </p:cNvPr>
          <p:cNvSpPr txBox="1"/>
          <p:nvPr/>
        </p:nvSpPr>
        <p:spPr>
          <a:xfrm>
            <a:off x="473093" y="6246553"/>
            <a:ext cx="44307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Bahnschrift SemiBold" panose="020B0502040204020203" pitchFamily="34" charset="0"/>
                <a:cs typeface="Arial" panose="020B0604020202020204" pitchFamily="34" charset="0"/>
              </a:rPr>
              <a:t>www.familiaysalud.es</a:t>
            </a:r>
          </a:p>
        </p:txBody>
      </p:sp>
      <p:pic>
        <p:nvPicPr>
          <p:cNvPr id="61" name="Imagen 3">
            <a:extLst>
              <a:ext uri="{FF2B5EF4-FFF2-40B4-BE49-F238E27FC236}">
                <a16:creationId xmlns:a16="http://schemas.microsoft.com/office/drawing/2014/main" id="{6EADE54D-AC52-4DC6-BE4C-FFCB3B88430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40271" y="6284325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4D66A5F-2119-452B-BEB0-42F1D7ACED97}"/>
              </a:ext>
            </a:extLst>
          </p:cNvPr>
          <p:cNvCxnSpPr/>
          <p:nvPr/>
        </p:nvCxnSpPr>
        <p:spPr>
          <a:xfrm>
            <a:off x="473093" y="6188810"/>
            <a:ext cx="11214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Salud joven | Familia y Salud">
            <a:extLst>
              <a:ext uri="{FF2B5EF4-FFF2-40B4-BE49-F238E27FC236}">
                <a16:creationId xmlns:a16="http://schemas.microsoft.com/office/drawing/2014/main" id="{91ED0150-0D63-4105-9491-282BA946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913" y="182053"/>
            <a:ext cx="1359795" cy="8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9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83BD24A-A422-4450-B6E2-5B8ADEED59F6}"/>
              </a:ext>
            </a:extLst>
          </p:cNvPr>
          <p:cNvSpPr txBox="1"/>
          <p:nvPr/>
        </p:nvSpPr>
        <p:spPr>
          <a:xfrm>
            <a:off x="551384" y="408670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Bahnschrift SemiBold" panose="020B0502040204020203" pitchFamily="34" charset="0"/>
              </a:rPr>
              <a:t>WEBGRAFÍA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76E200-9C68-4F23-BE4F-50F13C379166}"/>
              </a:ext>
            </a:extLst>
          </p:cNvPr>
          <p:cNvSpPr txBox="1"/>
          <p:nvPr/>
        </p:nvSpPr>
        <p:spPr>
          <a:xfrm>
            <a:off x="1127448" y="1772816"/>
            <a:ext cx="91450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Imagen 1: https://bit.ly/3LR08NE</a:t>
            </a:r>
          </a:p>
          <a:p>
            <a:r>
              <a:rPr lang="es-ES" sz="2400" dirty="0">
                <a:latin typeface="Bahnschrift SemiBold" panose="020B0502040204020203" pitchFamily="34" charset="0"/>
              </a:rPr>
              <a:t>Imagen 2: https://bit.ly/3jjZ88F</a:t>
            </a:r>
          </a:p>
          <a:p>
            <a:r>
              <a:rPr lang="es-ES" sz="2400" dirty="0">
                <a:latin typeface="Bahnschrift SemiBold" panose="020B0502040204020203" pitchFamily="34" charset="0"/>
              </a:rPr>
              <a:t>Imagen 3: https://bit.ly/3uqiDT4</a:t>
            </a:r>
          </a:p>
          <a:p>
            <a:r>
              <a:rPr lang="es-ES" sz="2400" dirty="0">
                <a:latin typeface="Bahnschrift SemiBold" panose="020B0502040204020203" pitchFamily="34" charset="0"/>
              </a:rPr>
              <a:t>Imagen 4: https://bit.ly/3rdnsNy</a:t>
            </a:r>
          </a:p>
          <a:p>
            <a:r>
              <a:rPr lang="es-ES" sz="2400" dirty="0">
                <a:latin typeface="Bahnschrift SemiBold" panose="020B0502040204020203" pitchFamily="34" charset="0"/>
              </a:rPr>
              <a:t>Imagen 5: https://bit.ly/3NVvIMd</a:t>
            </a:r>
          </a:p>
          <a:p>
            <a:r>
              <a:rPr lang="es-ES" sz="2400" dirty="0">
                <a:latin typeface="Bahnschrift SemiBold" panose="020B0502040204020203" pitchFamily="34" charset="0"/>
              </a:rPr>
              <a:t>Imagen 6: https://bit.ly/3v9URdp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D891CD3-7569-422D-9AE6-1BBAF5C85A78}"/>
              </a:ext>
            </a:extLst>
          </p:cNvPr>
          <p:cNvGrpSpPr/>
          <p:nvPr/>
        </p:nvGrpSpPr>
        <p:grpSpPr>
          <a:xfrm>
            <a:off x="551384" y="1196752"/>
            <a:ext cx="4320480" cy="0"/>
            <a:chOff x="623392" y="3284984"/>
            <a:chExt cx="4320480" cy="0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65B8EAA-F2C5-41F6-95CA-2EECB19B43B0}"/>
                </a:ext>
              </a:extLst>
            </p:cNvPr>
            <p:cNvCxnSpPr/>
            <p:nvPr/>
          </p:nvCxnSpPr>
          <p:spPr>
            <a:xfrm>
              <a:off x="623392" y="3284984"/>
              <a:ext cx="19442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8D3CA25D-4A1C-4BDD-8CB5-CB1B65FBE5E4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3284984"/>
              <a:ext cx="2376264" cy="0"/>
            </a:xfrm>
            <a:prstGeom prst="line">
              <a:avLst/>
            </a:prstGeom>
            <a:ln>
              <a:solidFill>
                <a:srgbClr val="E40E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003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177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Bahnschrift SemiBold</vt:lpstr>
      <vt:lpstr>Calibri</vt:lpstr>
      <vt:lpstr>Wingdings</vt:lpstr>
      <vt:lpstr>Tema de Office</vt:lpstr>
      <vt:lpstr>1_White with Blue Bar Segoe Template_TP10286789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CUANDO EL DEPORTE SE CONVIERTE EN OBSESIÓN</dc:title>
  <dc:creator>María Villa Arranz</dc:creator>
  <cp:lastModifiedBy>Pablo Gómez</cp:lastModifiedBy>
  <cp:revision>9</cp:revision>
  <dcterms:created xsi:type="dcterms:W3CDTF">2022-04-05T12:42:30Z</dcterms:created>
  <dcterms:modified xsi:type="dcterms:W3CDTF">2022-04-10T12:28:06Z</dcterms:modified>
</cp:coreProperties>
</file>