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4800" spc="-1" strike="noStrike">
                <a:solidFill>
                  <a:srgbClr val="000000"/>
                </a:solidFill>
                <a:latin typeface="Arial"/>
              </a:rPr>
              <a:t>Pulse para desplazar la diapositiva</a:t>
            </a:r>
            <a:endParaRPr b="0" lang="es-ES" sz="4800" spc="-1" strike="noStrike">
              <a:solidFill>
                <a:srgbClr val="000000"/>
              </a:solidFill>
              <a:latin typeface="Arial"/>
            </a:endParaRPr>
          </a:p>
        </p:txBody>
      </p:sp>
      <p:sp>
        <p:nvSpPr>
          <p:cNvPr id="79" name="PlaceHolder 2"/>
          <p:cNvSpPr>
            <a:spLocks noGrp="1"/>
          </p:cNvSpPr>
          <p:nvPr>
            <p:ph type="body"/>
          </p:nvPr>
        </p:nvSpPr>
        <p:spPr>
          <a:xfrm>
            <a:off x="756000" y="5078520"/>
            <a:ext cx="6047640" cy="4811040"/>
          </a:xfrm>
          <a:prstGeom prst="rect">
            <a:avLst/>
          </a:prstGeom>
        </p:spPr>
        <p:txBody>
          <a:bodyPr lIns="0" rIns="0" tIns="0" bIns="0">
            <a:noAutofit/>
          </a:bodyPr>
          <a:p>
            <a:r>
              <a:rPr b="0" lang="es-ES" sz="2000" spc="-1" strike="noStrike">
                <a:latin typeface="Arial"/>
              </a:rPr>
              <a:t>Pulse para editar el formato de las notas</a:t>
            </a:r>
            <a:endParaRPr b="0" lang="es-ES" sz="2000" spc="-1" strike="noStrike">
              <a:latin typeface="Arial"/>
            </a:endParaRPr>
          </a:p>
        </p:txBody>
      </p:sp>
      <p:sp>
        <p:nvSpPr>
          <p:cNvPr id="80" name="PlaceHolder 3"/>
          <p:cNvSpPr>
            <a:spLocks noGrp="1"/>
          </p:cNvSpPr>
          <p:nvPr>
            <p:ph type="hdr"/>
          </p:nvPr>
        </p:nvSpPr>
        <p:spPr>
          <a:xfrm>
            <a:off x="0" y="0"/>
            <a:ext cx="3280680" cy="534240"/>
          </a:xfrm>
          <a:prstGeom prst="rect">
            <a:avLst/>
          </a:prstGeom>
        </p:spPr>
        <p:txBody>
          <a:bodyPr lIns="0" rIns="0" tIns="0" bIns="0">
            <a:noAutofit/>
          </a:bodyPr>
          <a:p>
            <a:r>
              <a:rPr b="0" lang="es-ES" sz="1400" spc="-1" strike="noStrike">
                <a:latin typeface="Times New Roman"/>
              </a:rPr>
              <a:t>&lt;cabecera&gt;</a:t>
            </a:r>
            <a:endParaRPr b="0" lang="es-ES" sz="1400" spc="-1" strike="noStrike">
              <a:latin typeface="Times New Roman"/>
            </a:endParaRPr>
          </a:p>
        </p:txBody>
      </p:sp>
      <p:sp>
        <p:nvSpPr>
          <p:cNvPr id="81" name="PlaceHolder 4"/>
          <p:cNvSpPr>
            <a:spLocks noGrp="1"/>
          </p:cNvSpPr>
          <p:nvPr>
            <p:ph type="dt"/>
          </p:nvPr>
        </p:nvSpPr>
        <p:spPr>
          <a:xfrm>
            <a:off x="4278960" y="0"/>
            <a:ext cx="3280680" cy="534240"/>
          </a:xfrm>
          <a:prstGeom prst="rect">
            <a:avLst/>
          </a:prstGeom>
        </p:spPr>
        <p:txBody>
          <a:bodyPr lIns="0" rIns="0" tIns="0" bIns="0">
            <a:noAutofit/>
          </a:bodyPr>
          <a:p>
            <a:pPr algn="r"/>
            <a:r>
              <a:rPr b="0" lang="es-ES" sz="1400" spc="-1" strike="noStrike">
                <a:latin typeface="Times New Roman"/>
              </a:rPr>
              <a:t>&lt;fecha/hora&gt;</a:t>
            </a:r>
            <a:endParaRPr b="0" lang="es-ES" sz="1400" spc="-1" strike="noStrike">
              <a:latin typeface="Times New Roman"/>
            </a:endParaRPr>
          </a:p>
        </p:txBody>
      </p:sp>
      <p:sp>
        <p:nvSpPr>
          <p:cNvPr id="82" name="PlaceHolder 5"/>
          <p:cNvSpPr>
            <a:spLocks noGrp="1"/>
          </p:cNvSpPr>
          <p:nvPr>
            <p:ph type="ftr"/>
          </p:nvPr>
        </p:nvSpPr>
        <p:spPr>
          <a:xfrm>
            <a:off x="0" y="10157400"/>
            <a:ext cx="3280680" cy="534240"/>
          </a:xfrm>
          <a:prstGeom prst="rect">
            <a:avLst/>
          </a:prstGeom>
        </p:spPr>
        <p:txBody>
          <a:bodyPr lIns="0" rIns="0" tIns="0" bIns="0" anchor="b">
            <a:noAutofit/>
          </a:bodyPr>
          <a:p>
            <a:r>
              <a:rPr b="0" lang="es-ES" sz="1400" spc="-1" strike="noStrike">
                <a:latin typeface="Times New Roman"/>
              </a:rPr>
              <a:t>&lt;pie de página&gt;</a:t>
            </a:r>
            <a:endParaRPr b="0" lang="es-ES" sz="1400" spc="-1" strike="noStrike">
              <a:latin typeface="Times New Roman"/>
            </a:endParaRPr>
          </a:p>
        </p:txBody>
      </p:sp>
      <p:sp>
        <p:nvSpPr>
          <p:cNvPr id="8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F133B3B-A986-40BF-BE99-7344418B1C0D}" type="slidenum">
              <a:rPr b="0" lang="es-ES" sz="1400" spc="-1" strike="noStrike">
                <a:latin typeface="Times New Roman"/>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1371600" y="1143000"/>
            <a:ext cx="4114440" cy="3085920"/>
          </a:xfrm>
          <a:prstGeom prst="rect">
            <a:avLst/>
          </a:prstGeom>
        </p:spPr>
      </p:sp>
      <p:sp>
        <p:nvSpPr>
          <p:cNvPr id="103" name="PlaceHolder 2"/>
          <p:cNvSpPr>
            <a:spLocks noGrp="1"/>
          </p:cNvSpPr>
          <p:nvPr>
            <p:ph type="body"/>
          </p:nvPr>
        </p:nvSpPr>
        <p:spPr>
          <a:xfrm>
            <a:off x="685800" y="4400640"/>
            <a:ext cx="5486040" cy="3600000"/>
          </a:xfrm>
          <a:prstGeom prst="rect">
            <a:avLst/>
          </a:prstGeom>
        </p:spPr>
        <p:txBody>
          <a:bodyPr>
            <a:noAutofit/>
          </a:bodyPr>
          <a:p>
            <a:endParaRPr b="0" lang="es-ES" sz="2000" spc="-1" strike="noStrike">
              <a:latin typeface="Arial"/>
            </a:endParaRPr>
          </a:p>
        </p:txBody>
      </p:sp>
      <p:sp>
        <p:nvSpPr>
          <p:cNvPr id="104" name="TextShape 3"/>
          <p:cNvSpPr txBox="1"/>
          <p:nvPr/>
        </p:nvSpPr>
        <p:spPr>
          <a:xfrm>
            <a:off x="0" y="0"/>
            <a:ext cx="2971440" cy="458280"/>
          </a:xfrm>
          <a:prstGeom prst="rect">
            <a:avLst/>
          </a:prstGeom>
          <a:noFill/>
          <a:ln>
            <a:noFill/>
          </a:ln>
        </p:spPr>
        <p:txBody>
          <a:bodyPr>
            <a:noAutofit/>
          </a:bodyPr>
          <a:p>
            <a:endParaRPr b="0" lang="es-ES" sz="2400" spc="-1" strike="noStrike">
              <a:latin typeface="Times New Roman"/>
            </a:endParaRPr>
          </a:p>
        </p:txBody>
      </p:sp>
      <p:sp>
        <p:nvSpPr>
          <p:cNvPr id="105" name="TextShape 4"/>
          <p:cNvSpPr txBox="1"/>
          <p:nvPr/>
        </p:nvSpPr>
        <p:spPr>
          <a:xfrm>
            <a:off x="3884760" y="0"/>
            <a:ext cx="2971440" cy="458280"/>
          </a:xfrm>
          <a:prstGeom prst="rect">
            <a:avLst/>
          </a:prstGeom>
          <a:noFill/>
          <a:ln>
            <a:noFill/>
          </a:ln>
        </p:spPr>
        <p:txBody>
          <a:bodyPr>
            <a:noAutofit/>
          </a:bodyPr>
          <a:p>
            <a:pPr algn="r">
              <a:lnSpc>
                <a:spcPct val="100000"/>
              </a:lnSpc>
            </a:pPr>
            <a:fld id="{481A1FC4-BBD7-4554-87C4-3BC931B9D53D}" type="datetime">
              <a:rPr b="0" lang="en-US" sz="1200" spc="-1" strike="noStrike">
                <a:solidFill>
                  <a:srgbClr val="000000"/>
                </a:solidFill>
                <a:latin typeface="+mn-lt"/>
              </a:rPr>
              <a:t>12/28/20</a:t>
            </a:fld>
            <a:r>
              <a:rPr b="0" lang="en-US" sz="1200" spc="-1" strike="noStrike">
                <a:solidFill>
                  <a:srgbClr val="000000"/>
                </a:solidFill>
                <a:latin typeface="+mn-lt"/>
              </a:rPr>
              <a:t> </a:t>
            </a:r>
            <a:fld id="{7027A41B-6219-4D20-B236-C03D2BB0B8E1}" type="datetime12">
              <a:rPr b="0" lang="en-US" sz="1200" spc="-1" strike="noStrike">
                <a:solidFill>
                  <a:srgbClr val="000000"/>
                </a:solidFill>
                <a:latin typeface="+mn-lt"/>
              </a:rPr>
              <a:t>06:34 PM</a:t>
            </a:fld>
            <a:endParaRPr b="0" lang="es-ES" sz="1200" spc="-1" strike="noStrike">
              <a:latin typeface="Times New Roman"/>
            </a:endParaRPr>
          </a:p>
        </p:txBody>
      </p:sp>
      <p:sp>
        <p:nvSpPr>
          <p:cNvPr id="106" name="TextShape 5"/>
          <p:cNvSpPr txBox="1"/>
          <p:nvPr/>
        </p:nvSpPr>
        <p:spPr>
          <a:xfrm>
            <a:off x="0" y="8685360"/>
            <a:ext cx="6171840" cy="456840"/>
          </a:xfrm>
          <a:prstGeom prst="rect">
            <a:avLst/>
          </a:prstGeom>
          <a:noFill/>
          <a:ln>
            <a:noFill/>
          </a:ln>
        </p:spPr>
        <p:txBody>
          <a:bodyPr anchor="b">
            <a:noAutofit/>
          </a:bodyPr>
          <a:p>
            <a:pPr>
              <a:lnSpc>
                <a:spcPct val="100000"/>
              </a:lnSpc>
            </a:pPr>
            <a:r>
              <a:rPr b="0" lang="en-US" sz="500" spc="-1" strike="noStrike">
                <a:solidFill>
                  <a:srgbClr val="000000"/>
                </a:solidFill>
                <a:latin typeface="+mn-lt"/>
              </a:rPr>
              <a:t>© 2007 Microsoft Corporation. Todos los derechos reservados. Microsoft, Windows, Windows Vista y otros nombres de productos son o podrían ser marcas registradas o marcas comerciales en los EE.UU. u otros países.</a:t>
            </a:r>
            <a:endParaRPr b="0" lang="es-ES" sz="500" spc="-1" strike="noStrike">
              <a:latin typeface="Times New Roman"/>
            </a:endParaRPr>
          </a:p>
          <a:p>
            <a:pPr>
              <a:lnSpc>
                <a:spcPct val="100000"/>
              </a:lnSpc>
            </a:pPr>
            <a:r>
              <a:rPr b="0" lang="en-US" sz="500" spc="-1" strike="noStrike">
                <a:solidFill>
                  <a:srgbClr val="000000"/>
                </a:solidFill>
                <a:latin typeface="+mn-lt"/>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
              <a:rPr b="0" lang="en-US" sz="500" spc="-1" strike="noStrike">
                <a:solidFill>
                  <a:srgbClr val="000000"/>
                </a:solidFill>
                <a:latin typeface="+mn-lt"/>
              </a:rPr>
              <a:t>MICROSOFT NO FACILITA GARANTÍAS EXPRESAS, IMPLÍCITAS O ESTATUTORIAS EN RELACIÓN A LA INFORMACIÓN CONTENIDA EN ESTA PRESENTACIÓN.</a:t>
            </a:r>
            <a:endParaRPr b="0" lang="es-ES" sz="500" spc="-1" strike="noStrike">
              <a:latin typeface="Times New Roman"/>
            </a:endParaRPr>
          </a:p>
          <a:p>
            <a:pPr>
              <a:lnSpc>
                <a:spcPct val="100000"/>
              </a:lnSpc>
            </a:pPr>
            <a:endParaRPr b="0" lang="es-ES" sz="500" spc="-1" strike="noStrike">
              <a:latin typeface="Times New Roman"/>
            </a:endParaRPr>
          </a:p>
        </p:txBody>
      </p:sp>
      <p:sp>
        <p:nvSpPr>
          <p:cNvPr id="107" name="TextShape 6"/>
          <p:cNvSpPr txBox="1"/>
          <p:nvPr/>
        </p:nvSpPr>
        <p:spPr>
          <a:xfrm>
            <a:off x="6172200" y="8685360"/>
            <a:ext cx="684000" cy="456840"/>
          </a:xfrm>
          <a:prstGeom prst="rect">
            <a:avLst/>
          </a:prstGeom>
          <a:noFill/>
          <a:ln>
            <a:noFill/>
          </a:ln>
        </p:spPr>
        <p:txBody>
          <a:bodyPr anchor="b">
            <a:noAutofit/>
          </a:bodyPr>
          <a:p>
            <a:pPr algn="r">
              <a:lnSpc>
                <a:spcPct val="100000"/>
              </a:lnSpc>
            </a:pPr>
            <a:fld id="{D2FAD25A-2884-4C0A-9059-6EA0A2D35050}" type="slidenum">
              <a:rPr b="0" lang="en-US" sz="1200" spc="-1" strike="noStrike">
                <a:solidFill>
                  <a:srgbClr val="000000"/>
                </a:solidFill>
                <a:latin typeface="Calibri"/>
              </a:rPr>
              <a:t>&lt;número&gt;</a:t>
            </a:fld>
            <a:endParaRPr b="0" lang="es-E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5"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6"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8"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9"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0"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1"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33"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4"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5"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6"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7"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38"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3"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5"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48"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52"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3"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4"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4" name="PlaceHolder 2"/>
          <p:cNvSpPr>
            <a:spLocks noGrp="1"/>
          </p:cNvSpPr>
          <p:nvPr>
            <p:ph type="subTitle"/>
          </p:nvPr>
        </p:nvSpPr>
        <p:spPr>
          <a:xfrm>
            <a:off x="380880" y="1413000"/>
            <a:ext cx="8381520" cy="2210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56"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57"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58"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0"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1"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2"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4" name="PlaceHolder 2"/>
          <p:cNvSpPr>
            <a:spLocks noGrp="1"/>
          </p:cNvSpPr>
          <p:nvPr>
            <p:ph type="body"/>
          </p:nvPr>
        </p:nvSpPr>
        <p:spPr>
          <a:xfrm>
            <a:off x="380880" y="141300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5" name="PlaceHolder 3"/>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7"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69"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0" name="PlaceHolder 5"/>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72" name="PlaceHolder 2"/>
          <p:cNvSpPr>
            <a:spLocks noGrp="1"/>
          </p:cNvSpPr>
          <p:nvPr>
            <p:ph type="body"/>
          </p:nvPr>
        </p:nvSpPr>
        <p:spPr>
          <a:xfrm>
            <a:off x="38088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3" name="PlaceHolder 3"/>
          <p:cNvSpPr>
            <a:spLocks noGrp="1"/>
          </p:cNvSpPr>
          <p:nvPr>
            <p:ph type="body"/>
          </p:nvPr>
        </p:nvSpPr>
        <p:spPr>
          <a:xfrm>
            <a:off x="321480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4" name="PlaceHolder 4"/>
          <p:cNvSpPr>
            <a:spLocks noGrp="1"/>
          </p:cNvSpPr>
          <p:nvPr>
            <p:ph type="body"/>
          </p:nvPr>
        </p:nvSpPr>
        <p:spPr>
          <a:xfrm>
            <a:off x="6048720" y="141300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5" name="PlaceHolder 5"/>
          <p:cNvSpPr>
            <a:spLocks noGrp="1"/>
          </p:cNvSpPr>
          <p:nvPr>
            <p:ph type="body"/>
          </p:nvPr>
        </p:nvSpPr>
        <p:spPr>
          <a:xfrm>
            <a:off x="38088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6" name="PlaceHolder 6"/>
          <p:cNvSpPr>
            <a:spLocks noGrp="1"/>
          </p:cNvSpPr>
          <p:nvPr>
            <p:ph type="body"/>
          </p:nvPr>
        </p:nvSpPr>
        <p:spPr>
          <a:xfrm>
            <a:off x="321480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77" name="PlaceHolder 7"/>
          <p:cNvSpPr>
            <a:spLocks noGrp="1"/>
          </p:cNvSpPr>
          <p:nvPr>
            <p:ph type="body"/>
          </p:nvPr>
        </p:nvSpPr>
        <p:spPr>
          <a:xfrm>
            <a:off x="6048720" y="2567520"/>
            <a:ext cx="26985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6" name="PlaceHolder 2"/>
          <p:cNvSpPr>
            <a:spLocks noGrp="1"/>
          </p:cNvSpPr>
          <p:nvPr>
            <p:ph type="body"/>
          </p:nvPr>
        </p:nvSpPr>
        <p:spPr>
          <a:xfrm>
            <a:off x="380880" y="1413000"/>
            <a:ext cx="838152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8"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9"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80880" y="230040"/>
            <a:ext cx="8381520" cy="3083400"/>
          </a:xfrm>
          <a:prstGeom prst="rect">
            <a:avLst/>
          </a:prstGeom>
        </p:spPr>
        <p:txBody>
          <a:bodyPr lIns="0" rIns="0" tIns="0" bIns="0" anchor="ctr">
            <a:noAutofit/>
          </a:bodyP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13"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4" name="PlaceHolder 3"/>
          <p:cNvSpPr>
            <a:spLocks noGrp="1"/>
          </p:cNvSpPr>
          <p:nvPr>
            <p:ph type="body"/>
          </p:nvPr>
        </p:nvSpPr>
        <p:spPr>
          <a:xfrm>
            <a:off x="46756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5" name="PlaceHolder 4"/>
          <p:cNvSpPr>
            <a:spLocks noGrp="1"/>
          </p:cNvSpPr>
          <p:nvPr>
            <p:ph type="body"/>
          </p:nvPr>
        </p:nvSpPr>
        <p:spPr>
          <a:xfrm>
            <a:off x="3808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17" name="PlaceHolder 2"/>
          <p:cNvSpPr>
            <a:spLocks noGrp="1"/>
          </p:cNvSpPr>
          <p:nvPr>
            <p:ph type="body"/>
          </p:nvPr>
        </p:nvSpPr>
        <p:spPr>
          <a:xfrm>
            <a:off x="380880" y="1413000"/>
            <a:ext cx="4089960" cy="2210400"/>
          </a:xfrm>
          <a:prstGeom prst="rect">
            <a:avLst/>
          </a:prstGeom>
        </p:spPr>
        <p:txBody>
          <a:bodyPr lIns="0" rIns="0" tIns="0" bIns="0">
            <a:normAutofit/>
          </a:bodyPr>
          <a:p>
            <a:endParaRPr b="0" lang="es-ES" sz="3200" spc="-1" strike="noStrike">
              <a:solidFill>
                <a:srgbClr val="000000"/>
              </a:solidFill>
              <a:latin typeface="Calibri"/>
            </a:endParaRPr>
          </a:p>
        </p:txBody>
      </p:sp>
      <p:sp>
        <p:nvSpPr>
          <p:cNvPr id="18"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19" name="PlaceHolder 4"/>
          <p:cNvSpPr>
            <a:spLocks noGrp="1"/>
          </p:cNvSpPr>
          <p:nvPr>
            <p:ph type="body"/>
          </p:nvPr>
        </p:nvSpPr>
        <p:spPr>
          <a:xfrm>
            <a:off x="4675680" y="256752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80880" y="221760"/>
            <a:ext cx="8381520" cy="681480"/>
          </a:xfrm>
          <a:prstGeom prst="rect">
            <a:avLst/>
          </a:prstGeom>
        </p:spPr>
        <p:txBody>
          <a:bodyPr lIns="0" rIns="0" tIns="0" bIns="0" anchor="ctr">
            <a:noAutofit/>
          </a:bodyPr>
          <a:p>
            <a:endParaRPr b="0" lang="es-ES" sz="4800" spc="-1" strike="noStrike">
              <a:solidFill>
                <a:srgbClr val="000000"/>
              </a:solidFill>
              <a:latin typeface="Arial"/>
            </a:endParaRPr>
          </a:p>
        </p:txBody>
      </p:sp>
      <p:sp>
        <p:nvSpPr>
          <p:cNvPr id="21" name="PlaceHolder 2"/>
          <p:cNvSpPr>
            <a:spLocks noGrp="1"/>
          </p:cNvSpPr>
          <p:nvPr>
            <p:ph type="body"/>
          </p:nvPr>
        </p:nvSpPr>
        <p:spPr>
          <a:xfrm>
            <a:off x="3808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2" name="PlaceHolder 3"/>
          <p:cNvSpPr>
            <a:spLocks noGrp="1"/>
          </p:cNvSpPr>
          <p:nvPr>
            <p:ph type="body"/>
          </p:nvPr>
        </p:nvSpPr>
        <p:spPr>
          <a:xfrm>
            <a:off x="4675680" y="1413000"/>
            <a:ext cx="4089960" cy="1054080"/>
          </a:xfrm>
          <a:prstGeom prst="rect">
            <a:avLst/>
          </a:prstGeom>
        </p:spPr>
        <p:txBody>
          <a:bodyPr lIns="0" rIns="0" tIns="0" bIns="0">
            <a:normAutofit/>
          </a:bodyPr>
          <a:p>
            <a:endParaRPr b="0" lang="es-ES" sz="3200" spc="-1" strike="noStrike">
              <a:solidFill>
                <a:srgbClr val="000000"/>
              </a:solidFill>
              <a:latin typeface="Calibri"/>
            </a:endParaRPr>
          </a:p>
        </p:txBody>
      </p:sp>
      <p:sp>
        <p:nvSpPr>
          <p:cNvPr id="23" name="PlaceHolder 4"/>
          <p:cNvSpPr>
            <a:spLocks noGrp="1"/>
          </p:cNvSpPr>
          <p:nvPr>
            <p:ph type="body"/>
          </p:nvPr>
        </p:nvSpPr>
        <p:spPr>
          <a:xfrm>
            <a:off x="380880" y="2567520"/>
            <a:ext cx="8381520" cy="1054080"/>
          </a:xfrm>
          <a:prstGeom prst="rect">
            <a:avLst/>
          </a:prstGeom>
        </p:spPr>
        <p:txBody>
          <a:bodyPr lIns="0" rIns="0" tIns="0" bIns="0">
            <a:normAutofit/>
          </a:bodyPr>
          <a:p>
            <a:endParaRPr b="0" lang="es-E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5" descr="7-00029_BAK_v03TOP"/>
          <p:cNvPicPr/>
          <p:nvPr/>
        </p:nvPicPr>
        <p:blipFill>
          <a:blip r:embed="rId3"/>
          <a:stretch/>
        </p:blipFill>
        <p:spPr>
          <a:xfrm>
            <a:off x="-15840" y="6006960"/>
            <a:ext cx="9159480" cy="848880"/>
          </a:xfrm>
          <a:prstGeom prst="rect">
            <a:avLst/>
          </a:prstGeom>
          <a:ln>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4800" spc="-1" strike="noStrike">
                <a:solidFill>
                  <a:srgbClr val="000000"/>
                </a:solidFill>
                <a:latin typeface="Arial"/>
              </a:rPr>
              <a:t>Pulse para editar el formato del texto de título</a:t>
            </a:r>
            <a:endParaRPr b="0" lang="es-ES" sz="48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solidFill>
                  <a:srgbClr val="000000"/>
                </a:solidFill>
                <a:latin typeface="Calibri"/>
              </a:rPr>
              <a:t>Pulse para editar el formato de texto del esquema</a:t>
            </a:r>
            <a:endParaRPr b="0" lang="es-E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s-ES" sz="2400" spc="-1" strike="noStrike">
                <a:solidFill>
                  <a:srgbClr val="000000"/>
                </a:solidFill>
                <a:latin typeface="Calibri"/>
              </a:rPr>
              <a:t>Segundo nivel del esquema</a:t>
            </a:r>
            <a:endParaRPr b="0" lang="es-E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s-ES" sz="2400" spc="-1" strike="noStrike">
                <a:solidFill>
                  <a:srgbClr val="000000"/>
                </a:solidFill>
                <a:latin typeface="Calibri"/>
              </a:rPr>
              <a:t>Tercer nivel del esquema</a:t>
            </a:r>
            <a:endParaRPr b="0" lang="es-ES"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s-ES" sz="2400" spc="-1" strike="noStrike">
                <a:solidFill>
                  <a:srgbClr val="000000"/>
                </a:solidFill>
                <a:latin typeface="Calibri"/>
              </a:rPr>
              <a:t>Cuarto nivel del esquema</a:t>
            </a:r>
            <a:endParaRPr b="0" lang="es-ES" sz="24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Calibri"/>
              </a:rPr>
              <a:t>Quinto nivel del esquema</a:t>
            </a:r>
            <a:endParaRPr b="0" lang="es-E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Calibri"/>
              </a:rPr>
              <a:t>Sexto nivel del esquema</a:t>
            </a:r>
            <a:endParaRPr b="0" lang="es-E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Calibri"/>
              </a:rPr>
              <a:t>Séptimo nivel del esquema</a:t>
            </a:r>
            <a:endParaRPr b="0" lang="es-E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39" name="Picture 25" descr="7-00029_BAK_v03TOP"/>
          <p:cNvPicPr/>
          <p:nvPr/>
        </p:nvPicPr>
        <p:blipFill>
          <a:blip r:embed="rId3"/>
          <a:stretch/>
        </p:blipFill>
        <p:spPr>
          <a:xfrm>
            <a:off x="-15840" y="6006960"/>
            <a:ext cx="9159480" cy="848880"/>
          </a:xfrm>
          <a:prstGeom prst="rect">
            <a:avLst/>
          </a:prstGeom>
          <a:ln>
            <a:noFill/>
          </a:ln>
        </p:spPr>
      </p:pic>
      <p:sp>
        <p:nvSpPr>
          <p:cNvPr id="40" name="PlaceHolder 1"/>
          <p:cNvSpPr>
            <a:spLocks noGrp="1"/>
          </p:cNvSpPr>
          <p:nvPr>
            <p:ph type="title"/>
          </p:nvPr>
        </p:nvSpPr>
        <p:spPr>
          <a:xfrm>
            <a:off x="380880" y="230040"/>
            <a:ext cx="8381520" cy="664920"/>
          </a:xfrm>
          <a:prstGeom prst="rect">
            <a:avLst/>
          </a:prstGeom>
        </p:spPr>
        <p:txBody>
          <a:bodyPr lIns="0" rIns="0" tIns="0" bIns="0">
            <a:noAutofit/>
          </a:bodyPr>
          <a:p>
            <a:pPr>
              <a:lnSpc>
                <a:spcPct val="90000"/>
              </a:lnSpc>
            </a:pPr>
            <a:r>
              <a:rPr b="0" lang="es-ES" sz="4800" spc="-151" strike="noStrike">
                <a:solidFill>
                  <a:srgbClr val="161d32"/>
                </a:solidFill>
                <a:latin typeface="Calibri"/>
              </a:rPr>
              <a:t>Haga clic para modificar el estilo de título del patrón</a:t>
            </a:r>
            <a:endParaRPr b="0" lang="es-ES" sz="4800" spc="-1" strike="noStrike">
              <a:solidFill>
                <a:srgbClr val="000000"/>
              </a:solidFill>
              <a:latin typeface="Arial"/>
            </a:endParaRPr>
          </a:p>
        </p:txBody>
      </p:sp>
      <p:sp>
        <p:nvSpPr>
          <p:cNvPr id="41" name="PlaceHolder 2"/>
          <p:cNvSpPr>
            <a:spLocks noGrp="1"/>
          </p:cNvSpPr>
          <p:nvPr>
            <p:ph type="body"/>
          </p:nvPr>
        </p:nvSpPr>
        <p:spPr>
          <a:xfrm>
            <a:off x="380880" y="1413000"/>
            <a:ext cx="8381520" cy="2210400"/>
          </a:xfrm>
          <a:prstGeom prst="rect">
            <a:avLst/>
          </a:prstGeom>
        </p:spPr>
        <p:txBody>
          <a:bodyPr lIns="0" rIns="0" tIns="0" bIns="0">
            <a:noAutofit/>
          </a:bodyPr>
          <a:p>
            <a:pPr marL="396720" indent="-396360">
              <a:lnSpc>
                <a:spcPct val="90000"/>
              </a:lnSpc>
              <a:spcBef>
                <a:spcPts val="641"/>
              </a:spcBef>
              <a:buSzPct val="100051"/>
              <a:buBlip>
                <a:blip r:embed="rId4"/>
              </a:buBlip>
            </a:pPr>
            <a:r>
              <a:rPr b="0" lang="es-ES" sz="3200" spc="-1" strike="noStrike">
                <a:solidFill>
                  <a:srgbClr val="000000"/>
                </a:solidFill>
                <a:latin typeface="Calibri"/>
              </a:rPr>
              <a:t>Haga clic para modificar el estilo de texto del patrón</a:t>
            </a:r>
            <a:endParaRPr b="0" lang="es-ES" sz="3200" spc="-1" strike="noStrike">
              <a:solidFill>
                <a:srgbClr val="000000"/>
              </a:solidFill>
              <a:latin typeface="Calibri"/>
            </a:endParaRPr>
          </a:p>
          <a:p>
            <a:pPr lvl="1" marL="914400" indent="-396360">
              <a:lnSpc>
                <a:spcPct val="90000"/>
              </a:lnSpc>
              <a:spcBef>
                <a:spcPts val="561"/>
              </a:spcBef>
              <a:buSzPct val="100014"/>
              <a:buBlip>
                <a:blip r:embed="rId5"/>
              </a:buBlip>
            </a:pPr>
            <a:r>
              <a:rPr b="0" lang="es-ES" sz="2800" spc="-1" strike="noStrike">
                <a:solidFill>
                  <a:srgbClr val="000000"/>
                </a:solidFill>
                <a:latin typeface="Calibri"/>
              </a:rPr>
              <a:t>Segundo nivel</a:t>
            </a:r>
            <a:endParaRPr b="0" lang="es-ES" sz="2800" spc="-1" strike="noStrike">
              <a:solidFill>
                <a:srgbClr val="000000"/>
              </a:solidFill>
              <a:latin typeface="Calibri"/>
            </a:endParaRPr>
          </a:p>
          <a:p>
            <a:pPr lvl="2" marL="1258920" indent="-344160">
              <a:lnSpc>
                <a:spcPct val="90000"/>
              </a:lnSpc>
              <a:spcBef>
                <a:spcPts val="479"/>
              </a:spcBef>
              <a:buSzPct val="100000"/>
              <a:buBlip>
                <a:blip r:embed="rId6"/>
              </a:buBlip>
            </a:pPr>
            <a:r>
              <a:rPr b="0" lang="es-ES" sz="2400" spc="-1" strike="noStrike">
                <a:solidFill>
                  <a:srgbClr val="000000"/>
                </a:solidFill>
                <a:latin typeface="Calibri"/>
              </a:rPr>
              <a:t>Tercer nivel</a:t>
            </a:r>
            <a:endParaRPr b="0" lang="es-ES" sz="2400" spc="-1" strike="noStrike">
              <a:solidFill>
                <a:srgbClr val="000000"/>
              </a:solidFill>
              <a:latin typeface="Calibri"/>
            </a:endParaRPr>
          </a:p>
          <a:p>
            <a:pPr lvl="3" marL="1604880" indent="-345600">
              <a:lnSpc>
                <a:spcPct val="90000"/>
              </a:lnSpc>
              <a:spcBef>
                <a:spcPts val="479"/>
              </a:spcBef>
              <a:buSzPct val="100000"/>
              <a:buBlip>
                <a:blip r:embed="rId7"/>
              </a:buBlip>
            </a:pPr>
            <a:r>
              <a:rPr b="0" lang="es-ES" sz="2400" spc="-1" strike="noStrike">
                <a:solidFill>
                  <a:srgbClr val="000000"/>
                </a:solidFill>
                <a:latin typeface="Calibri"/>
              </a:rPr>
              <a:t>Cuarto nivel</a:t>
            </a:r>
            <a:endParaRPr b="0" lang="es-ES" sz="2400" spc="-1" strike="noStrike">
              <a:solidFill>
                <a:srgbClr val="000000"/>
              </a:solidFill>
              <a:latin typeface="Calibri"/>
            </a:endParaRPr>
          </a:p>
          <a:p>
            <a:pPr lvl="4" marL="1941480" indent="-336240">
              <a:lnSpc>
                <a:spcPct val="90000"/>
              </a:lnSpc>
              <a:spcBef>
                <a:spcPts val="479"/>
              </a:spcBef>
              <a:buSzPct val="100000"/>
              <a:buBlip>
                <a:blip r:embed="rId8"/>
              </a:buBlip>
            </a:pPr>
            <a:r>
              <a:rPr b="0" lang="es-ES" sz="2400" spc="-1" strike="noStrike">
                <a:solidFill>
                  <a:srgbClr val="000000"/>
                </a:solidFill>
                <a:latin typeface="Calibri"/>
              </a:rPr>
              <a:t>Quinto nivel</a:t>
            </a:r>
            <a:endParaRPr b="0" lang="es-ES" sz="2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Imagen 3" descr=""/>
          <p:cNvPicPr/>
          <p:nvPr/>
        </p:nvPicPr>
        <p:blipFill>
          <a:blip r:embed="rId1"/>
          <a:stretch/>
        </p:blipFill>
        <p:spPr>
          <a:xfrm>
            <a:off x="7524720" y="6330960"/>
            <a:ext cx="1447560" cy="447480"/>
          </a:xfrm>
          <a:prstGeom prst="rect">
            <a:avLst/>
          </a:prstGeom>
          <a:ln>
            <a:noFill/>
          </a:ln>
        </p:spPr>
      </p:pic>
      <p:pic>
        <p:nvPicPr>
          <p:cNvPr id="85" name="Imagen 4" descr=""/>
          <p:cNvPicPr/>
          <p:nvPr/>
        </p:nvPicPr>
        <p:blipFill>
          <a:blip r:embed="rId2"/>
          <a:stretch/>
        </p:blipFill>
        <p:spPr>
          <a:xfrm>
            <a:off x="7559640" y="235080"/>
            <a:ext cx="1439640" cy="882360"/>
          </a:xfrm>
          <a:prstGeom prst="rect">
            <a:avLst/>
          </a:prstGeom>
          <a:ln>
            <a:noFill/>
          </a:ln>
        </p:spPr>
      </p:pic>
      <p:sp>
        <p:nvSpPr>
          <p:cNvPr id="86" name="CustomShape 1"/>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sp>
        <p:nvSpPr>
          <p:cNvPr id="87" name="CustomShape 2"/>
          <p:cNvSpPr/>
          <p:nvPr/>
        </p:nvSpPr>
        <p:spPr>
          <a:xfrm>
            <a:off x="960480" y="1296000"/>
            <a:ext cx="7222680" cy="2771640"/>
          </a:xfrm>
          <a:prstGeom prst="rect">
            <a:avLst/>
          </a:prstGeom>
          <a:noFill/>
          <a:ln w="12600">
            <a:solidFill>
              <a:schemeClr val="tx1"/>
            </a:solidFill>
            <a:miter/>
          </a:ln>
        </p:spPr>
        <p:style>
          <a:lnRef idx="0"/>
          <a:fillRef idx="0"/>
          <a:effectRef idx="0"/>
          <a:fontRef idx="minor"/>
        </p:style>
        <p:txBody>
          <a:bodyPr lIns="90000" rIns="90000" tIns="45000" bIns="45000">
            <a:spAutoFit/>
          </a:bodyPr>
          <a:p>
            <a:pPr algn="ctr">
              <a:lnSpc>
                <a:spcPct val="100000"/>
              </a:lnSpc>
              <a:spcBef>
                <a:spcPts val="2200"/>
              </a:spcBef>
            </a:pPr>
            <a:r>
              <a:rPr b="1" lang="es-ES" sz="4400" spc="-1" strike="noStrike">
                <a:solidFill>
                  <a:srgbClr val="000000"/>
                </a:solidFill>
                <a:latin typeface="Arial"/>
              </a:rPr>
              <a:t>Las mentiras y las mentirijillas de los niños en el colegio: ¿Qué podemos hacer?</a:t>
            </a:r>
            <a:endParaRPr b="0" lang="es-ES" sz="4400" spc="-1" strike="noStrike">
              <a:latin typeface="Arial"/>
            </a:endParaRPr>
          </a:p>
        </p:txBody>
      </p:sp>
      <p:sp>
        <p:nvSpPr>
          <p:cNvPr id="88" name="CustomShape 3"/>
          <p:cNvSpPr/>
          <p:nvPr/>
        </p:nvSpPr>
        <p:spPr>
          <a:xfrm>
            <a:off x="1728000" y="4608000"/>
            <a:ext cx="5079600" cy="456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000000"/>
                </a:solidFill>
                <a:latin typeface="Arial"/>
              </a:rPr>
              <a:t>Rebeca da Cuña Vicente</a:t>
            </a:r>
            <a:r>
              <a:rPr b="0" lang="es-ES" sz="2400" spc="-1" strike="noStrike">
                <a:solidFill>
                  <a:srgbClr val="000000"/>
                </a:solidFill>
                <a:latin typeface="Arial"/>
              </a:rPr>
              <a:t>. </a:t>
            </a:r>
            <a:r>
              <a:rPr b="0" lang="es-ES" sz="2000" spc="-1" strike="noStrike">
                <a:solidFill>
                  <a:srgbClr val="000000"/>
                </a:solidFill>
                <a:latin typeface="Arial"/>
              </a:rPr>
              <a:t>Pediatra</a:t>
            </a:r>
            <a:endParaRPr b="0" lang="es-ES" sz="2000" spc="-1" strike="noStrike">
              <a:latin typeface="Arial"/>
            </a:endParaRPr>
          </a:p>
        </p:txBody>
      </p:sp>
      <p:pic>
        <p:nvPicPr>
          <p:cNvPr id="89" name="" descr=""/>
          <p:cNvPicPr/>
          <p:nvPr/>
        </p:nvPicPr>
        <p:blipFill>
          <a:blip r:embed="rId3"/>
          <a:stretch/>
        </p:blipFill>
        <p:spPr>
          <a:xfrm>
            <a:off x="7128000" y="4608000"/>
            <a:ext cx="1887840" cy="13215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536400" y="331560"/>
            <a:ext cx="7139160" cy="681840"/>
          </a:xfrm>
          <a:prstGeom prst="rect">
            <a:avLst/>
          </a:prstGeom>
          <a:noFill/>
          <a:ln>
            <a:noFill/>
          </a:ln>
        </p:spPr>
        <p:txBody>
          <a:bodyPr lIns="0" rIns="0" tIns="0" bIns="0">
            <a:noAutofit/>
          </a:bodyPr>
          <a:p>
            <a:pPr>
              <a:lnSpc>
                <a:spcPct val="90000"/>
              </a:lnSpc>
            </a:pPr>
            <a:r>
              <a:rPr b="0" lang="es-ES" sz="4400" spc="-151" strike="noStrike">
                <a:solidFill>
                  <a:srgbClr val="000000"/>
                </a:solidFill>
                <a:latin typeface="Calibri"/>
              </a:rPr>
              <a:t>Importancia de decir mentiras</a:t>
            </a:r>
            <a:endParaRPr b="0" lang="es-ES" sz="4400" spc="-1" strike="noStrike">
              <a:solidFill>
                <a:srgbClr val="000000"/>
              </a:solidFill>
              <a:latin typeface="Arial"/>
            </a:endParaRPr>
          </a:p>
        </p:txBody>
      </p:sp>
      <p:sp>
        <p:nvSpPr>
          <p:cNvPr id="91" name="TextShape 2"/>
          <p:cNvSpPr txBox="1"/>
          <p:nvPr/>
        </p:nvSpPr>
        <p:spPr>
          <a:xfrm>
            <a:off x="720000" y="1427040"/>
            <a:ext cx="7813440" cy="3180960"/>
          </a:xfrm>
          <a:prstGeom prst="rect">
            <a:avLst/>
          </a:prstGeom>
          <a:noFill/>
          <a:ln>
            <a:noFill/>
          </a:ln>
        </p:spPr>
        <p:txBody>
          <a:bodyPr lIns="0" rIns="0" tIns="0" bIns="0">
            <a:noAutofit/>
          </a:bodyPr>
          <a:p>
            <a:pPr marL="396720" indent="-396360">
              <a:lnSpc>
                <a:spcPct val="114000"/>
              </a:lnSpc>
              <a:spcBef>
                <a:spcPts val="601"/>
              </a:spcBef>
              <a:buSzPct val="106256"/>
              <a:buBlip>
                <a:blip r:embed="rId1"/>
              </a:buBlip>
            </a:pPr>
            <a:r>
              <a:rPr b="0" lang="es-ES" sz="3200" spc="-1" strike="noStrike">
                <a:solidFill>
                  <a:srgbClr val="000000"/>
                </a:solidFill>
                <a:latin typeface="Calibri"/>
              </a:rPr>
              <a:t>Se pierde la confianza de los demás.</a:t>
            </a:r>
            <a:endParaRPr b="0" lang="es-ES" sz="3200" spc="-1" strike="noStrike">
              <a:solidFill>
                <a:srgbClr val="000000"/>
              </a:solidFill>
              <a:latin typeface="Calibri"/>
            </a:endParaRPr>
          </a:p>
          <a:p>
            <a:pPr marL="396720" indent="-396360">
              <a:lnSpc>
                <a:spcPct val="114000"/>
              </a:lnSpc>
              <a:spcBef>
                <a:spcPts val="601"/>
              </a:spcBef>
              <a:buSzPct val="106256"/>
              <a:buBlip>
                <a:blip r:embed="rId2"/>
              </a:buBlip>
            </a:pPr>
            <a:r>
              <a:rPr b="0" lang="es-ES" sz="3200" spc="-1" strike="noStrike">
                <a:solidFill>
                  <a:srgbClr val="000000"/>
                </a:solidFill>
                <a:latin typeface="Calibri"/>
              </a:rPr>
              <a:t>No se tiene en cuenta lo que siente la otra persona.</a:t>
            </a:r>
            <a:endParaRPr b="0" lang="es-ES" sz="3200" spc="-1" strike="noStrike">
              <a:solidFill>
                <a:srgbClr val="000000"/>
              </a:solidFill>
              <a:latin typeface="Calibri"/>
            </a:endParaRPr>
          </a:p>
          <a:p>
            <a:pPr marL="396720" indent="-396360">
              <a:lnSpc>
                <a:spcPct val="114000"/>
              </a:lnSpc>
              <a:spcBef>
                <a:spcPts val="601"/>
              </a:spcBef>
              <a:buSzPct val="106256"/>
              <a:buBlip>
                <a:blip r:embed="rId3"/>
              </a:buBlip>
            </a:pPr>
            <a:r>
              <a:rPr b="0" lang="es-ES" sz="3200" spc="-1" strike="noStrike">
                <a:solidFill>
                  <a:srgbClr val="000000"/>
                </a:solidFill>
                <a:latin typeface="Calibri"/>
              </a:rPr>
              <a:t>Puede causar algún problema.</a:t>
            </a:r>
            <a:endParaRPr b="0" lang="es-ES" sz="3200" spc="-1" strike="noStrike">
              <a:solidFill>
                <a:srgbClr val="000000"/>
              </a:solidFill>
              <a:latin typeface="Calibri"/>
            </a:endParaRPr>
          </a:p>
          <a:p>
            <a:pPr marL="396720" indent="-396360">
              <a:lnSpc>
                <a:spcPct val="114000"/>
              </a:lnSpc>
              <a:spcBef>
                <a:spcPts val="601"/>
              </a:spcBef>
              <a:buSzPct val="106256"/>
              <a:buBlip>
                <a:blip r:embed="rId4"/>
              </a:buBlip>
            </a:pPr>
            <a:r>
              <a:rPr b="0" lang="es-ES" sz="3200" spc="-1" strike="noStrike">
                <a:solidFill>
                  <a:srgbClr val="000000"/>
                </a:solidFill>
                <a:latin typeface="Calibri"/>
              </a:rPr>
              <a:t>Demuestra falta de responsabilidad.</a:t>
            </a:r>
            <a:endParaRPr b="0" lang="es-ES" sz="3200" spc="-1" strike="noStrike">
              <a:solidFill>
                <a:srgbClr val="000000"/>
              </a:solidFill>
              <a:latin typeface="Calibri"/>
            </a:endParaRPr>
          </a:p>
        </p:txBody>
      </p:sp>
      <p:pic>
        <p:nvPicPr>
          <p:cNvPr id="92" name="Imagen 3" descr=""/>
          <p:cNvPicPr/>
          <p:nvPr/>
        </p:nvPicPr>
        <p:blipFill>
          <a:blip r:embed="rId5"/>
          <a:stretch/>
        </p:blipFill>
        <p:spPr>
          <a:xfrm>
            <a:off x="7524720" y="6330960"/>
            <a:ext cx="1447560" cy="447480"/>
          </a:xfrm>
          <a:prstGeom prst="rect">
            <a:avLst/>
          </a:prstGeom>
          <a:ln>
            <a:noFill/>
          </a:ln>
        </p:spPr>
      </p:pic>
      <p:pic>
        <p:nvPicPr>
          <p:cNvPr id="93" name="Imagen 4" descr=""/>
          <p:cNvPicPr/>
          <p:nvPr/>
        </p:nvPicPr>
        <p:blipFill>
          <a:blip r:embed="rId6"/>
          <a:stretch/>
        </p:blipFill>
        <p:spPr>
          <a:xfrm>
            <a:off x="7559640" y="235080"/>
            <a:ext cx="1439640" cy="882360"/>
          </a:xfrm>
          <a:prstGeom prst="rect">
            <a:avLst/>
          </a:prstGeom>
          <a:ln>
            <a:noFill/>
          </a:ln>
        </p:spPr>
      </p:pic>
      <p:sp>
        <p:nvSpPr>
          <p:cNvPr id="94"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95" name="" descr=""/>
          <p:cNvPicPr/>
          <p:nvPr/>
        </p:nvPicPr>
        <p:blipFill>
          <a:blip r:embed="rId7"/>
          <a:stretch/>
        </p:blipFill>
        <p:spPr>
          <a:xfrm>
            <a:off x="7128000" y="4608360"/>
            <a:ext cx="1887840" cy="1321560"/>
          </a:xfrm>
          <a:prstGeom prst="rect">
            <a:avLst/>
          </a:prstGeom>
          <a:ln>
            <a:noFill/>
          </a:ln>
        </p:spPr>
      </p:pic>
    </p:spTree>
  </p:cSld>
  <p:transition>
    <p:fade/>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574560" y="314280"/>
            <a:ext cx="6984720" cy="1206000"/>
          </a:xfrm>
          <a:prstGeom prst="rect">
            <a:avLst/>
          </a:prstGeom>
          <a:noFill/>
          <a:ln>
            <a:noFill/>
          </a:ln>
        </p:spPr>
        <p:txBody>
          <a:bodyPr lIns="0" rIns="0" tIns="0" bIns="0">
            <a:noAutofit/>
          </a:bodyPr>
          <a:p>
            <a:pPr>
              <a:lnSpc>
                <a:spcPct val="90000"/>
              </a:lnSpc>
            </a:pPr>
            <a:r>
              <a:rPr b="0" lang="es-ES" sz="4000" spc="-151" strike="noStrike">
                <a:solidFill>
                  <a:srgbClr val="000000"/>
                </a:solidFill>
                <a:latin typeface="Calibri"/>
              </a:rPr>
              <a:t>¿Qué se puede hacer cuando el niño miente?</a:t>
            </a:r>
            <a:endParaRPr b="0" lang="es-ES" sz="4000" spc="-1" strike="noStrike">
              <a:solidFill>
                <a:srgbClr val="000000"/>
              </a:solidFill>
              <a:latin typeface="Arial"/>
            </a:endParaRPr>
          </a:p>
        </p:txBody>
      </p:sp>
      <p:sp>
        <p:nvSpPr>
          <p:cNvPr id="97" name="TextShape 2"/>
          <p:cNvSpPr txBox="1"/>
          <p:nvPr/>
        </p:nvSpPr>
        <p:spPr>
          <a:xfrm>
            <a:off x="627480" y="1512000"/>
            <a:ext cx="8444520" cy="3775320"/>
          </a:xfrm>
          <a:prstGeom prst="rect">
            <a:avLst/>
          </a:prstGeom>
          <a:noFill/>
          <a:ln>
            <a:noFill/>
          </a:ln>
        </p:spPr>
        <p:txBody>
          <a:bodyPr lIns="0" rIns="0" tIns="0" bIns="0">
            <a:noAutofit/>
          </a:bodyPr>
          <a:p>
            <a:pPr marL="396720" indent="-396360">
              <a:lnSpc>
                <a:spcPct val="114000"/>
              </a:lnSpc>
              <a:spcBef>
                <a:spcPts val="601"/>
              </a:spcBef>
              <a:buSzPct val="106256"/>
              <a:buBlip>
                <a:blip r:embed="rId1"/>
              </a:buBlip>
            </a:pPr>
            <a:r>
              <a:rPr b="0" lang="es-ES" sz="3200" spc="-1" strike="noStrike">
                <a:solidFill>
                  <a:srgbClr val="000000"/>
                </a:solidFill>
                <a:latin typeface="Calibri"/>
              </a:rPr>
              <a:t>Habla con él. Dile cómo te sientes. Pregúntale cómo se siente él. Debatid en el aula.</a:t>
            </a:r>
            <a:endParaRPr b="0" lang="es-ES" sz="3200" spc="-1" strike="noStrike">
              <a:solidFill>
                <a:srgbClr val="000000"/>
              </a:solidFill>
              <a:latin typeface="Calibri"/>
            </a:endParaRPr>
          </a:p>
          <a:p>
            <a:pPr marL="396720" indent="-396360">
              <a:lnSpc>
                <a:spcPct val="114000"/>
              </a:lnSpc>
              <a:spcBef>
                <a:spcPts val="601"/>
              </a:spcBef>
              <a:buSzPct val="106256"/>
              <a:buBlip>
                <a:blip r:embed="rId2"/>
              </a:buBlip>
            </a:pPr>
            <a:r>
              <a:rPr b="0" lang="es-ES" sz="3200" spc="-1" strike="noStrike">
                <a:solidFill>
                  <a:srgbClr val="000000"/>
                </a:solidFill>
                <a:latin typeface="Calibri"/>
              </a:rPr>
              <a:t>Ayúdale a buscar soluciones diferentes a la mentira. Lluvia de ideas entre todos.</a:t>
            </a:r>
            <a:endParaRPr b="0" lang="es-ES" sz="3200" spc="-1" strike="noStrike">
              <a:solidFill>
                <a:srgbClr val="000000"/>
              </a:solidFill>
              <a:latin typeface="Calibri"/>
            </a:endParaRPr>
          </a:p>
          <a:p>
            <a:pPr marL="396720" indent="-396360">
              <a:lnSpc>
                <a:spcPct val="114000"/>
              </a:lnSpc>
              <a:spcBef>
                <a:spcPts val="601"/>
              </a:spcBef>
              <a:buSzPct val="106256"/>
              <a:buBlip>
                <a:blip r:embed="rId3"/>
              </a:buBlip>
            </a:pPr>
            <a:r>
              <a:rPr b="1" lang="es-ES" sz="3200" spc="-1" strike="noStrike">
                <a:solidFill>
                  <a:srgbClr val="000000"/>
                </a:solidFill>
                <a:latin typeface="Calibri"/>
              </a:rPr>
              <a:t>Sé su ejemplo</a:t>
            </a:r>
            <a:r>
              <a:rPr b="0" lang="es-ES" sz="3200" spc="-1" strike="noStrike">
                <a:solidFill>
                  <a:srgbClr val="000000"/>
                </a:solidFill>
                <a:latin typeface="Calibri"/>
              </a:rPr>
              <a:t>: nunca mientas.</a:t>
            </a:r>
            <a:endParaRPr b="0" lang="es-ES" sz="3200" spc="-1" strike="noStrike">
              <a:solidFill>
                <a:srgbClr val="000000"/>
              </a:solidFill>
              <a:latin typeface="Calibri"/>
            </a:endParaRPr>
          </a:p>
          <a:p>
            <a:pPr marL="396720" indent="-396360">
              <a:lnSpc>
                <a:spcPct val="114000"/>
              </a:lnSpc>
              <a:spcBef>
                <a:spcPts val="601"/>
              </a:spcBef>
              <a:buSzPct val="106256"/>
              <a:buBlip>
                <a:blip r:embed="rId4"/>
              </a:buBlip>
            </a:pPr>
            <a:r>
              <a:rPr b="0" lang="es-ES" sz="3200" spc="-1" strike="noStrike">
                <a:solidFill>
                  <a:srgbClr val="000000"/>
                </a:solidFill>
                <a:latin typeface="Calibri"/>
              </a:rPr>
              <a:t>Utiliza recursos: cuentos, vídeos,          canciones...</a:t>
            </a:r>
            <a:endParaRPr b="0" lang="es-ES" sz="3200" spc="-1" strike="noStrike">
              <a:solidFill>
                <a:srgbClr val="000000"/>
              </a:solidFill>
              <a:latin typeface="Calibri"/>
            </a:endParaRPr>
          </a:p>
        </p:txBody>
      </p:sp>
      <p:pic>
        <p:nvPicPr>
          <p:cNvPr id="98" name="Imagen 3" descr=""/>
          <p:cNvPicPr/>
          <p:nvPr/>
        </p:nvPicPr>
        <p:blipFill>
          <a:blip r:embed="rId5"/>
          <a:stretch/>
        </p:blipFill>
        <p:spPr>
          <a:xfrm>
            <a:off x="7524720" y="6330960"/>
            <a:ext cx="1447560" cy="447480"/>
          </a:xfrm>
          <a:prstGeom prst="rect">
            <a:avLst/>
          </a:prstGeom>
          <a:ln>
            <a:noFill/>
          </a:ln>
        </p:spPr>
      </p:pic>
      <p:pic>
        <p:nvPicPr>
          <p:cNvPr id="99" name="Imagen 4" descr=""/>
          <p:cNvPicPr/>
          <p:nvPr/>
        </p:nvPicPr>
        <p:blipFill>
          <a:blip r:embed="rId6"/>
          <a:stretch/>
        </p:blipFill>
        <p:spPr>
          <a:xfrm>
            <a:off x="7559640" y="235080"/>
            <a:ext cx="1439640" cy="882360"/>
          </a:xfrm>
          <a:prstGeom prst="rect">
            <a:avLst/>
          </a:prstGeom>
          <a:ln>
            <a:noFill/>
          </a:ln>
        </p:spPr>
      </p:pic>
      <p:sp>
        <p:nvSpPr>
          <p:cNvPr id="100" name="CustomShape 3"/>
          <p:cNvSpPr/>
          <p:nvPr/>
        </p:nvSpPr>
        <p:spPr>
          <a:xfrm>
            <a:off x="179280" y="6202440"/>
            <a:ext cx="4430520" cy="5778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s-ES" sz="3200" spc="-1" strike="noStrike">
                <a:solidFill>
                  <a:srgbClr val="d3ecf2"/>
                </a:solidFill>
                <a:latin typeface="Arial"/>
              </a:rPr>
              <a:t>www.familiaysalud.es</a:t>
            </a:r>
            <a:endParaRPr b="0" lang="es-ES" sz="3200" spc="-1" strike="noStrike">
              <a:latin typeface="Arial"/>
            </a:endParaRPr>
          </a:p>
        </p:txBody>
      </p:sp>
      <p:pic>
        <p:nvPicPr>
          <p:cNvPr id="101" name="" descr=""/>
          <p:cNvPicPr/>
          <p:nvPr/>
        </p:nvPicPr>
        <p:blipFill>
          <a:blip r:embed="rId7"/>
          <a:stretch/>
        </p:blipFill>
        <p:spPr>
          <a:xfrm>
            <a:off x="7128000" y="4608360"/>
            <a:ext cx="1887840" cy="1321560"/>
          </a:xfrm>
          <a:prstGeom prst="rect">
            <a:avLst/>
          </a:prstGeom>
          <a:ln>
            <a:noFill/>
          </a:ln>
        </p:spPr>
      </p:pic>
    </p:spTree>
  </p:cSld>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1287</TotalTime>
  <Application>LibreOffice/6.4.4.2$Windows_X86_64 LibreOffice_project/3d775be2011f3886db32dfd395a6a6d1ca2630ff</Application>
  <Words>252</Words>
  <Paragraphs>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2016-04-01T18:52:14Z</dcterms:created>
  <dc:creator>Juan José Morell Bernabé</dc:creator>
  <dc:description/>
  <dc:language>es-ES</dc:language>
  <cp:lastModifiedBy/>
  <dcterms:modified xsi:type="dcterms:W3CDTF">2020-12-28T18:34:43Z</dcterms:modified>
  <cp:revision>35</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3</vt:i4>
  </property>
</Properties>
</file>