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28.png" ContentType="image/png"/>
  <Override PartName="/ppt/media/image1.jpeg" ContentType="image/jpeg"/>
  <Override PartName="/ppt/media/image2.jpeg" ContentType="image/jpeg"/>
  <Override PartName="/ppt/media/image8.png" ContentType="image/png"/>
  <Override PartName="/ppt/media/image3.jpeg" ContentType="image/jpeg"/>
  <Override PartName="/ppt/media/image5.png" ContentType="image/png"/>
  <Override PartName="/ppt/media/image4.jpeg" ContentType="image/jpeg"/>
  <Override PartName="/ppt/media/image34.jpeg" ContentType="image/jpeg"/>
  <Override PartName="/ppt/media/image6.png" ContentType="image/png"/>
  <Override PartName="/ppt/media/image7.png" ContentType="image/png"/>
  <Override PartName="/ppt/media/image9.png" ContentType="image/png"/>
  <Override PartName="/ppt/media/image10.png" ContentType="image/png"/>
  <Override PartName="/ppt/media/image29.jpeg" ContentType="image/jpe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jpeg" ContentType="image/jpeg"/>
  <Override PartName="/ppt/media/image18.png" ContentType="image/png"/>
  <Override PartName="/ppt/media/image19.jpeg" ContentType="image/jpeg"/>
  <Override PartName="/ppt/media/image22.png" ContentType="image/png"/>
  <Override PartName="/ppt/media/image20.png" ContentType="image/png"/>
  <Override PartName="/ppt/media/image21.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30.png" ContentType="image/png"/>
  <Override PartName="/ppt/media/image31.png" ContentType="image/png"/>
  <Override PartName="/ppt/media/image32.png" ContentType="image/png"/>
  <Override PartName="/ppt/media/image33.png" ContentType="image/png"/>
  <Override PartName="/ppt/media/image35.png" ContentType="image/png"/>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4800" spc="-1" strike="noStrike">
                <a:solidFill>
                  <a:srgbClr val="000000"/>
                </a:solidFill>
                <a:latin typeface="Arial"/>
              </a:rPr>
              <a:t>Pulse para desplazar la diapositiva</a:t>
            </a:r>
            <a:endParaRPr b="0" lang="es-ES" sz="4800" spc="-1" strike="noStrike">
              <a:solidFill>
                <a:srgbClr val="000000"/>
              </a:solidFill>
              <a:latin typeface="Arial"/>
            </a:endParaRPr>
          </a:p>
        </p:txBody>
      </p:sp>
      <p:sp>
        <p:nvSpPr>
          <p:cNvPr id="79" name="PlaceHolder 2"/>
          <p:cNvSpPr>
            <a:spLocks noGrp="1"/>
          </p:cNvSpPr>
          <p:nvPr>
            <p:ph type="body"/>
          </p:nvPr>
        </p:nvSpPr>
        <p:spPr>
          <a:xfrm>
            <a:off x="756000" y="5078520"/>
            <a:ext cx="6047640" cy="4811040"/>
          </a:xfrm>
          <a:prstGeom prst="rect">
            <a:avLst/>
          </a:prstGeom>
        </p:spPr>
        <p:txBody>
          <a:bodyPr lIns="0" rIns="0" tIns="0" bIns="0">
            <a:noAutofit/>
          </a:bodyPr>
          <a:p>
            <a:r>
              <a:rPr b="0" lang="es-ES" sz="2000" spc="-1" strike="noStrike">
                <a:latin typeface="Arial"/>
              </a:rPr>
              <a:t>Pulse para editar el formato de las notas</a:t>
            </a:r>
            <a:endParaRPr b="0" lang="es-ES" sz="2000" spc="-1" strike="noStrike">
              <a:latin typeface="Arial"/>
            </a:endParaRPr>
          </a:p>
        </p:txBody>
      </p:sp>
      <p:sp>
        <p:nvSpPr>
          <p:cNvPr id="80" name="PlaceHolder 3"/>
          <p:cNvSpPr>
            <a:spLocks noGrp="1"/>
          </p:cNvSpPr>
          <p:nvPr>
            <p:ph type="hdr"/>
          </p:nvPr>
        </p:nvSpPr>
        <p:spPr>
          <a:xfrm>
            <a:off x="0" y="0"/>
            <a:ext cx="3280680" cy="534240"/>
          </a:xfrm>
          <a:prstGeom prst="rect">
            <a:avLst/>
          </a:prstGeom>
        </p:spPr>
        <p:txBody>
          <a:bodyPr lIns="0" rIns="0" tIns="0" bIns="0">
            <a:noAutofit/>
          </a:bodyPr>
          <a:p>
            <a:r>
              <a:rPr b="0" lang="es-ES" sz="1400" spc="-1" strike="noStrike">
                <a:latin typeface="Times New Roman"/>
              </a:rPr>
              <a:t>&lt;cabecera&gt;</a:t>
            </a:r>
            <a:endParaRPr b="0" lang="es-ES" sz="1400" spc="-1" strike="noStrike">
              <a:latin typeface="Times New Roman"/>
            </a:endParaRPr>
          </a:p>
        </p:txBody>
      </p:sp>
      <p:sp>
        <p:nvSpPr>
          <p:cNvPr id="81" name="PlaceHolder 4"/>
          <p:cNvSpPr>
            <a:spLocks noGrp="1"/>
          </p:cNvSpPr>
          <p:nvPr>
            <p:ph type="dt"/>
          </p:nvPr>
        </p:nvSpPr>
        <p:spPr>
          <a:xfrm>
            <a:off x="4278960" y="0"/>
            <a:ext cx="3280680" cy="534240"/>
          </a:xfrm>
          <a:prstGeom prst="rect">
            <a:avLst/>
          </a:prstGeom>
        </p:spPr>
        <p:txBody>
          <a:bodyPr lIns="0" rIns="0" tIns="0" bIns="0">
            <a:noAutofit/>
          </a:bodyPr>
          <a:p>
            <a:pPr algn="r"/>
            <a:r>
              <a:rPr b="0" lang="es-ES" sz="1400" spc="-1" strike="noStrike">
                <a:latin typeface="Times New Roman"/>
              </a:rPr>
              <a:t>&lt;fecha/hora&gt;</a:t>
            </a:r>
            <a:endParaRPr b="0" lang="es-ES" sz="1400" spc="-1" strike="noStrike">
              <a:latin typeface="Times New Roman"/>
            </a:endParaRPr>
          </a:p>
        </p:txBody>
      </p:sp>
      <p:sp>
        <p:nvSpPr>
          <p:cNvPr id="82" name="PlaceHolder 5"/>
          <p:cNvSpPr>
            <a:spLocks noGrp="1"/>
          </p:cNvSpPr>
          <p:nvPr>
            <p:ph type="ftr"/>
          </p:nvPr>
        </p:nvSpPr>
        <p:spPr>
          <a:xfrm>
            <a:off x="0" y="10157400"/>
            <a:ext cx="3280680" cy="534240"/>
          </a:xfrm>
          <a:prstGeom prst="rect">
            <a:avLst/>
          </a:prstGeom>
        </p:spPr>
        <p:txBody>
          <a:bodyPr lIns="0" rIns="0" tIns="0" bIns="0" anchor="b">
            <a:noAutofit/>
          </a:bodyPr>
          <a:p>
            <a:r>
              <a:rPr b="0" lang="es-ES" sz="1400" spc="-1" strike="noStrike">
                <a:latin typeface="Times New Roman"/>
              </a:rPr>
              <a:t>&lt;pie de página&gt;</a:t>
            </a:r>
            <a:endParaRPr b="0" lang="es-ES" sz="1400" spc="-1" strike="noStrike">
              <a:latin typeface="Times New Roman"/>
            </a:endParaRPr>
          </a:p>
        </p:txBody>
      </p:sp>
      <p:sp>
        <p:nvSpPr>
          <p:cNvPr id="8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49720AC9-A17A-4083-84C3-FE237DF25B1E}"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sldImg"/>
          </p:nvPr>
        </p:nvSpPr>
        <p:spPr>
          <a:xfrm>
            <a:off x="1371600" y="1143000"/>
            <a:ext cx="4114440" cy="3085920"/>
          </a:xfrm>
          <a:prstGeom prst="rect">
            <a:avLst/>
          </a:prstGeom>
        </p:spPr>
      </p:sp>
      <p:sp>
        <p:nvSpPr>
          <p:cNvPr id="117" name="PlaceHolder 2"/>
          <p:cNvSpPr>
            <a:spLocks noGrp="1"/>
          </p:cNvSpPr>
          <p:nvPr>
            <p:ph type="body"/>
          </p:nvPr>
        </p:nvSpPr>
        <p:spPr>
          <a:xfrm>
            <a:off x="685800" y="4400640"/>
            <a:ext cx="5486040" cy="3600000"/>
          </a:xfrm>
          <a:prstGeom prst="rect">
            <a:avLst/>
          </a:prstGeom>
        </p:spPr>
        <p:txBody>
          <a:bodyPr>
            <a:noAutofit/>
          </a:bodyPr>
          <a:p>
            <a:endParaRPr b="0" lang="es-ES" sz="2000" spc="-1" strike="noStrike">
              <a:latin typeface="Arial"/>
            </a:endParaRPr>
          </a:p>
        </p:txBody>
      </p:sp>
      <p:sp>
        <p:nvSpPr>
          <p:cNvPr id="118" name="TextShape 3"/>
          <p:cNvSpPr txBox="1"/>
          <p:nvPr/>
        </p:nvSpPr>
        <p:spPr>
          <a:xfrm>
            <a:off x="0" y="0"/>
            <a:ext cx="2971440" cy="458280"/>
          </a:xfrm>
          <a:prstGeom prst="rect">
            <a:avLst/>
          </a:prstGeom>
          <a:noFill/>
          <a:ln>
            <a:noFill/>
          </a:ln>
        </p:spPr>
        <p:txBody>
          <a:bodyPr>
            <a:noAutofit/>
          </a:bodyPr>
          <a:p>
            <a:endParaRPr b="0" lang="es-ES" sz="2400" spc="-1" strike="noStrike">
              <a:latin typeface="Times New Roman"/>
            </a:endParaRPr>
          </a:p>
        </p:txBody>
      </p:sp>
      <p:sp>
        <p:nvSpPr>
          <p:cNvPr id="119" name="TextShape 4"/>
          <p:cNvSpPr txBox="1"/>
          <p:nvPr/>
        </p:nvSpPr>
        <p:spPr>
          <a:xfrm>
            <a:off x="3884760" y="0"/>
            <a:ext cx="2971440" cy="458280"/>
          </a:xfrm>
          <a:prstGeom prst="rect">
            <a:avLst/>
          </a:prstGeom>
          <a:noFill/>
          <a:ln>
            <a:noFill/>
          </a:ln>
        </p:spPr>
        <p:txBody>
          <a:bodyPr>
            <a:noAutofit/>
          </a:bodyPr>
          <a:p>
            <a:pPr algn="r">
              <a:lnSpc>
                <a:spcPct val="100000"/>
              </a:lnSpc>
            </a:pPr>
            <a:fld id="{21A66882-8F7D-4EED-9741-1645EB53F85E}" type="datetime">
              <a:rPr b="0" lang="en-US" sz="1200" spc="-1" strike="noStrike">
                <a:solidFill>
                  <a:srgbClr val="000000"/>
                </a:solidFill>
                <a:latin typeface="+mn-lt"/>
              </a:rPr>
              <a:t>12/8/20</a:t>
            </a:fld>
            <a:r>
              <a:rPr b="0" lang="en-US" sz="1200" spc="-1" strike="noStrike">
                <a:solidFill>
                  <a:srgbClr val="000000"/>
                </a:solidFill>
                <a:latin typeface="+mn-lt"/>
              </a:rPr>
              <a:t> </a:t>
            </a:r>
            <a:fld id="{B2F478E2-7378-4AE6-812F-A65CC60FB854}" type="datetime12">
              <a:rPr b="0" lang="en-US" sz="1200" spc="-1" strike="noStrike">
                <a:solidFill>
                  <a:srgbClr val="000000"/>
                </a:solidFill>
                <a:latin typeface="+mn-lt"/>
              </a:rPr>
              <a:t>06:22 PM</a:t>
            </a:fld>
            <a:endParaRPr b="0" lang="es-ES" sz="1200" spc="-1" strike="noStrike">
              <a:latin typeface="Times New Roman"/>
            </a:endParaRPr>
          </a:p>
        </p:txBody>
      </p:sp>
      <p:sp>
        <p:nvSpPr>
          <p:cNvPr id="120" name="TextShape 5"/>
          <p:cNvSpPr txBox="1"/>
          <p:nvPr/>
        </p:nvSpPr>
        <p:spPr>
          <a:xfrm>
            <a:off x="0" y="8685360"/>
            <a:ext cx="6171840" cy="456840"/>
          </a:xfrm>
          <a:prstGeom prst="rect">
            <a:avLst/>
          </a:prstGeom>
          <a:noFill/>
          <a:ln>
            <a:noFill/>
          </a:ln>
        </p:spPr>
        <p:txBody>
          <a:bodyPr anchor="b">
            <a:noAutofit/>
          </a:bodyPr>
          <a:p>
            <a:pPr>
              <a:lnSpc>
                <a:spcPct val="100000"/>
              </a:lnSpc>
            </a:pPr>
            <a:r>
              <a:rPr b="0" lang="en-US" sz="500" spc="-1" strike="noStrike">
                <a:solidFill>
                  <a:srgbClr val="000000"/>
                </a:solidFill>
                <a:latin typeface="+mn-lt"/>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Times New Roman"/>
            </a:endParaRPr>
          </a:p>
          <a:p>
            <a:pPr>
              <a:lnSpc>
                <a:spcPct val="100000"/>
              </a:lnSpc>
            </a:pPr>
            <a:r>
              <a:rPr b="0" lang="en-US" sz="500" spc="-1" strike="noStrike">
                <a:solidFill>
                  <a:srgbClr val="000000"/>
                </a:solidFill>
                <a:latin typeface="+mn-lt"/>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n-US" sz="500" spc="-1" strike="noStrike">
                <a:solidFill>
                  <a:srgbClr val="000000"/>
                </a:solidFill>
                <a:latin typeface="+mn-lt"/>
              </a:rPr>
              <a:t>MICROSOFT NO FACILITA GARANTÍAS EXPRESAS, IMPLÍCITAS O ESTATUTORIAS EN RELACIÓN A LA INFORMACIÓN CONTENIDA EN ESTA PRESENTACIÓN.</a:t>
            </a:r>
            <a:endParaRPr b="0" lang="es-ES" sz="500" spc="-1" strike="noStrike">
              <a:latin typeface="Times New Roman"/>
            </a:endParaRPr>
          </a:p>
          <a:p>
            <a:pPr>
              <a:lnSpc>
                <a:spcPct val="100000"/>
              </a:lnSpc>
            </a:pPr>
            <a:endParaRPr b="0" lang="es-ES" sz="500" spc="-1" strike="noStrike">
              <a:latin typeface="Times New Roman"/>
            </a:endParaRPr>
          </a:p>
        </p:txBody>
      </p:sp>
      <p:sp>
        <p:nvSpPr>
          <p:cNvPr id="121" name="TextShape 6"/>
          <p:cNvSpPr txBox="1"/>
          <p:nvPr/>
        </p:nvSpPr>
        <p:spPr>
          <a:xfrm>
            <a:off x="6172200" y="8685360"/>
            <a:ext cx="684000" cy="456840"/>
          </a:xfrm>
          <a:prstGeom prst="rect">
            <a:avLst/>
          </a:prstGeom>
          <a:noFill/>
          <a:ln>
            <a:noFill/>
          </a:ln>
        </p:spPr>
        <p:txBody>
          <a:bodyPr anchor="b">
            <a:noAutofit/>
          </a:bodyPr>
          <a:p>
            <a:pPr algn="r">
              <a:lnSpc>
                <a:spcPct val="100000"/>
              </a:lnSpc>
            </a:pPr>
            <a:fld id="{6AFAAA4E-4114-4D6F-BB79-CC43722B35EB}" type="slidenum">
              <a:rPr b="0" lang="en-US" sz="1200" spc="-1" strike="noStrike">
                <a:solidFill>
                  <a:srgbClr val="000000"/>
                </a:solidFill>
                <a:latin typeface="+mn-lt"/>
              </a:rPr>
              <a:t>&lt;número&gt;</a:t>
            </a:fld>
            <a:endParaRPr b="0" lang="es-E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25" name="PlaceHolder 2"/>
          <p:cNvSpPr>
            <a:spLocks noGrp="1"/>
          </p:cNvSpPr>
          <p:nvPr>
            <p:ph type="body"/>
          </p:nvPr>
        </p:nvSpPr>
        <p:spPr>
          <a:xfrm>
            <a:off x="380880" y="141300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6" name="PlaceHolder 3"/>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28"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9"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0"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1" name="PlaceHolder 5"/>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33" name="PlaceHolder 2"/>
          <p:cNvSpPr>
            <a:spLocks noGrp="1"/>
          </p:cNvSpPr>
          <p:nvPr>
            <p:ph type="body"/>
          </p:nvPr>
        </p:nvSpPr>
        <p:spPr>
          <a:xfrm>
            <a:off x="38088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4" name="PlaceHolder 3"/>
          <p:cNvSpPr>
            <a:spLocks noGrp="1"/>
          </p:cNvSpPr>
          <p:nvPr>
            <p:ph type="body"/>
          </p:nvPr>
        </p:nvSpPr>
        <p:spPr>
          <a:xfrm>
            <a:off x="321480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5" name="PlaceHolder 4"/>
          <p:cNvSpPr>
            <a:spLocks noGrp="1"/>
          </p:cNvSpPr>
          <p:nvPr>
            <p:ph type="body"/>
          </p:nvPr>
        </p:nvSpPr>
        <p:spPr>
          <a:xfrm>
            <a:off x="604872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6" name="PlaceHolder 5"/>
          <p:cNvSpPr>
            <a:spLocks noGrp="1"/>
          </p:cNvSpPr>
          <p:nvPr>
            <p:ph type="body"/>
          </p:nvPr>
        </p:nvSpPr>
        <p:spPr>
          <a:xfrm>
            <a:off x="38088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7" name="PlaceHolder 6"/>
          <p:cNvSpPr>
            <a:spLocks noGrp="1"/>
          </p:cNvSpPr>
          <p:nvPr>
            <p:ph type="body"/>
          </p:nvPr>
        </p:nvSpPr>
        <p:spPr>
          <a:xfrm>
            <a:off x="321480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8" name="PlaceHolder 7"/>
          <p:cNvSpPr>
            <a:spLocks noGrp="1"/>
          </p:cNvSpPr>
          <p:nvPr>
            <p:ph type="body"/>
          </p:nvPr>
        </p:nvSpPr>
        <p:spPr>
          <a:xfrm>
            <a:off x="604872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43" name="PlaceHolder 2"/>
          <p:cNvSpPr>
            <a:spLocks noGrp="1"/>
          </p:cNvSpPr>
          <p:nvPr>
            <p:ph type="subTitle"/>
          </p:nvPr>
        </p:nvSpPr>
        <p:spPr>
          <a:xfrm>
            <a:off x="380880" y="1413000"/>
            <a:ext cx="8381520" cy="2210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45" name="PlaceHolder 2"/>
          <p:cNvSpPr>
            <a:spLocks noGrp="1"/>
          </p:cNvSpPr>
          <p:nvPr>
            <p:ph type="body"/>
          </p:nvPr>
        </p:nvSpPr>
        <p:spPr>
          <a:xfrm>
            <a:off x="380880" y="1413000"/>
            <a:ext cx="838152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47"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48"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80880" y="230040"/>
            <a:ext cx="8381520" cy="3083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52"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53"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54"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4" name="PlaceHolder 2"/>
          <p:cNvSpPr>
            <a:spLocks noGrp="1"/>
          </p:cNvSpPr>
          <p:nvPr>
            <p:ph type="subTitle"/>
          </p:nvPr>
        </p:nvSpPr>
        <p:spPr>
          <a:xfrm>
            <a:off x="380880" y="1413000"/>
            <a:ext cx="8381520" cy="2210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56"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57"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58" name="PlaceHolder 4"/>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60"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1"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2" name="PlaceHolder 4"/>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64" name="PlaceHolder 2"/>
          <p:cNvSpPr>
            <a:spLocks noGrp="1"/>
          </p:cNvSpPr>
          <p:nvPr>
            <p:ph type="body"/>
          </p:nvPr>
        </p:nvSpPr>
        <p:spPr>
          <a:xfrm>
            <a:off x="380880" y="141300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5" name="PlaceHolder 3"/>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67"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8"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9"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0" name="PlaceHolder 5"/>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72" name="PlaceHolder 2"/>
          <p:cNvSpPr>
            <a:spLocks noGrp="1"/>
          </p:cNvSpPr>
          <p:nvPr>
            <p:ph type="body"/>
          </p:nvPr>
        </p:nvSpPr>
        <p:spPr>
          <a:xfrm>
            <a:off x="38088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3" name="PlaceHolder 3"/>
          <p:cNvSpPr>
            <a:spLocks noGrp="1"/>
          </p:cNvSpPr>
          <p:nvPr>
            <p:ph type="body"/>
          </p:nvPr>
        </p:nvSpPr>
        <p:spPr>
          <a:xfrm>
            <a:off x="321480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4" name="PlaceHolder 4"/>
          <p:cNvSpPr>
            <a:spLocks noGrp="1"/>
          </p:cNvSpPr>
          <p:nvPr>
            <p:ph type="body"/>
          </p:nvPr>
        </p:nvSpPr>
        <p:spPr>
          <a:xfrm>
            <a:off x="604872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5" name="PlaceHolder 5"/>
          <p:cNvSpPr>
            <a:spLocks noGrp="1"/>
          </p:cNvSpPr>
          <p:nvPr>
            <p:ph type="body"/>
          </p:nvPr>
        </p:nvSpPr>
        <p:spPr>
          <a:xfrm>
            <a:off x="38088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6" name="PlaceHolder 6"/>
          <p:cNvSpPr>
            <a:spLocks noGrp="1"/>
          </p:cNvSpPr>
          <p:nvPr>
            <p:ph type="body"/>
          </p:nvPr>
        </p:nvSpPr>
        <p:spPr>
          <a:xfrm>
            <a:off x="321480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7" name="PlaceHolder 7"/>
          <p:cNvSpPr>
            <a:spLocks noGrp="1"/>
          </p:cNvSpPr>
          <p:nvPr>
            <p:ph type="body"/>
          </p:nvPr>
        </p:nvSpPr>
        <p:spPr>
          <a:xfrm>
            <a:off x="604872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6" name="PlaceHolder 2"/>
          <p:cNvSpPr>
            <a:spLocks noGrp="1"/>
          </p:cNvSpPr>
          <p:nvPr>
            <p:ph type="body"/>
          </p:nvPr>
        </p:nvSpPr>
        <p:spPr>
          <a:xfrm>
            <a:off x="380880" y="1413000"/>
            <a:ext cx="838152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8"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9"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80880" y="230040"/>
            <a:ext cx="8381520" cy="3083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13"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4"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5"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17"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8"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9" name="PlaceHolder 4"/>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21"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2"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3" name="PlaceHolder 4"/>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25" descr="7-00029_BAK_v03TOP"/>
          <p:cNvPicPr/>
          <p:nvPr/>
        </p:nvPicPr>
        <p:blipFill>
          <a:blip r:embed="rId3"/>
          <a:stretch/>
        </p:blipFill>
        <p:spPr>
          <a:xfrm>
            <a:off x="-15840" y="6006960"/>
            <a:ext cx="9159480" cy="848880"/>
          </a:xfrm>
          <a:prstGeom prst="rect">
            <a:avLst/>
          </a:prstGeom>
          <a:ln w="9360">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s-ES" sz="4800" spc="-1" strike="noStrike">
                <a:solidFill>
                  <a:srgbClr val="000000"/>
                </a:solidFill>
                <a:latin typeface="Arial"/>
              </a:rPr>
              <a:t>Pulse para editar el formato del texto de título</a:t>
            </a:r>
            <a:endParaRPr b="0" lang="es-ES" sz="4800" spc="-1" strike="noStrike">
              <a:solidFill>
                <a:srgbClr val="000000"/>
              </a:solidFill>
              <a:latin typeface="Arial"/>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Calibri"/>
              </a:rPr>
              <a:t>Pulse para editar el formato de texto del esquema</a:t>
            </a:r>
            <a:endParaRPr b="0" lang="es-E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s-ES" sz="2400" spc="-1" strike="noStrike">
                <a:solidFill>
                  <a:srgbClr val="000000"/>
                </a:solidFill>
                <a:latin typeface="Calibri"/>
              </a:rPr>
              <a:t>Segundo nivel del esquema</a:t>
            </a:r>
            <a:endParaRPr b="0" lang="es-E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Calibri"/>
              </a:rPr>
              <a:t>Tercer nivel del esquema</a:t>
            </a:r>
            <a:endParaRPr b="0" lang="es-ES"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s-ES" sz="2400" spc="-1" strike="noStrike">
                <a:solidFill>
                  <a:srgbClr val="000000"/>
                </a:solidFill>
                <a:latin typeface="Calibri"/>
              </a:rPr>
              <a:t>Cuarto nivel del esquema</a:t>
            </a:r>
            <a:endParaRPr b="0" lang="es-ES" sz="24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Calibri"/>
              </a:rPr>
              <a:t>Quinto nivel del esquema</a:t>
            </a:r>
            <a:endParaRPr b="0" lang="es-E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Calibri"/>
              </a:rPr>
              <a:t>Sexto nivel del esquema</a:t>
            </a:r>
            <a:endParaRPr b="0" lang="es-E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Calibri"/>
              </a:rPr>
              <a:t>Séptimo nivel del esquema</a:t>
            </a:r>
            <a:endParaRPr b="0" lang="es-E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39" name="Picture 25" descr="7-00029_BAK_v03TOP"/>
          <p:cNvPicPr/>
          <p:nvPr/>
        </p:nvPicPr>
        <p:blipFill>
          <a:blip r:embed="rId3"/>
          <a:stretch/>
        </p:blipFill>
        <p:spPr>
          <a:xfrm>
            <a:off x="-15840" y="6006960"/>
            <a:ext cx="9159480" cy="848880"/>
          </a:xfrm>
          <a:prstGeom prst="rect">
            <a:avLst/>
          </a:prstGeom>
          <a:ln w="9360">
            <a:noFill/>
          </a:ln>
        </p:spPr>
      </p:pic>
      <p:sp>
        <p:nvSpPr>
          <p:cNvPr id="40" name="PlaceHolder 1"/>
          <p:cNvSpPr>
            <a:spLocks noGrp="1"/>
          </p:cNvSpPr>
          <p:nvPr>
            <p:ph type="title"/>
          </p:nvPr>
        </p:nvSpPr>
        <p:spPr>
          <a:xfrm>
            <a:off x="380880" y="230040"/>
            <a:ext cx="8381520" cy="664920"/>
          </a:xfrm>
          <a:prstGeom prst="rect">
            <a:avLst/>
          </a:prstGeom>
        </p:spPr>
        <p:txBody>
          <a:bodyPr lIns="0" rIns="0" tIns="0" bIns="0">
            <a:noAutofit/>
          </a:bodyPr>
          <a:p>
            <a:pPr>
              <a:lnSpc>
                <a:spcPct val="90000"/>
              </a:lnSpc>
            </a:pPr>
            <a:r>
              <a:rPr b="0" lang="es-ES" sz="4800" spc="-151" strike="noStrike">
                <a:solidFill>
                  <a:srgbClr val="161d32"/>
                </a:solidFill>
                <a:latin typeface="Calibri"/>
              </a:rPr>
              <a:t>Haga clic para modificar el estilo de título del patrón</a:t>
            </a:r>
            <a:endParaRPr b="0" lang="es-ES" sz="4800" spc="-1" strike="noStrike">
              <a:solidFill>
                <a:srgbClr val="000000"/>
              </a:solidFill>
              <a:latin typeface="Arial"/>
            </a:endParaRPr>
          </a:p>
        </p:txBody>
      </p:sp>
      <p:sp>
        <p:nvSpPr>
          <p:cNvPr id="41" name="PlaceHolder 2"/>
          <p:cNvSpPr>
            <a:spLocks noGrp="1"/>
          </p:cNvSpPr>
          <p:nvPr>
            <p:ph type="body"/>
          </p:nvPr>
        </p:nvSpPr>
        <p:spPr>
          <a:xfrm>
            <a:off x="380880" y="1413000"/>
            <a:ext cx="8381520" cy="2210400"/>
          </a:xfrm>
          <a:prstGeom prst="rect">
            <a:avLst/>
          </a:prstGeom>
        </p:spPr>
        <p:txBody>
          <a:bodyPr lIns="0" rIns="0" tIns="0" bIns="0">
            <a:noAutofit/>
          </a:bodyPr>
          <a:p>
            <a:pPr marL="396720" indent="-396360">
              <a:lnSpc>
                <a:spcPct val="90000"/>
              </a:lnSpc>
              <a:spcBef>
                <a:spcPts val="641"/>
              </a:spcBef>
              <a:buSzPct val="100051"/>
              <a:buBlip>
                <a:blip r:embed="rId4"/>
              </a:buBlip>
            </a:pPr>
            <a:r>
              <a:rPr b="0" lang="es-ES" sz="3200" spc="-1" strike="noStrike">
                <a:solidFill>
                  <a:srgbClr val="000000"/>
                </a:solidFill>
                <a:latin typeface="Calibri"/>
              </a:rPr>
              <a:t>Haga clic para modificar el estilo de texto del patrón</a:t>
            </a:r>
            <a:endParaRPr b="0" lang="es-ES" sz="3200" spc="-1" strike="noStrike">
              <a:solidFill>
                <a:srgbClr val="000000"/>
              </a:solidFill>
              <a:latin typeface="Calibri"/>
            </a:endParaRPr>
          </a:p>
          <a:p>
            <a:pPr lvl="1" marL="914400" indent="-396360">
              <a:lnSpc>
                <a:spcPct val="90000"/>
              </a:lnSpc>
              <a:spcBef>
                <a:spcPts val="561"/>
              </a:spcBef>
              <a:buSzPct val="100014"/>
              <a:buBlip>
                <a:blip r:embed="rId5"/>
              </a:buBlip>
            </a:pPr>
            <a:r>
              <a:rPr b="0" lang="es-ES" sz="2800" spc="-1" strike="noStrike">
                <a:solidFill>
                  <a:srgbClr val="000000"/>
                </a:solidFill>
                <a:latin typeface="Calibri"/>
              </a:rPr>
              <a:t>Segundo nivel</a:t>
            </a:r>
            <a:endParaRPr b="0" lang="es-ES" sz="2800" spc="-1" strike="noStrike">
              <a:solidFill>
                <a:srgbClr val="000000"/>
              </a:solidFill>
              <a:latin typeface="Calibri"/>
            </a:endParaRPr>
          </a:p>
          <a:p>
            <a:pPr lvl="2" marL="1258920" indent="-344160">
              <a:lnSpc>
                <a:spcPct val="90000"/>
              </a:lnSpc>
              <a:spcBef>
                <a:spcPts val="479"/>
              </a:spcBef>
              <a:buSzPct val="100000"/>
              <a:buBlip>
                <a:blip r:embed="rId6"/>
              </a:buBlip>
            </a:pPr>
            <a:r>
              <a:rPr b="0" lang="es-ES" sz="2400" spc="-1" strike="noStrike">
                <a:solidFill>
                  <a:srgbClr val="000000"/>
                </a:solidFill>
                <a:latin typeface="Calibri"/>
              </a:rPr>
              <a:t>Tercer nivel</a:t>
            </a:r>
            <a:endParaRPr b="0" lang="es-ES" sz="2400" spc="-1" strike="noStrike">
              <a:solidFill>
                <a:srgbClr val="000000"/>
              </a:solidFill>
              <a:latin typeface="Calibri"/>
            </a:endParaRPr>
          </a:p>
          <a:p>
            <a:pPr lvl="3" marL="1604880" indent="-345600">
              <a:lnSpc>
                <a:spcPct val="90000"/>
              </a:lnSpc>
              <a:spcBef>
                <a:spcPts val="479"/>
              </a:spcBef>
              <a:buSzPct val="100000"/>
              <a:buBlip>
                <a:blip r:embed="rId7"/>
              </a:buBlip>
            </a:pPr>
            <a:r>
              <a:rPr b="0" lang="es-ES" sz="2400" spc="-1" strike="noStrike">
                <a:solidFill>
                  <a:srgbClr val="000000"/>
                </a:solidFill>
                <a:latin typeface="Calibri"/>
              </a:rPr>
              <a:t>Cuarto nivel</a:t>
            </a:r>
            <a:endParaRPr b="0" lang="es-ES" sz="2400" spc="-1" strike="noStrike">
              <a:solidFill>
                <a:srgbClr val="000000"/>
              </a:solidFill>
              <a:latin typeface="Calibri"/>
            </a:endParaRPr>
          </a:p>
          <a:p>
            <a:pPr lvl="4" marL="1941480" indent="-336240">
              <a:lnSpc>
                <a:spcPct val="90000"/>
              </a:lnSpc>
              <a:spcBef>
                <a:spcPts val="479"/>
              </a:spcBef>
              <a:buSzPct val="100000"/>
              <a:buBlip>
                <a:blip r:embed="rId8"/>
              </a:buBlip>
            </a:pPr>
            <a:r>
              <a:rPr b="0" lang="es-ES" sz="2400" spc="-1" strike="noStrike">
                <a:solidFill>
                  <a:srgbClr val="000000"/>
                </a:solidFill>
                <a:latin typeface="Calibri"/>
              </a:rPr>
              <a:t>Quinto nivel</a:t>
            </a:r>
            <a:endParaRPr b="0" lang="es-ES" sz="2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s/_rels/slide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jpeg"/><Relationship Id="rId4" Type="http://schemas.openxmlformats.org/officeDocument/2006/relationships/image" Target="../media/image35.png"/><Relationship Id="rId5"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Imagen 3" descr=""/>
          <p:cNvPicPr/>
          <p:nvPr/>
        </p:nvPicPr>
        <p:blipFill>
          <a:blip r:embed="rId1"/>
          <a:stretch/>
        </p:blipFill>
        <p:spPr>
          <a:xfrm>
            <a:off x="7524720" y="6330960"/>
            <a:ext cx="1447560" cy="447480"/>
          </a:xfrm>
          <a:prstGeom prst="rect">
            <a:avLst/>
          </a:prstGeom>
          <a:ln w="9360">
            <a:noFill/>
          </a:ln>
        </p:spPr>
      </p:pic>
      <p:pic>
        <p:nvPicPr>
          <p:cNvPr id="85" name="Imagen 4" descr=""/>
          <p:cNvPicPr/>
          <p:nvPr/>
        </p:nvPicPr>
        <p:blipFill>
          <a:blip r:embed="rId2"/>
          <a:stretch/>
        </p:blipFill>
        <p:spPr>
          <a:xfrm>
            <a:off x="7559640" y="235080"/>
            <a:ext cx="1439640" cy="882360"/>
          </a:xfrm>
          <a:prstGeom prst="rect">
            <a:avLst/>
          </a:prstGeom>
          <a:ln w="9360">
            <a:noFill/>
          </a:ln>
        </p:spPr>
      </p:pic>
      <p:sp>
        <p:nvSpPr>
          <p:cNvPr id="86" name="CustomShape 1"/>
          <p:cNvSpPr/>
          <p:nvPr/>
        </p:nvSpPr>
        <p:spPr>
          <a:xfrm>
            <a:off x="179280" y="6202440"/>
            <a:ext cx="443052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sp>
        <p:nvSpPr>
          <p:cNvPr id="87" name="CustomShape 2"/>
          <p:cNvSpPr/>
          <p:nvPr/>
        </p:nvSpPr>
        <p:spPr>
          <a:xfrm>
            <a:off x="1126440" y="2202120"/>
            <a:ext cx="7057080" cy="760680"/>
          </a:xfrm>
          <a:prstGeom prst="rect">
            <a:avLst/>
          </a:prstGeom>
          <a:noFill/>
          <a:ln w="12600">
            <a:solidFill>
              <a:schemeClr val="tx1"/>
            </a:solidFill>
            <a:miter/>
          </a:ln>
        </p:spPr>
        <p:style>
          <a:lnRef idx="0"/>
          <a:fillRef idx="0"/>
          <a:effectRef idx="0"/>
          <a:fontRef idx="minor"/>
        </p:style>
        <p:txBody>
          <a:bodyPr lIns="90000" rIns="90000" tIns="45000" bIns="45000">
            <a:spAutoFit/>
          </a:bodyPr>
          <a:p>
            <a:pPr algn="ctr">
              <a:lnSpc>
                <a:spcPct val="100000"/>
              </a:lnSpc>
              <a:spcBef>
                <a:spcPts val="2701"/>
              </a:spcBef>
            </a:pPr>
            <a:r>
              <a:rPr b="0" lang="es-ES" sz="4400" spc="-1" strike="noStrike">
                <a:solidFill>
                  <a:srgbClr val="000000"/>
                </a:solidFill>
                <a:latin typeface="Berlin Sans FB"/>
                <a:ea typeface="Aharoni"/>
              </a:rPr>
              <a:t>  </a:t>
            </a:r>
            <a:r>
              <a:rPr b="1" lang="es-ES" sz="4400" spc="-1" strike="noStrike">
                <a:solidFill>
                  <a:srgbClr val="000000"/>
                </a:solidFill>
                <a:latin typeface="Arial"/>
                <a:ea typeface="Aharoni"/>
              </a:rPr>
              <a:t>Flemón dental</a:t>
            </a:r>
            <a:endParaRPr b="0" lang="es-ES" sz="4400" spc="-1" strike="noStrike">
              <a:latin typeface="Arial"/>
            </a:endParaRPr>
          </a:p>
        </p:txBody>
      </p:sp>
      <p:sp>
        <p:nvSpPr>
          <p:cNvPr id="88" name="CustomShape 3"/>
          <p:cNvSpPr/>
          <p:nvPr/>
        </p:nvSpPr>
        <p:spPr>
          <a:xfrm>
            <a:off x="1110600" y="3404160"/>
            <a:ext cx="7889400" cy="1491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ES" sz="2400" spc="-1" strike="noStrike">
                <a:solidFill>
                  <a:srgbClr val="000000"/>
                </a:solidFill>
                <a:latin typeface="Arial"/>
              </a:rPr>
              <a:t>Fernando Naranjo Gallego</a:t>
            </a:r>
            <a:r>
              <a:rPr b="0" lang="es-ES" sz="2000" spc="-1" strike="noStrike">
                <a:solidFill>
                  <a:srgbClr val="000000"/>
                </a:solidFill>
                <a:latin typeface="Arial"/>
              </a:rPr>
              <a:t>. </a:t>
            </a:r>
            <a:r>
              <a:rPr b="0" lang="es-ES" sz="2000" spc="-1" strike="noStrike">
                <a:solidFill>
                  <a:srgbClr val="000000"/>
                </a:solidFill>
                <a:latin typeface="Arial"/>
              </a:rPr>
              <a:t>MIR Medicina Familiar y Comunitaria.  </a:t>
            </a:r>
            <a:endParaRPr b="0" lang="es-ES" sz="2000" spc="-1" strike="noStrike">
              <a:latin typeface="Arial"/>
            </a:endParaRPr>
          </a:p>
          <a:p>
            <a:pPr>
              <a:lnSpc>
                <a:spcPct val="100000"/>
              </a:lnSpc>
            </a:pPr>
            <a:r>
              <a:rPr b="0" lang="es-ES" sz="2400" spc="-1" strike="noStrike">
                <a:solidFill>
                  <a:srgbClr val="000000"/>
                </a:solidFill>
                <a:latin typeface="Arial"/>
              </a:rPr>
              <a:t>Carolina Hernández-Carrillo Rodríguez</a:t>
            </a:r>
            <a:r>
              <a:rPr b="0" lang="es-ES" sz="2000" spc="-1" strike="noStrike">
                <a:solidFill>
                  <a:srgbClr val="000000"/>
                </a:solidFill>
                <a:latin typeface="Arial"/>
              </a:rPr>
              <a:t>. </a:t>
            </a:r>
            <a:r>
              <a:rPr b="0" lang="es-ES" sz="2000" spc="-1" strike="noStrike">
                <a:solidFill>
                  <a:srgbClr val="000000"/>
                </a:solidFill>
                <a:latin typeface="Arial"/>
              </a:rPr>
              <a:t>MIR Pediatría.</a:t>
            </a:r>
            <a:r>
              <a:rPr b="0" lang="es-ES" sz="2000" spc="-1" strike="noStrike">
                <a:solidFill>
                  <a:srgbClr val="000000"/>
                </a:solidFill>
                <a:latin typeface="Arial"/>
              </a:rPr>
              <a:t> </a:t>
            </a:r>
            <a:endParaRPr b="0" lang="es-ES" sz="2000" spc="-1" strike="noStrike">
              <a:latin typeface="Arial"/>
            </a:endParaRPr>
          </a:p>
          <a:p>
            <a:pPr>
              <a:lnSpc>
                <a:spcPct val="100000"/>
              </a:lnSpc>
            </a:pPr>
            <a:r>
              <a:rPr b="0" lang="es-ES" sz="2400" spc="-1" strike="noStrike">
                <a:solidFill>
                  <a:srgbClr val="000000"/>
                </a:solidFill>
                <a:latin typeface="Arial"/>
              </a:rPr>
              <a:t>Ana Garach Gómez</a:t>
            </a:r>
            <a:r>
              <a:rPr b="0" lang="es-ES" sz="2000" spc="-1" strike="noStrike">
                <a:solidFill>
                  <a:srgbClr val="000000"/>
                </a:solidFill>
                <a:latin typeface="Arial"/>
              </a:rPr>
              <a:t>. </a:t>
            </a:r>
            <a:r>
              <a:rPr b="0" lang="es-ES" sz="2000" spc="-1" strike="noStrike">
                <a:solidFill>
                  <a:srgbClr val="000000"/>
                </a:solidFill>
                <a:latin typeface="Arial"/>
              </a:rPr>
              <a:t>Pediatra.</a:t>
            </a:r>
            <a:r>
              <a:rPr b="0" lang="es-ES" sz="2000" spc="-1" strike="noStrike">
                <a:solidFill>
                  <a:srgbClr val="000000"/>
                </a:solidFill>
                <a:latin typeface="Arial"/>
              </a:rPr>
              <a:t> </a:t>
            </a:r>
            <a:endParaRPr b="0" lang="es-ES" sz="2000" spc="-1" strike="noStrike">
              <a:latin typeface="Arial"/>
            </a:endParaRPr>
          </a:p>
        </p:txBody>
      </p:sp>
      <p:pic>
        <p:nvPicPr>
          <p:cNvPr id="89" name="" descr=""/>
          <p:cNvPicPr/>
          <p:nvPr/>
        </p:nvPicPr>
        <p:blipFill>
          <a:blip r:embed="rId3"/>
          <a:stretch/>
        </p:blipFill>
        <p:spPr>
          <a:xfrm>
            <a:off x="7260120" y="4745520"/>
            <a:ext cx="1739880" cy="1158480"/>
          </a:xfrm>
          <a:prstGeom prst="rect">
            <a:avLst/>
          </a:prstGeom>
          <a:ln>
            <a:noFill/>
          </a:ln>
        </p:spPr>
      </p:pic>
    </p:spTree>
  </p:cSld>
  <p:transition>
    <p:wipe dir="d"/>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860400" y="711720"/>
            <a:ext cx="5757480" cy="609120"/>
          </a:xfrm>
          <a:prstGeom prst="rect">
            <a:avLst/>
          </a:prstGeom>
          <a:noFill/>
          <a:ln>
            <a:noFill/>
          </a:ln>
        </p:spPr>
        <p:txBody>
          <a:bodyPr lIns="0" rIns="0" tIns="0" bIns="0">
            <a:noAutofit/>
          </a:bodyPr>
          <a:p>
            <a:pPr algn="ctr">
              <a:lnSpc>
                <a:spcPct val="90000"/>
              </a:lnSpc>
            </a:pPr>
            <a:r>
              <a:rPr b="0" lang="es-ES" sz="4400" spc="-151" strike="noStrike">
                <a:solidFill>
                  <a:srgbClr val="000000"/>
                </a:solidFill>
                <a:latin typeface="Calibri"/>
              </a:rPr>
              <a:t>¿Qué es un flemón dental?</a:t>
            </a:r>
            <a:endParaRPr b="0" lang="es-ES" sz="4400" spc="-1" strike="noStrike">
              <a:solidFill>
                <a:srgbClr val="000000"/>
              </a:solidFill>
              <a:latin typeface="Arial"/>
            </a:endParaRPr>
          </a:p>
        </p:txBody>
      </p:sp>
      <p:pic>
        <p:nvPicPr>
          <p:cNvPr id="91" name="Imagen 3" descr=""/>
          <p:cNvPicPr/>
          <p:nvPr/>
        </p:nvPicPr>
        <p:blipFill>
          <a:blip r:embed="rId1"/>
          <a:stretch/>
        </p:blipFill>
        <p:spPr>
          <a:xfrm>
            <a:off x="7524720" y="6330960"/>
            <a:ext cx="1447560" cy="447480"/>
          </a:xfrm>
          <a:prstGeom prst="rect">
            <a:avLst/>
          </a:prstGeom>
          <a:ln w="9360">
            <a:noFill/>
          </a:ln>
        </p:spPr>
      </p:pic>
      <p:pic>
        <p:nvPicPr>
          <p:cNvPr id="92" name="Imagen 4" descr=""/>
          <p:cNvPicPr/>
          <p:nvPr/>
        </p:nvPicPr>
        <p:blipFill>
          <a:blip r:embed="rId2"/>
          <a:stretch/>
        </p:blipFill>
        <p:spPr>
          <a:xfrm>
            <a:off x="7559640" y="235080"/>
            <a:ext cx="1439640" cy="882360"/>
          </a:xfrm>
          <a:prstGeom prst="rect">
            <a:avLst/>
          </a:prstGeom>
          <a:ln w="9360">
            <a:noFill/>
          </a:ln>
        </p:spPr>
      </p:pic>
      <p:sp>
        <p:nvSpPr>
          <p:cNvPr id="93" name="CustomShape 2"/>
          <p:cNvSpPr/>
          <p:nvPr/>
        </p:nvSpPr>
        <p:spPr>
          <a:xfrm>
            <a:off x="179280" y="6202440"/>
            <a:ext cx="443052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sp>
        <p:nvSpPr>
          <p:cNvPr id="94" name="TextShape 3"/>
          <p:cNvSpPr txBox="1"/>
          <p:nvPr/>
        </p:nvSpPr>
        <p:spPr>
          <a:xfrm>
            <a:off x="938520" y="1656000"/>
            <a:ext cx="7269480" cy="2412720"/>
          </a:xfrm>
          <a:prstGeom prst="rect">
            <a:avLst/>
          </a:prstGeom>
          <a:noFill/>
          <a:ln w="9360">
            <a:noFill/>
          </a:ln>
        </p:spPr>
        <p:txBody>
          <a:bodyPr lIns="0" rIns="0" tIns="0" bIns="0">
            <a:noAutofit/>
          </a:bodyPr>
          <a:p>
            <a:pPr marL="396720" indent="-396360">
              <a:lnSpc>
                <a:spcPct val="90000"/>
              </a:lnSpc>
              <a:spcBef>
                <a:spcPts val="641"/>
              </a:spcBef>
              <a:buSzPct val="100051"/>
              <a:buBlip>
                <a:blip r:embed="rId3"/>
              </a:buBlip>
            </a:pPr>
            <a:r>
              <a:rPr b="0" lang="es-ES" sz="3200" spc="-1" strike="noStrike">
                <a:solidFill>
                  <a:srgbClr val="000000"/>
                </a:solidFill>
                <a:latin typeface="Calibri"/>
              </a:rPr>
              <a:t>Es una inflamación de la boca, que se debe a una infección.</a:t>
            </a:r>
            <a:endParaRPr b="0" lang="es-ES" sz="3200" spc="-1" strike="noStrike">
              <a:solidFill>
                <a:srgbClr val="000000"/>
              </a:solidFill>
              <a:latin typeface="Calibri"/>
            </a:endParaRPr>
          </a:p>
          <a:p>
            <a:pPr marL="396720" indent="-396360">
              <a:lnSpc>
                <a:spcPct val="90000"/>
              </a:lnSpc>
              <a:spcBef>
                <a:spcPts val="641"/>
              </a:spcBef>
              <a:buSzPct val="100051"/>
              <a:buBlip>
                <a:blip r:embed="rId4"/>
              </a:buBlip>
            </a:pPr>
            <a:r>
              <a:rPr b="0" lang="es-ES" sz="3200" spc="-1" strike="noStrike">
                <a:solidFill>
                  <a:srgbClr val="000000"/>
                </a:solidFill>
                <a:latin typeface="Calibri"/>
              </a:rPr>
              <a:t>Puede estar al lado del diente o en la encía.</a:t>
            </a:r>
            <a:endParaRPr b="0" lang="es-ES" sz="3200" spc="-1" strike="noStrike">
              <a:solidFill>
                <a:srgbClr val="000000"/>
              </a:solidFill>
              <a:latin typeface="Calibri"/>
            </a:endParaRPr>
          </a:p>
          <a:p>
            <a:pPr>
              <a:lnSpc>
                <a:spcPct val="90000"/>
              </a:lnSpc>
              <a:spcBef>
                <a:spcPts val="641"/>
              </a:spcBef>
            </a:pPr>
            <a:endParaRPr b="0" lang="es-ES" sz="3200" spc="-1" strike="noStrike">
              <a:solidFill>
                <a:srgbClr val="000000"/>
              </a:solidFill>
              <a:latin typeface="Calibri"/>
            </a:endParaRPr>
          </a:p>
        </p:txBody>
      </p:sp>
      <p:pic>
        <p:nvPicPr>
          <p:cNvPr id="95" name="Imagen 9" descr="Imagen que contiene foto, oso, oso de peluche, relleno&#10;&#10;Descripción generada automáticamente"/>
          <p:cNvPicPr/>
          <p:nvPr/>
        </p:nvPicPr>
        <p:blipFill>
          <a:blip r:embed="rId5"/>
          <a:stretch/>
        </p:blipFill>
        <p:spPr>
          <a:xfrm>
            <a:off x="3204360" y="3312000"/>
            <a:ext cx="2843640" cy="2479680"/>
          </a:xfrm>
          <a:prstGeom prst="rect">
            <a:avLst/>
          </a:prstGeom>
          <a:ln>
            <a:noFill/>
          </a:ln>
        </p:spPr>
      </p:pic>
      <p:pic>
        <p:nvPicPr>
          <p:cNvPr id="96" name="" descr=""/>
          <p:cNvPicPr/>
          <p:nvPr/>
        </p:nvPicPr>
        <p:blipFill>
          <a:blip r:embed="rId6"/>
          <a:stretch/>
        </p:blipFill>
        <p:spPr>
          <a:xfrm>
            <a:off x="7200000" y="4745520"/>
            <a:ext cx="1739880" cy="1158480"/>
          </a:xfrm>
          <a:prstGeom prst="rect">
            <a:avLst/>
          </a:prstGeom>
          <a:ln>
            <a:noFill/>
          </a:ln>
        </p:spPr>
      </p:pic>
    </p:spTree>
  </p:cSld>
  <p:transition>
    <p:dissolv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7" name="Imagen 6" descr=""/>
          <p:cNvPicPr/>
          <p:nvPr/>
        </p:nvPicPr>
        <p:blipFill>
          <a:blip r:embed="rId1"/>
          <a:stretch/>
        </p:blipFill>
        <p:spPr>
          <a:xfrm>
            <a:off x="950040" y="1205640"/>
            <a:ext cx="6941520" cy="4038120"/>
          </a:xfrm>
          <a:prstGeom prst="rect">
            <a:avLst/>
          </a:prstGeom>
          <a:ln>
            <a:noFill/>
          </a:ln>
        </p:spPr>
      </p:pic>
      <p:sp>
        <p:nvSpPr>
          <p:cNvPr id="98" name="TextShape 1"/>
          <p:cNvSpPr txBox="1"/>
          <p:nvPr/>
        </p:nvSpPr>
        <p:spPr>
          <a:xfrm>
            <a:off x="513720" y="462960"/>
            <a:ext cx="7303680" cy="498240"/>
          </a:xfrm>
          <a:prstGeom prst="rect">
            <a:avLst/>
          </a:prstGeom>
          <a:noFill/>
          <a:ln>
            <a:noFill/>
          </a:ln>
        </p:spPr>
        <p:txBody>
          <a:bodyPr lIns="0" rIns="0" tIns="0" bIns="0">
            <a:noAutofit/>
          </a:bodyPr>
          <a:p>
            <a:pPr algn="ctr">
              <a:lnSpc>
                <a:spcPct val="90000"/>
              </a:lnSpc>
            </a:pPr>
            <a:r>
              <a:rPr b="0" lang="es-ES" sz="4400" spc="-151" strike="noStrike">
                <a:solidFill>
                  <a:srgbClr val="000000"/>
                </a:solidFill>
                <a:latin typeface="Calibri"/>
              </a:rPr>
              <a:t>Partes del diente</a:t>
            </a:r>
            <a:endParaRPr b="0" lang="es-ES" sz="4400" spc="-1" strike="noStrike">
              <a:solidFill>
                <a:srgbClr val="000000"/>
              </a:solidFill>
              <a:latin typeface="Arial"/>
            </a:endParaRPr>
          </a:p>
        </p:txBody>
      </p:sp>
      <p:pic>
        <p:nvPicPr>
          <p:cNvPr id="99" name="" descr=""/>
          <p:cNvPicPr/>
          <p:nvPr/>
        </p:nvPicPr>
        <p:blipFill>
          <a:blip r:embed="rId2"/>
          <a:stretch/>
        </p:blipFill>
        <p:spPr>
          <a:xfrm>
            <a:off x="7200360" y="4745520"/>
            <a:ext cx="1739880" cy="1158480"/>
          </a:xfrm>
          <a:prstGeom prst="rect">
            <a:avLst/>
          </a:prstGeom>
          <a:ln>
            <a:noFill/>
          </a:ln>
        </p:spPr>
      </p:pic>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278280" y="328680"/>
            <a:ext cx="7303680" cy="664560"/>
          </a:xfrm>
          <a:prstGeom prst="rect">
            <a:avLst/>
          </a:prstGeom>
          <a:noFill/>
          <a:ln>
            <a:noFill/>
          </a:ln>
        </p:spPr>
        <p:txBody>
          <a:bodyPr lIns="0" rIns="0" tIns="0" bIns="0">
            <a:noAutofit/>
          </a:bodyPr>
          <a:p>
            <a:pPr algn="ctr">
              <a:lnSpc>
                <a:spcPct val="90000"/>
              </a:lnSpc>
            </a:pPr>
            <a:r>
              <a:rPr b="0" lang="es-ES" sz="4400" spc="-151" strike="noStrike">
                <a:solidFill>
                  <a:srgbClr val="000000"/>
                </a:solidFill>
                <a:latin typeface="Calibri"/>
              </a:rPr>
              <a:t>¿Cómo se produce el flemón?</a:t>
            </a:r>
            <a:endParaRPr b="0" lang="es-ES" sz="4400" spc="-1" strike="noStrike">
              <a:solidFill>
                <a:srgbClr val="000000"/>
              </a:solidFill>
              <a:latin typeface="Arial"/>
            </a:endParaRPr>
          </a:p>
        </p:txBody>
      </p:sp>
      <p:pic>
        <p:nvPicPr>
          <p:cNvPr id="101" name="Imagen 3" descr=""/>
          <p:cNvPicPr/>
          <p:nvPr/>
        </p:nvPicPr>
        <p:blipFill>
          <a:blip r:embed="rId1"/>
          <a:stretch/>
        </p:blipFill>
        <p:spPr>
          <a:xfrm>
            <a:off x="7524720" y="6330960"/>
            <a:ext cx="1447560" cy="447480"/>
          </a:xfrm>
          <a:prstGeom prst="rect">
            <a:avLst/>
          </a:prstGeom>
          <a:ln w="9360">
            <a:noFill/>
          </a:ln>
        </p:spPr>
      </p:pic>
      <p:pic>
        <p:nvPicPr>
          <p:cNvPr id="102" name="Imagen 4" descr=""/>
          <p:cNvPicPr/>
          <p:nvPr/>
        </p:nvPicPr>
        <p:blipFill>
          <a:blip r:embed="rId2"/>
          <a:stretch/>
        </p:blipFill>
        <p:spPr>
          <a:xfrm>
            <a:off x="7559640" y="235080"/>
            <a:ext cx="1439640" cy="882360"/>
          </a:xfrm>
          <a:prstGeom prst="rect">
            <a:avLst/>
          </a:prstGeom>
          <a:ln w="9360">
            <a:noFill/>
          </a:ln>
        </p:spPr>
      </p:pic>
      <p:sp>
        <p:nvSpPr>
          <p:cNvPr id="103" name="CustomShape 2"/>
          <p:cNvSpPr/>
          <p:nvPr/>
        </p:nvSpPr>
        <p:spPr>
          <a:xfrm>
            <a:off x="179280" y="6202440"/>
            <a:ext cx="443052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sp>
        <p:nvSpPr>
          <p:cNvPr id="104" name="TextShape 3"/>
          <p:cNvSpPr txBox="1"/>
          <p:nvPr/>
        </p:nvSpPr>
        <p:spPr>
          <a:xfrm>
            <a:off x="487800" y="1405440"/>
            <a:ext cx="8381520" cy="4480920"/>
          </a:xfrm>
          <a:prstGeom prst="rect">
            <a:avLst/>
          </a:prstGeom>
          <a:noFill/>
          <a:ln w="9360">
            <a:noFill/>
          </a:ln>
        </p:spPr>
        <p:txBody>
          <a:bodyPr lIns="0" rIns="0" tIns="0" bIns="0">
            <a:noAutofit/>
          </a:bodyPr>
          <a:p>
            <a:pPr marL="396720" indent="-396360">
              <a:lnSpc>
                <a:spcPct val="90000"/>
              </a:lnSpc>
              <a:spcBef>
                <a:spcPts val="641"/>
              </a:spcBef>
              <a:buSzPct val="100051"/>
              <a:buBlip>
                <a:blip r:embed="rId3"/>
              </a:buBlip>
            </a:pPr>
            <a:r>
              <a:rPr b="0" lang="es-ES" sz="3200" spc="-1" strike="noStrike">
                <a:solidFill>
                  <a:srgbClr val="000000"/>
                </a:solidFill>
                <a:latin typeface="Calibri"/>
              </a:rPr>
              <a:t>Cuando se pierde el esmalte dental, las bacterias pueden llegar a la pulpa. Si la infección se extiende, puede acumularse pus e inflamarse los tejidos del diente. </a:t>
            </a:r>
            <a:endParaRPr b="0" lang="es-ES" sz="3200" spc="-1" strike="noStrike">
              <a:solidFill>
                <a:srgbClr val="000000"/>
              </a:solidFill>
              <a:latin typeface="Calibri"/>
            </a:endParaRPr>
          </a:p>
          <a:p>
            <a:pPr marL="396720" indent="-396360">
              <a:lnSpc>
                <a:spcPct val="90000"/>
              </a:lnSpc>
              <a:spcBef>
                <a:spcPts val="641"/>
              </a:spcBef>
              <a:buSzPct val="100051"/>
              <a:buBlip>
                <a:blip r:embed="rId4"/>
              </a:buBlip>
            </a:pPr>
            <a:r>
              <a:rPr b="0" lang="es-ES" sz="3200" spc="-1" strike="noStrike">
                <a:solidFill>
                  <a:srgbClr val="000000"/>
                </a:solidFill>
                <a:latin typeface="Calibri"/>
              </a:rPr>
              <a:t>Causas más frecuentes: </a:t>
            </a:r>
            <a:endParaRPr b="0" lang="es-ES" sz="3200" spc="-1" strike="noStrike">
              <a:solidFill>
                <a:srgbClr val="000000"/>
              </a:solidFill>
              <a:latin typeface="Calibri"/>
            </a:endParaRPr>
          </a:p>
          <a:p>
            <a:pPr marL="396720" indent="-396360">
              <a:lnSpc>
                <a:spcPct val="90000"/>
              </a:lnSpc>
              <a:spcBef>
                <a:spcPts val="641"/>
              </a:spcBef>
              <a:buSzPct val="100051"/>
              <a:buBlip>
                <a:blip r:embed="rId5"/>
              </a:buBlip>
            </a:pPr>
            <a:r>
              <a:rPr b="0" lang="es-ES" sz="3200" spc="-1" strike="noStrike">
                <a:solidFill>
                  <a:srgbClr val="000000"/>
                </a:solidFill>
                <a:latin typeface="Calibri"/>
              </a:rPr>
              <a:t>Caries dental no tratada. </a:t>
            </a:r>
            <a:endParaRPr b="0" lang="es-ES" sz="3200" spc="-1" strike="noStrike">
              <a:solidFill>
                <a:srgbClr val="000000"/>
              </a:solidFill>
              <a:latin typeface="Calibri"/>
            </a:endParaRPr>
          </a:p>
          <a:p>
            <a:pPr marL="396720" indent="-396360">
              <a:lnSpc>
                <a:spcPct val="90000"/>
              </a:lnSpc>
              <a:spcBef>
                <a:spcPts val="641"/>
              </a:spcBef>
              <a:buSzPct val="100051"/>
              <a:buBlip>
                <a:blip r:embed="rId6"/>
              </a:buBlip>
            </a:pPr>
            <a:r>
              <a:rPr b="0" lang="es-ES" sz="3200" spc="-1" strike="noStrike">
                <a:solidFill>
                  <a:srgbClr val="000000"/>
                </a:solidFill>
                <a:latin typeface="Calibri"/>
              </a:rPr>
              <a:t>Enfermedad periodontal: infección de la encía. </a:t>
            </a:r>
            <a:endParaRPr b="0" lang="es-ES" sz="3200" spc="-1" strike="noStrike">
              <a:solidFill>
                <a:srgbClr val="000000"/>
              </a:solidFill>
              <a:latin typeface="Calibri"/>
            </a:endParaRPr>
          </a:p>
          <a:p>
            <a:pPr marL="396720" indent="-396360">
              <a:lnSpc>
                <a:spcPct val="90000"/>
              </a:lnSpc>
              <a:spcBef>
                <a:spcPts val="641"/>
              </a:spcBef>
              <a:buSzPct val="100051"/>
              <a:buBlip>
                <a:blip r:embed="rId7"/>
              </a:buBlip>
            </a:pPr>
            <a:r>
              <a:rPr b="0" lang="es-ES" sz="3200" spc="-1" strike="noStrike">
                <a:solidFill>
                  <a:srgbClr val="000000"/>
                </a:solidFill>
                <a:latin typeface="Calibri"/>
              </a:rPr>
              <a:t>Traumatismos. </a:t>
            </a:r>
            <a:endParaRPr b="0" lang="es-ES" sz="3200" spc="-1" strike="noStrike">
              <a:solidFill>
                <a:srgbClr val="000000"/>
              </a:solidFill>
              <a:latin typeface="Calibri"/>
            </a:endParaRPr>
          </a:p>
        </p:txBody>
      </p:sp>
      <p:pic>
        <p:nvPicPr>
          <p:cNvPr id="105" name="" descr=""/>
          <p:cNvPicPr/>
          <p:nvPr/>
        </p:nvPicPr>
        <p:blipFill>
          <a:blip r:embed="rId8"/>
          <a:stretch/>
        </p:blipFill>
        <p:spPr>
          <a:xfrm>
            <a:off x="7200360" y="4745520"/>
            <a:ext cx="1739880" cy="1158480"/>
          </a:xfrm>
          <a:prstGeom prst="rect">
            <a:avLst/>
          </a:prstGeom>
          <a:ln>
            <a:noFill/>
          </a:ln>
        </p:spPr>
      </p:pic>
    </p:spTree>
  </p:cSld>
  <p:transition>
    <p:dissolv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1446480" y="407880"/>
            <a:ext cx="8381520" cy="609120"/>
          </a:xfrm>
          <a:prstGeom prst="rect">
            <a:avLst/>
          </a:prstGeom>
          <a:noFill/>
          <a:ln>
            <a:noFill/>
          </a:ln>
        </p:spPr>
        <p:txBody>
          <a:bodyPr lIns="0" rIns="0" tIns="0" bIns="0">
            <a:noAutofit/>
          </a:bodyPr>
          <a:p>
            <a:pPr>
              <a:lnSpc>
                <a:spcPct val="90000"/>
              </a:lnSpc>
            </a:pPr>
            <a:r>
              <a:rPr b="0" lang="es-ES" sz="4400" spc="-151" strike="noStrike">
                <a:solidFill>
                  <a:srgbClr val="161d32"/>
                </a:solidFill>
                <a:latin typeface="Calibri"/>
              </a:rPr>
              <a:t>Formación de la caries dental</a:t>
            </a:r>
            <a:endParaRPr b="0" lang="es-ES" sz="4400" spc="-1" strike="noStrike">
              <a:solidFill>
                <a:srgbClr val="000000"/>
              </a:solidFill>
              <a:latin typeface="Arial"/>
            </a:endParaRPr>
          </a:p>
        </p:txBody>
      </p:sp>
      <p:pic>
        <p:nvPicPr>
          <p:cNvPr id="107" name="Imagen 4" descr=""/>
          <p:cNvPicPr/>
          <p:nvPr/>
        </p:nvPicPr>
        <p:blipFill>
          <a:blip r:embed="rId1"/>
          <a:stretch/>
        </p:blipFill>
        <p:spPr>
          <a:xfrm>
            <a:off x="2250720" y="1284480"/>
            <a:ext cx="4700160" cy="4359960"/>
          </a:xfrm>
          <a:prstGeom prst="rect">
            <a:avLst/>
          </a:prstGeom>
          <a:ln>
            <a:noFill/>
          </a:ln>
        </p:spPr>
      </p:pic>
      <p:pic>
        <p:nvPicPr>
          <p:cNvPr id="108" name="" descr=""/>
          <p:cNvPicPr/>
          <p:nvPr/>
        </p:nvPicPr>
        <p:blipFill>
          <a:blip r:embed="rId2"/>
          <a:stretch/>
        </p:blipFill>
        <p:spPr>
          <a:xfrm>
            <a:off x="7200360" y="4745520"/>
            <a:ext cx="1739880" cy="1158480"/>
          </a:xfrm>
          <a:prstGeom prst="rect">
            <a:avLst/>
          </a:prstGeom>
          <a:ln>
            <a:noFill/>
          </a:ln>
        </p:spPr>
      </p:pic>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414360" y="475560"/>
            <a:ext cx="8381520" cy="609120"/>
          </a:xfrm>
          <a:prstGeom prst="rect">
            <a:avLst/>
          </a:prstGeom>
          <a:noFill/>
          <a:ln>
            <a:noFill/>
          </a:ln>
        </p:spPr>
        <p:txBody>
          <a:bodyPr lIns="0" rIns="0" tIns="0" bIns="0">
            <a:noAutofit/>
          </a:bodyPr>
          <a:p>
            <a:pPr algn="ctr">
              <a:lnSpc>
                <a:spcPct val="90000"/>
              </a:lnSpc>
            </a:pPr>
            <a:r>
              <a:rPr b="0" lang="es-ES" sz="4400" spc="-151" strike="noStrike">
                <a:solidFill>
                  <a:srgbClr val="161d32"/>
                </a:solidFill>
                <a:latin typeface="Calibri"/>
              </a:rPr>
              <a:t>¿Qué síntomas puede dar el flemón?</a:t>
            </a:r>
            <a:endParaRPr b="0" lang="es-ES" sz="4400" spc="-1" strike="noStrike">
              <a:solidFill>
                <a:srgbClr val="000000"/>
              </a:solidFill>
              <a:latin typeface="Arial"/>
            </a:endParaRPr>
          </a:p>
        </p:txBody>
      </p:sp>
      <p:graphicFrame>
        <p:nvGraphicFramePr>
          <p:cNvPr id="110" name="Table 2"/>
          <p:cNvGraphicFramePr/>
          <p:nvPr/>
        </p:nvGraphicFramePr>
        <p:xfrm>
          <a:off x="959040" y="1460880"/>
          <a:ext cx="7482240" cy="4015440"/>
        </p:xfrm>
        <a:graphic>
          <a:graphicData uri="http://schemas.openxmlformats.org/drawingml/2006/table">
            <a:tbl>
              <a:tblPr/>
              <a:tblGrid>
                <a:gridCol w="7482240"/>
              </a:tblGrid>
              <a:tr h="1085760">
                <a:tc>
                  <a:txBody>
                    <a:bodyPr>
                      <a:noAutofit/>
                    </a:bodyPr>
                    <a:p>
                      <a:pPr algn="ctr">
                        <a:lnSpc>
                          <a:spcPct val="100000"/>
                        </a:lnSpc>
                      </a:pPr>
                      <a:r>
                        <a:rPr b="0" lang="es-ES" sz="2400" spc="-1" strike="noStrike">
                          <a:solidFill>
                            <a:srgbClr val="ffffff"/>
                          </a:solidFill>
                          <a:latin typeface="Calibri"/>
                        </a:rPr>
                        <a:t>Dolor en el diente que empeora al masticar. Puede extenderse al oído o a la garganta. </a:t>
                      </a:r>
                      <a:endParaRPr b="0" lang="es-ES" sz="24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c6a0db"/>
                    </a:solidFill>
                  </a:tcPr>
                </a:tc>
              </a:tr>
              <a:tr h="732240">
                <a:tc>
                  <a:txBody>
                    <a:bodyPr>
                      <a:noAutofit/>
                    </a:bodyPr>
                    <a:p>
                      <a:pPr algn="ctr">
                        <a:lnSpc>
                          <a:spcPct val="100000"/>
                        </a:lnSpc>
                      </a:pPr>
                      <a:r>
                        <a:rPr b="0" lang="es-ES" sz="2400" spc="-1" strike="noStrike">
                          <a:solidFill>
                            <a:srgbClr val="ffffff"/>
                          </a:solidFill>
                          <a:latin typeface="Calibri"/>
                        </a:rPr>
                        <a:t>Inflamación de las encías</a:t>
                      </a:r>
                      <a:endParaRPr b="0" lang="es-E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b1e280"/>
                    </a:solidFill>
                  </a:tcPr>
                </a:tc>
              </a:tr>
              <a:tr h="732240">
                <a:tc>
                  <a:txBody>
                    <a:bodyPr>
                      <a:noAutofit/>
                    </a:bodyPr>
                    <a:p>
                      <a:pPr algn="ctr">
                        <a:lnSpc>
                          <a:spcPct val="100000"/>
                        </a:lnSpc>
                      </a:pPr>
                      <a:r>
                        <a:rPr b="0" lang="es-ES" sz="2400" spc="-1" strike="noStrike">
                          <a:solidFill>
                            <a:srgbClr val="ffffff"/>
                          </a:solidFill>
                          <a:latin typeface="Calibri"/>
                        </a:rPr>
                        <a:t>Mal aliento y/o mal sabor de boca</a:t>
                      </a:r>
                      <a:endParaRPr b="0" lang="es-E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7cc6d8"/>
                    </a:solidFill>
                  </a:tcPr>
                </a:tc>
              </a:tr>
              <a:tr h="732240">
                <a:tc>
                  <a:txBody>
                    <a:bodyPr>
                      <a:noAutofit/>
                    </a:bodyPr>
                    <a:p>
                      <a:pPr algn="ctr">
                        <a:lnSpc>
                          <a:spcPct val="100000"/>
                        </a:lnSpc>
                      </a:pPr>
                      <a:r>
                        <a:rPr b="0" lang="es-ES" sz="2400" spc="-1" strike="noStrike">
                          <a:solidFill>
                            <a:srgbClr val="ffffff"/>
                          </a:solidFill>
                          <a:latin typeface="Calibri"/>
                        </a:rPr>
                        <a:t>Sensibilidad dental con los alimentos fríos y calientes</a:t>
                      </a:r>
                      <a:endParaRPr b="0" lang="es-E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f5c6c"/>
                    </a:solidFill>
                  </a:tcPr>
                </a:tc>
              </a:tr>
              <a:tr h="732960">
                <a:tc>
                  <a:txBody>
                    <a:bodyPr>
                      <a:noAutofit/>
                    </a:bodyPr>
                    <a:p>
                      <a:pPr algn="ctr">
                        <a:lnSpc>
                          <a:spcPct val="100000"/>
                        </a:lnSpc>
                      </a:pPr>
                      <a:r>
                        <a:rPr b="0" lang="es-ES" sz="2400" spc="-1" strike="noStrike">
                          <a:solidFill>
                            <a:srgbClr val="ffffff"/>
                          </a:solidFill>
                          <a:latin typeface="Calibri"/>
                        </a:rPr>
                        <a:t>Malestar general y/o fiebre</a:t>
                      </a:r>
                      <a:endParaRPr b="0" lang="es-E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f8045"/>
                    </a:solidFill>
                  </a:tcPr>
                </a:tc>
              </a:tr>
            </a:tbl>
          </a:graphicData>
        </a:graphic>
      </p:graphicFrame>
      <p:pic>
        <p:nvPicPr>
          <p:cNvPr id="111" name="" descr=""/>
          <p:cNvPicPr/>
          <p:nvPr/>
        </p:nvPicPr>
        <p:blipFill>
          <a:blip r:embed="rId1"/>
          <a:stretch/>
        </p:blipFill>
        <p:spPr>
          <a:xfrm>
            <a:off x="7200360" y="4745520"/>
            <a:ext cx="1739880" cy="1158480"/>
          </a:xfrm>
          <a:prstGeom prst="rect">
            <a:avLst/>
          </a:prstGeom>
          <a:ln>
            <a:noFill/>
          </a:ln>
        </p:spPr>
      </p:pic>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309960" y="771840"/>
            <a:ext cx="8381520" cy="609120"/>
          </a:xfrm>
          <a:prstGeom prst="rect">
            <a:avLst/>
          </a:prstGeom>
          <a:noFill/>
          <a:ln>
            <a:noFill/>
          </a:ln>
        </p:spPr>
        <p:txBody>
          <a:bodyPr lIns="0" rIns="0" tIns="0" bIns="0">
            <a:noAutofit/>
          </a:bodyPr>
          <a:p>
            <a:pPr algn="ctr">
              <a:lnSpc>
                <a:spcPct val="90000"/>
              </a:lnSpc>
            </a:pPr>
            <a:r>
              <a:rPr b="0" lang="es-ES" sz="4400" spc="-151" strike="noStrike">
                <a:solidFill>
                  <a:srgbClr val="161d32"/>
                </a:solidFill>
                <a:latin typeface="Calibri"/>
              </a:rPr>
              <a:t>¿Cómo se trata el flemón?</a:t>
            </a:r>
            <a:endParaRPr b="0" lang="es-ES" sz="4400" spc="-1" strike="noStrike">
              <a:solidFill>
                <a:srgbClr val="000000"/>
              </a:solidFill>
              <a:latin typeface="Arial"/>
            </a:endParaRPr>
          </a:p>
        </p:txBody>
      </p:sp>
      <p:sp>
        <p:nvSpPr>
          <p:cNvPr id="113" name="TextShape 2"/>
          <p:cNvSpPr txBox="1"/>
          <p:nvPr/>
        </p:nvSpPr>
        <p:spPr>
          <a:xfrm>
            <a:off x="736200" y="1641600"/>
            <a:ext cx="6420600" cy="2954160"/>
          </a:xfrm>
          <a:prstGeom prst="rect">
            <a:avLst/>
          </a:prstGeom>
          <a:noFill/>
          <a:ln w="9360">
            <a:noFill/>
          </a:ln>
        </p:spPr>
        <p:txBody>
          <a:bodyPr lIns="0" rIns="0" tIns="0" bIns="0">
            <a:noAutofit/>
          </a:bodyPr>
          <a:p>
            <a:pPr>
              <a:lnSpc>
                <a:spcPct val="90000"/>
              </a:lnSpc>
              <a:spcBef>
                <a:spcPts val="641"/>
              </a:spcBef>
            </a:pPr>
            <a:endParaRPr b="0" lang="es-ES" sz="3200" spc="-1" strike="noStrike">
              <a:solidFill>
                <a:srgbClr val="000000"/>
              </a:solidFill>
              <a:latin typeface="Calibri"/>
            </a:endParaRPr>
          </a:p>
          <a:p>
            <a:pPr marL="396720" indent="-396360">
              <a:lnSpc>
                <a:spcPct val="90000"/>
              </a:lnSpc>
              <a:spcBef>
                <a:spcPts val="641"/>
              </a:spcBef>
              <a:buSzPct val="100051"/>
              <a:buBlip>
                <a:blip r:embed="rId1"/>
              </a:buBlip>
            </a:pPr>
            <a:r>
              <a:rPr b="0" lang="es-ES" sz="3200" spc="-1" strike="noStrike">
                <a:solidFill>
                  <a:srgbClr val="000000"/>
                </a:solidFill>
                <a:latin typeface="Calibri"/>
              </a:rPr>
              <a:t>Se debe acudir al </a:t>
            </a:r>
            <a:r>
              <a:rPr b="1" lang="es-ES" sz="3200" spc="-1" strike="noStrike">
                <a:solidFill>
                  <a:srgbClr val="000000"/>
                </a:solidFill>
                <a:latin typeface="Calibri"/>
              </a:rPr>
              <a:t>dentista.</a:t>
            </a:r>
            <a:endParaRPr b="0" lang="es-ES" sz="3200" spc="-1" strike="noStrike">
              <a:solidFill>
                <a:srgbClr val="000000"/>
              </a:solidFill>
              <a:latin typeface="Calibri"/>
            </a:endParaRPr>
          </a:p>
          <a:p>
            <a:pPr>
              <a:lnSpc>
                <a:spcPct val="90000"/>
              </a:lnSpc>
              <a:spcBef>
                <a:spcPts val="641"/>
              </a:spcBef>
            </a:pPr>
            <a:r>
              <a:rPr b="0" lang="es-ES" sz="3200" spc="-1" strike="noStrike">
                <a:solidFill>
                  <a:srgbClr val="000000"/>
                </a:solidFill>
                <a:latin typeface="Calibri"/>
              </a:rPr>
              <a:t> </a:t>
            </a:r>
            <a:endParaRPr b="0" lang="es-ES" sz="3200" spc="-1" strike="noStrike">
              <a:solidFill>
                <a:srgbClr val="000000"/>
              </a:solidFill>
              <a:latin typeface="Calibri"/>
            </a:endParaRPr>
          </a:p>
          <a:p>
            <a:pPr marL="396720" indent="-396360">
              <a:lnSpc>
                <a:spcPct val="90000"/>
              </a:lnSpc>
              <a:spcBef>
                <a:spcPts val="641"/>
              </a:spcBef>
              <a:buSzPct val="100051"/>
              <a:buBlip>
                <a:blip r:embed="rId2"/>
              </a:buBlip>
            </a:pPr>
            <a:r>
              <a:rPr b="0" lang="es-ES" sz="3200" spc="-1" strike="noStrike">
                <a:solidFill>
                  <a:srgbClr val="000000"/>
                </a:solidFill>
                <a:latin typeface="Calibri"/>
              </a:rPr>
              <a:t>Se tratará la infección con </a:t>
            </a:r>
            <a:r>
              <a:rPr b="1" lang="es-ES" sz="3200" spc="-1" strike="noStrike">
                <a:solidFill>
                  <a:srgbClr val="000000"/>
                </a:solidFill>
                <a:latin typeface="Calibri"/>
              </a:rPr>
              <a:t>antibióticos</a:t>
            </a:r>
            <a:r>
              <a:rPr b="0" lang="es-ES" sz="3200" spc="-1" strike="noStrike">
                <a:solidFill>
                  <a:srgbClr val="000000"/>
                </a:solidFill>
                <a:latin typeface="Calibri"/>
              </a:rPr>
              <a:t> y la inflamación con </a:t>
            </a:r>
            <a:r>
              <a:rPr b="1" lang="es-ES" sz="3200" spc="-1" strike="noStrike">
                <a:solidFill>
                  <a:srgbClr val="000000"/>
                </a:solidFill>
                <a:latin typeface="Calibri"/>
              </a:rPr>
              <a:t>antiinflamatorios. </a:t>
            </a:r>
            <a:endParaRPr b="0" lang="es-ES" sz="3200" spc="-1" strike="noStrike">
              <a:solidFill>
                <a:srgbClr val="000000"/>
              </a:solidFill>
              <a:latin typeface="Calibri"/>
            </a:endParaRPr>
          </a:p>
        </p:txBody>
      </p:sp>
      <p:pic>
        <p:nvPicPr>
          <p:cNvPr id="114" name="Imagen 3" descr=""/>
          <p:cNvPicPr/>
          <p:nvPr/>
        </p:nvPicPr>
        <p:blipFill>
          <a:blip r:embed="rId3"/>
          <a:stretch/>
        </p:blipFill>
        <p:spPr>
          <a:xfrm>
            <a:off x="6696000" y="2376000"/>
            <a:ext cx="2070000" cy="2070000"/>
          </a:xfrm>
          <a:prstGeom prst="rect">
            <a:avLst/>
          </a:prstGeom>
          <a:ln>
            <a:noFill/>
          </a:ln>
        </p:spPr>
      </p:pic>
      <p:pic>
        <p:nvPicPr>
          <p:cNvPr id="115" name="" descr=""/>
          <p:cNvPicPr/>
          <p:nvPr/>
        </p:nvPicPr>
        <p:blipFill>
          <a:blip r:embed="rId4"/>
          <a:stretch/>
        </p:blipFill>
        <p:spPr>
          <a:xfrm>
            <a:off x="7200360" y="4745520"/>
            <a:ext cx="1739880" cy="1158480"/>
          </a:xfrm>
          <a:prstGeom prst="rect">
            <a:avLst/>
          </a:prstGeom>
          <a:ln>
            <a:noFill/>
          </a:ln>
        </p:spPr>
      </p:pic>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7851</TotalTime>
  <Application>LibreOffice/6.4.4.2$Windows_X86_64 LibreOffice_project/3d775be2011f3886db32dfd395a6a6d1ca2630ff</Application>
  <Words>342</Words>
  <Paragraphs>35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2016-05-03T15:33:32Z</dcterms:created>
  <dc:creator>Juan José Morell Bernabé</dc:creator>
  <dc:description/>
  <dc:language>es-ES</dc:language>
  <cp:lastModifiedBy/>
  <dcterms:modified xsi:type="dcterms:W3CDTF">2020-12-08T18:22:40Z</dcterms:modified>
  <cp:revision>53</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7</vt:i4>
  </property>
</Properties>
</file>