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_rels/notesSlide1.xml.rels" ContentType="application/vnd.openxmlformats-package.relationships+xml"/>
  <Override PartName="/ppt/media/image28.png" ContentType="image/png"/>
  <Override PartName="/ppt/media/image1.jpeg" ContentType="image/jpeg"/>
  <Override PartName="/ppt/media/image38.png" ContentType="image/png"/>
  <Override PartName="/ppt/media/image2.jpeg" ContentType="image/jpeg"/>
  <Override PartName="/ppt/media/image8.png" ContentType="image/png"/>
  <Override PartName="/ppt/media/image48.png" ContentType="image/png"/>
  <Override PartName="/ppt/media/image3.jpeg" ContentType="image/jpeg"/>
  <Override PartName="/ppt/media/image5.png" ContentType="image/png"/>
  <Override PartName="/ppt/media/image4.jpeg" ContentType="image/jpeg"/>
  <Override PartName="/ppt/media/image6.png" ContentType="image/png"/>
  <Override PartName="/ppt/media/image7.png" ContentType="image/png"/>
  <Override PartName="/ppt/media/image9.png" ContentType="image/png"/>
  <Override PartName="/ppt/media/image10.jpeg" ContentType="image/jpeg"/>
  <Override PartName="/ppt/media/image11.jpeg" ContentType="image/jpeg"/>
  <Override PartName="/ppt/media/image12.jpeg" ContentType="image/jpe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9.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7.png" ContentType="image/png"/>
  <Override PartName="/ppt/media/image49.png" ContentType="image/png"/>
  <Override PartName="/ppt/media/image50.png" ContentType="image/png"/>
  <Override PartName="/ppt/media/image51.png" ContentType="image/png"/>
  <Override PartName="/ppt/media/image52.png" ContentType="image/png"/>
  <Override PartName="/ppt/media/image53.png" ContentType="image/pn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39.xml.rels" ContentType="application/vnd.openxmlformats-package.relationships+xml"/>
  <Override PartName="/ppt/slideLayouts/_rels/slideLayout31.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es-ES" sz="4400" spc="-1" strike="noStrike">
                <a:latin typeface="Arial"/>
              </a:rPr>
              <a:t>Pulse para desplazar la diapositiva</a:t>
            </a:r>
            <a:endParaRPr b="0" lang="es-ES" sz="4400" spc="-1" strike="noStrike">
              <a:latin typeface="Arial"/>
            </a:endParaRPr>
          </a:p>
        </p:txBody>
      </p:sp>
      <p:sp>
        <p:nvSpPr>
          <p:cNvPr id="154" name="PlaceHolder 2"/>
          <p:cNvSpPr>
            <a:spLocks noGrp="1"/>
          </p:cNvSpPr>
          <p:nvPr>
            <p:ph type="body"/>
          </p:nvPr>
        </p:nvSpPr>
        <p:spPr>
          <a:xfrm>
            <a:off x="756000" y="5078520"/>
            <a:ext cx="6047640" cy="4811040"/>
          </a:xfrm>
          <a:prstGeom prst="rect">
            <a:avLst/>
          </a:prstGeom>
        </p:spPr>
        <p:txBody>
          <a:bodyPr lIns="0" rIns="0" tIns="0" bIns="0">
            <a:noAutofit/>
          </a:bodyPr>
          <a:p>
            <a:r>
              <a:rPr b="0" lang="es-ES" sz="2000" spc="-1" strike="noStrike">
                <a:latin typeface="Arial"/>
              </a:rPr>
              <a:t>Pulse para editar el formato de las notas</a:t>
            </a:r>
            <a:endParaRPr b="0" lang="es-ES" sz="2000" spc="-1" strike="noStrike">
              <a:latin typeface="Arial"/>
            </a:endParaRPr>
          </a:p>
        </p:txBody>
      </p:sp>
      <p:sp>
        <p:nvSpPr>
          <p:cNvPr id="155" name="PlaceHolder 3"/>
          <p:cNvSpPr>
            <a:spLocks noGrp="1"/>
          </p:cNvSpPr>
          <p:nvPr>
            <p:ph type="hdr"/>
          </p:nvPr>
        </p:nvSpPr>
        <p:spPr>
          <a:xfrm>
            <a:off x="0" y="0"/>
            <a:ext cx="3280680" cy="534240"/>
          </a:xfrm>
          <a:prstGeom prst="rect">
            <a:avLst/>
          </a:prstGeom>
        </p:spPr>
        <p:txBody>
          <a:bodyPr lIns="0" rIns="0" tIns="0" bIns="0">
            <a:noAutofit/>
          </a:bodyPr>
          <a:p>
            <a:r>
              <a:rPr b="0" lang="es-ES" sz="1400" spc="-1" strike="noStrike">
                <a:latin typeface="Times New Roman"/>
              </a:rPr>
              <a:t>&lt;cabecera&gt;</a:t>
            </a:r>
            <a:endParaRPr b="0" lang="es-ES" sz="1400" spc="-1" strike="noStrike">
              <a:latin typeface="Times New Roman"/>
            </a:endParaRPr>
          </a:p>
        </p:txBody>
      </p:sp>
      <p:sp>
        <p:nvSpPr>
          <p:cNvPr id="156" name="PlaceHolder 4"/>
          <p:cNvSpPr>
            <a:spLocks noGrp="1"/>
          </p:cNvSpPr>
          <p:nvPr>
            <p:ph type="dt"/>
          </p:nvPr>
        </p:nvSpPr>
        <p:spPr>
          <a:xfrm>
            <a:off x="4278960" y="0"/>
            <a:ext cx="3280680" cy="534240"/>
          </a:xfrm>
          <a:prstGeom prst="rect">
            <a:avLst/>
          </a:prstGeom>
        </p:spPr>
        <p:txBody>
          <a:bodyPr lIns="0" rIns="0" tIns="0" bIns="0">
            <a:noAutofit/>
          </a:bodyPr>
          <a:p>
            <a:pPr algn="r"/>
            <a:r>
              <a:rPr b="0" lang="es-ES" sz="1400" spc="-1" strike="noStrike">
                <a:latin typeface="Times New Roman"/>
              </a:rPr>
              <a:t>&lt;fecha/hora&gt;</a:t>
            </a:r>
            <a:endParaRPr b="0" lang="es-ES" sz="1400" spc="-1" strike="noStrike">
              <a:latin typeface="Times New Roman"/>
            </a:endParaRPr>
          </a:p>
        </p:txBody>
      </p:sp>
      <p:sp>
        <p:nvSpPr>
          <p:cNvPr id="157" name="PlaceHolder 5"/>
          <p:cNvSpPr>
            <a:spLocks noGrp="1"/>
          </p:cNvSpPr>
          <p:nvPr>
            <p:ph type="ftr"/>
          </p:nvPr>
        </p:nvSpPr>
        <p:spPr>
          <a:xfrm>
            <a:off x="0" y="10157400"/>
            <a:ext cx="3280680" cy="534240"/>
          </a:xfrm>
          <a:prstGeom prst="rect">
            <a:avLst/>
          </a:prstGeom>
        </p:spPr>
        <p:txBody>
          <a:bodyPr lIns="0" rIns="0" tIns="0" bIns="0" anchor="b">
            <a:noAutofit/>
          </a:bodyPr>
          <a:p>
            <a:r>
              <a:rPr b="0" lang="es-ES" sz="1400" spc="-1" strike="noStrike">
                <a:latin typeface="Times New Roman"/>
              </a:rPr>
              <a:t>&lt;pie de página&gt;</a:t>
            </a:r>
            <a:endParaRPr b="0" lang="es-ES" sz="1400" spc="-1" strike="noStrike">
              <a:latin typeface="Times New Roman"/>
            </a:endParaRPr>
          </a:p>
        </p:txBody>
      </p:sp>
      <p:sp>
        <p:nvSpPr>
          <p:cNvPr id="158"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A6070CAD-0D08-488A-886E-2E598D350B96}" type="slidenum">
              <a:rPr b="0" lang="es-ES" sz="1400" spc="-1" strike="noStrike">
                <a:latin typeface="Times New Roman"/>
              </a:rPr>
              <a:t>&lt;número&gt;</a:t>
            </a:fld>
            <a:endParaRPr b="0" lang="es-E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PlaceHolder 1"/>
          <p:cNvSpPr>
            <a:spLocks noGrp="1"/>
          </p:cNvSpPr>
          <p:nvPr>
            <p:ph type="sldImg"/>
          </p:nvPr>
        </p:nvSpPr>
        <p:spPr>
          <a:xfrm>
            <a:off x="1371600" y="1143000"/>
            <a:ext cx="4113720" cy="3085200"/>
          </a:xfrm>
          <a:prstGeom prst="rect">
            <a:avLst/>
          </a:prstGeom>
        </p:spPr>
      </p:sp>
      <p:sp>
        <p:nvSpPr>
          <p:cNvPr id="196" name="PlaceHolder 2"/>
          <p:cNvSpPr>
            <a:spLocks noGrp="1"/>
          </p:cNvSpPr>
          <p:nvPr>
            <p:ph type="body"/>
          </p:nvPr>
        </p:nvSpPr>
        <p:spPr>
          <a:xfrm>
            <a:off x="685800" y="4400640"/>
            <a:ext cx="5485320" cy="3599280"/>
          </a:xfrm>
          <a:prstGeom prst="rect">
            <a:avLst/>
          </a:prstGeom>
        </p:spPr>
        <p:txBody>
          <a:bodyPr lIns="0" rIns="0" tIns="0" bIns="0">
            <a:noAutofit/>
          </a:bodyPr>
          <a:p>
            <a:endParaRPr b="0" lang="es-ES" sz="2000" spc="-1" strike="noStrike">
              <a:latin typeface="Arial"/>
            </a:endParaRPr>
          </a:p>
        </p:txBody>
      </p:sp>
      <p:sp>
        <p:nvSpPr>
          <p:cNvPr id="197" name="CustomShape 3"/>
          <p:cNvSpPr/>
          <p:nvPr/>
        </p:nvSpPr>
        <p:spPr>
          <a:xfrm>
            <a:off x="0" y="0"/>
            <a:ext cx="2970720" cy="457560"/>
          </a:xfrm>
          <a:prstGeom prst="rect">
            <a:avLst/>
          </a:prstGeom>
          <a:noFill/>
          <a:ln>
            <a:noFill/>
          </a:ln>
        </p:spPr>
        <p:style>
          <a:lnRef idx="0"/>
          <a:fillRef idx="0"/>
          <a:effectRef idx="0"/>
          <a:fontRef idx="minor"/>
        </p:style>
      </p:sp>
      <p:sp>
        <p:nvSpPr>
          <p:cNvPr id="198" name="CustomShape 4"/>
          <p:cNvSpPr/>
          <p:nvPr/>
        </p:nvSpPr>
        <p:spPr>
          <a:xfrm>
            <a:off x="3884760" y="0"/>
            <a:ext cx="2970720" cy="457560"/>
          </a:xfrm>
          <a:prstGeom prst="rect">
            <a:avLst/>
          </a:prstGeom>
          <a:noFill/>
          <a:ln>
            <a:noFill/>
          </a:ln>
        </p:spPr>
        <p:style>
          <a:lnRef idx="0"/>
          <a:fillRef idx="0"/>
          <a:effectRef idx="0"/>
          <a:fontRef idx="minor"/>
        </p:style>
        <p:txBody>
          <a:bodyPr lIns="90000" rIns="90000" tIns="45000" bIns="45000">
            <a:noAutofit/>
          </a:bodyPr>
          <a:p>
            <a:pPr algn="r">
              <a:lnSpc>
                <a:spcPct val="100000"/>
              </a:lnSpc>
            </a:pPr>
            <a:fld id="{C585726F-3704-4CFF-B13D-6C45F6CD60DE}" type="datetime">
              <a:rPr b="0" lang="en-US" sz="1200" spc="-1" strike="noStrike">
                <a:solidFill>
                  <a:srgbClr val="000000"/>
                </a:solidFill>
                <a:latin typeface="Times New Roman"/>
              </a:rPr>
              <a:t>1/19/21</a:t>
            </a:fld>
            <a:r>
              <a:rPr b="0" lang="en-US" sz="1200" spc="-1" strike="noStrike">
                <a:solidFill>
                  <a:srgbClr val="000000"/>
                </a:solidFill>
                <a:latin typeface="Times New Roman"/>
              </a:rPr>
              <a:t> </a:t>
            </a:r>
            <a:fld id="{DB9744AB-326E-4CE9-B759-8A43300F7C41}" type="datetime12">
              <a:rPr b="0" lang="en-US" sz="1200" spc="-1" strike="noStrike">
                <a:solidFill>
                  <a:srgbClr val="000000"/>
                </a:solidFill>
                <a:latin typeface="Times New Roman"/>
              </a:rPr>
              <a:t>07:11 PM</a:t>
            </a:fld>
            <a:endParaRPr b="0" lang="es-ES" sz="1200" spc="-1" strike="noStrike">
              <a:latin typeface="Arial"/>
            </a:endParaRPr>
          </a:p>
        </p:txBody>
      </p:sp>
      <p:sp>
        <p:nvSpPr>
          <p:cNvPr id="199" name="CustomShape 5"/>
          <p:cNvSpPr/>
          <p:nvPr/>
        </p:nvSpPr>
        <p:spPr>
          <a:xfrm>
            <a:off x="0" y="8685360"/>
            <a:ext cx="6171120" cy="45612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en-US" sz="500" spc="-1" strike="noStrike">
                <a:solidFill>
                  <a:srgbClr val="000000"/>
                </a:solidFill>
                <a:latin typeface="Times New Roman"/>
              </a:rPr>
              <a:t>© 2007 Microsoft Corporation. Todos los derechos reservados. Microsoft, Windows, Windows Vista y otros nombres de productos son o podrían ser marcas registradas o marcas comerciales en los EE.UU. u otros países.</a:t>
            </a:r>
            <a:endParaRPr b="0" lang="es-ES" sz="500" spc="-1" strike="noStrike">
              <a:latin typeface="Arial"/>
            </a:endParaRPr>
          </a:p>
          <a:p>
            <a:pPr>
              <a:lnSpc>
                <a:spcPct val="100000"/>
              </a:lnSpc>
            </a:pPr>
            <a:r>
              <a:rPr b="0" lang="en-US" sz="500" spc="-1" strike="noStrike">
                <a:solidFill>
                  <a:srgbClr val="000000"/>
                </a:solidFill>
                <a:latin typeface="Times New Roman"/>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
              <a:rPr b="0" lang="en-US" sz="500" spc="-1" strike="noStrike">
                <a:solidFill>
                  <a:srgbClr val="000000"/>
                </a:solidFill>
                <a:latin typeface="Times New Roman"/>
              </a:rPr>
              <a:t>MICROSOFT NO FACILITA GARANTÍAS EXPRESAS, IMPLÍCITAS O ESTATUTORIAS EN RELACIÓN A LA INFORMACIÓN CONTENIDA EN ESTA PRESENTACIÓN.</a:t>
            </a:r>
            <a:endParaRPr b="0" lang="es-ES" sz="500" spc="-1" strike="noStrike">
              <a:latin typeface="Arial"/>
            </a:endParaRPr>
          </a:p>
          <a:p>
            <a:pPr>
              <a:lnSpc>
                <a:spcPct val="100000"/>
              </a:lnSpc>
            </a:pPr>
            <a:endParaRPr b="0" lang="es-ES" sz="500" spc="-1" strike="noStrike">
              <a:latin typeface="Arial"/>
            </a:endParaRPr>
          </a:p>
        </p:txBody>
      </p:sp>
      <p:sp>
        <p:nvSpPr>
          <p:cNvPr id="200" name="CustomShape 6"/>
          <p:cNvSpPr/>
          <p:nvPr/>
        </p:nvSpPr>
        <p:spPr>
          <a:xfrm>
            <a:off x="6172200" y="8685360"/>
            <a:ext cx="683280" cy="45612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4CC3FE9D-0D1A-4537-87E6-2D087729293D}" type="slidenum">
              <a:rPr b="0" lang="en-US" sz="1200" spc="-1" strike="noStrike">
                <a:solidFill>
                  <a:srgbClr val="000000"/>
                </a:solidFill>
                <a:latin typeface="Times New Roman"/>
              </a:rPr>
              <a:t>&lt;número&gt;</a:t>
            </a:fld>
            <a:endParaRPr b="0" lang="es-ES"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25" name="PlaceHolder 2"/>
          <p:cNvSpPr>
            <a:spLocks noGrp="1"/>
          </p:cNvSpPr>
          <p:nvPr>
            <p:ph type="body"/>
          </p:nvPr>
        </p:nvSpPr>
        <p:spPr>
          <a:xfrm>
            <a:off x="380880" y="141300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26" name="PlaceHolder 3"/>
          <p:cNvSpPr>
            <a:spLocks noGrp="1"/>
          </p:cNvSpPr>
          <p:nvPr>
            <p:ph type="body"/>
          </p:nvPr>
        </p:nvSpPr>
        <p:spPr>
          <a:xfrm>
            <a:off x="380880" y="256752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28"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29"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0" name="PlaceHolder 4"/>
          <p:cNvSpPr>
            <a:spLocks noGrp="1"/>
          </p:cNvSpPr>
          <p:nvPr>
            <p:ph type="body"/>
          </p:nvPr>
        </p:nvSpPr>
        <p:spPr>
          <a:xfrm>
            <a:off x="3808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1" name="PlaceHolder 5"/>
          <p:cNvSpPr>
            <a:spLocks noGrp="1"/>
          </p:cNvSpPr>
          <p:nvPr>
            <p:ph type="body"/>
          </p:nvPr>
        </p:nvSpPr>
        <p:spPr>
          <a:xfrm>
            <a:off x="46756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33" name="PlaceHolder 2"/>
          <p:cNvSpPr>
            <a:spLocks noGrp="1"/>
          </p:cNvSpPr>
          <p:nvPr>
            <p:ph type="body"/>
          </p:nvPr>
        </p:nvSpPr>
        <p:spPr>
          <a:xfrm>
            <a:off x="38088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4" name="PlaceHolder 3"/>
          <p:cNvSpPr>
            <a:spLocks noGrp="1"/>
          </p:cNvSpPr>
          <p:nvPr>
            <p:ph type="body"/>
          </p:nvPr>
        </p:nvSpPr>
        <p:spPr>
          <a:xfrm>
            <a:off x="321480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5" name="PlaceHolder 4"/>
          <p:cNvSpPr>
            <a:spLocks noGrp="1"/>
          </p:cNvSpPr>
          <p:nvPr>
            <p:ph type="body"/>
          </p:nvPr>
        </p:nvSpPr>
        <p:spPr>
          <a:xfrm>
            <a:off x="604872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6" name="PlaceHolder 5"/>
          <p:cNvSpPr>
            <a:spLocks noGrp="1"/>
          </p:cNvSpPr>
          <p:nvPr>
            <p:ph type="body"/>
          </p:nvPr>
        </p:nvSpPr>
        <p:spPr>
          <a:xfrm>
            <a:off x="38088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7" name="PlaceHolder 6"/>
          <p:cNvSpPr>
            <a:spLocks noGrp="1"/>
          </p:cNvSpPr>
          <p:nvPr>
            <p:ph type="body"/>
          </p:nvPr>
        </p:nvSpPr>
        <p:spPr>
          <a:xfrm>
            <a:off x="321480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8" name="PlaceHolder 7"/>
          <p:cNvSpPr>
            <a:spLocks noGrp="1"/>
          </p:cNvSpPr>
          <p:nvPr>
            <p:ph type="body"/>
          </p:nvPr>
        </p:nvSpPr>
        <p:spPr>
          <a:xfrm>
            <a:off x="604872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43" name="PlaceHolder 2"/>
          <p:cNvSpPr>
            <a:spLocks noGrp="1"/>
          </p:cNvSpPr>
          <p:nvPr>
            <p:ph type="subTitle"/>
          </p:nvPr>
        </p:nvSpPr>
        <p:spPr>
          <a:xfrm>
            <a:off x="380880" y="1413000"/>
            <a:ext cx="8381520" cy="221040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45" name="PlaceHolder 2"/>
          <p:cNvSpPr>
            <a:spLocks noGrp="1"/>
          </p:cNvSpPr>
          <p:nvPr>
            <p:ph type="body"/>
          </p:nvPr>
        </p:nvSpPr>
        <p:spPr>
          <a:xfrm>
            <a:off x="380880" y="1413000"/>
            <a:ext cx="8381520" cy="221040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47" name="PlaceHolder 2"/>
          <p:cNvSpPr>
            <a:spLocks noGrp="1"/>
          </p:cNvSpPr>
          <p:nvPr>
            <p:ph type="body"/>
          </p:nvPr>
        </p:nvSpPr>
        <p:spPr>
          <a:xfrm>
            <a:off x="3808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48" name="PlaceHolder 3"/>
          <p:cNvSpPr>
            <a:spLocks noGrp="1"/>
          </p:cNvSpPr>
          <p:nvPr>
            <p:ph type="body"/>
          </p:nvPr>
        </p:nvSpPr>
        <p:spPr>
          <a:xfrm>
            <a:off x="46756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380880" y="230040"/>
            <a:ext cx="8381520" cy="308340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52"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53" name="PlaceHolder 3"/>
          <p:cNvSpPr>
            <a:spLocks noGrp="1"/>
          </p:cNvSpPr>
          <p:nvPr>
            <p:ph type="body"/>
          </p:nvPr>
        </p:nvSpPr>
        <p:spPr>
          <a:xfrm>
            <a:off x="46756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54" name="PlaceHolder 4"/>
          <p:cNvSpPr>
            <a:spLocks noGrp="1"/>
          </p:cNvSpPr>
          <p:nvPr>
            <p:ph type="body"/>
          </p:nvPr>
        </p:nvSpPr>
        <p:spPr>
          <a:xfrm>
            <a:off x="3808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4" name="PlaceHolder 2"/>
          <p:cNvSpPr>
            <a:spLocks noGrp="1"/>
          </p:cNvSpPr>
          <p:nvPr>
            <p:ph type="subTitle"/>
          </p:nvPr>
        </p:nvSpPr>
        <p:spPr>
          <a:xfrm>
            <a:off x="380880" y="1413000"/>
            <a:ext cx="8381520" cy="221040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56" name="PlaceHolder 2"/>
          <p:cNvSpPr>
            <a:spLocks noGrp="1"/>
          </p:cNvSpPr>
          <p:nvPr>
            <p:ph type="body"/>
          </p:nvPr>
        </p:nvSpPr>
        <p:spPr>
          <a:xfrm>
            <a:off x="3808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57"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58" name="PlaceHolder 4"/>
          <p:cNvSpPr>
            <a:spLocks noGrp="1"/>
          </p:cNvSpPr>
          <p:nvPr>
            <p:ph type="body"/>
          </p:nvPr>
        </p:nvSpPr>
        <p:spPr>
          <a:xfrm>
            <a:off x="46756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60"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61"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62" name="PlaceHolder 4"/>
          <p:cNvSpPr>
            <a:spLocks noGrp="1"/>
          </p:cNvSpPr>
          <p:nvPr>
            <p:ph type="body"/>
          </p:nvPr>
        </p:nvSpPr>
        <p:spPr>
          <a:xfrm>
            <a:off x="380880" y="256752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64" name="PlaceHolder 2"/>
          <p:cNvSpPr>
            <a:spLocks noGrp="1"/>
          </p:cNvSpPr>
          <p:nvPr>
            <p:ph type="body"/>
          </p:nvPr>
        </p:nvSpPr>
        <p:spPr>
          <a:xfrm>
            <a:off x="380880" y="141300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65" name="PlaceHolder 3"/>
          <p:cNvSpPr>
            <a:spLocks noGrp="1"/>
          </p:cNvSpPr>
          <p:nvPr>
            <p:ph type="body"/>
          </p:nvPr>
        </p:nvSpPr>
        <p:spPr>
          <a:xfrm>
            <a:off x="380880" y="256752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67"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68"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69" name="PlaceHolder 4"/>
          <p:cNvSpPr>
            <a:spLocks noGrp="1"/>
          </p:cNvSpPr>
          <p:nvPr>
            <p:ph type="body"/>
          </p:nvPr>
        </p:nvSpPr>
        <p:spPr>
          <a:xfrm>
            <a:off x="3808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0" name="PlaceHolder 5"/>
          <p:cNvSpPr>
            <a:spLocks noGrp="1"/>
          </p:cNvSpPr>
          <p:nvPr>
            <p:ph type="body"/>
          </p:nvPr>
        </p:nvSpPr>
        <p:spPr>
          <a:xfrm>
            <a:off x="46756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72" name="PlaceHolder 2"/>
          <p:cNvSpPr>
            <a:spLocks noGrp="1"/>
          </p:cNvSpPr>
          <p:nvPr>
            <p:ph type="body"/>
          </p:nvPr>
        </p:nvSpPr>
        <p:spPr>
          <a:xfrm>
            <a:off x="38088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3" name="PlaceHolder 3"/>
          <p:cNvSpPr>
            <a:spLocks noGrp="1"/>
          </p:cNvSpPr>
          <p:nvPr>
            <p:ph type="body"/>
          </p:nvPr>
        </p:nvSpPr>
        <p:spPr>
          <a:xfrm>
            <a:off x="321480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4" name="PlaceHolder 4"/>
          <p:cNvSpPr>
            <a:spLocks noGrp="1"/>
          </p:cNvSpPr>
          <p:nvPr>
            <p:ph type="body"/>
          </p:nvPr>
        </p:nvSpPr>
        <p:spPr>
          <a:xfrm>
            <a:off x="604872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5" name="PlaceHolder 5"/>
          <p:cNvSpPr>
            <a:spLocks noGrp="1"/>
          </p:cNvSpPr>
          <p:nvPr>
            <p:ph type="body"/>
          </p:nvPr>
        </p:nvSpPr>
        <p:spPr>
          <a:xfrm>
            <a:off x="38088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6" name="PlaceHolder 6"/>
          <p:cNvSpPr>
            <a:spLocks noGrp="1"/>
          </p:cNvSpPr>
          <p:nvPr>
            <p:ph type="body"/>
          </p:nvPr>
        </p:nvSpPr>
        <p:spPr>
          <a:xfrm>
            <a:off x="321480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7" name="PlaceHolder 7"/>
          <p:cNvSpPr>
            <a:spLocks noGrp="1"/>
          </p:cNvSpPr>
          <p:nvPr>
            <p:ph type="body"/>
          </p:nvPr>
        </p:nvSpPr>
        <p:spPr>
          <a:xfrm>
            <a:off x="604872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79" name="PlaceHolder 2"/>
          <p:cNvSpPr>
            <a:spLocks noGrp="1"/>
          </p:cNvSpPr>
          <p:nvPr>
            <p:ph type="subTitle"/>
          </p:nvPr>
        </p:nvSpPr>
        <p:spPr>
          <a:xfrm>
            <a:off x="380880" y="1413000"/>
            <a:ext cx="8381520" cy="221040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81" name="PlaceHolder 2"/>
          <p:cNvSpPr>
            <a:spLocks noGrp="1"/>
          </p:cNvSpPr>
          <p:nvPr>
            <p:ph type="body"/>
          </p:nvPr>
        </p:nvSpPr>
        <p:spPr>
          <a:xfrm>
            <a:off x="380880" y="1413000"/>
            <a:ext cx="8381520" cy="221040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83" name="PlaceHolder 2"/>
          <p:cNvSpPr>
            <a:spLocks noGrp="1"/>
          </p:cNvSpPr>
          <p:nvPr>
            <p:ph type="body"/>
          </p:nvPr>
        </p:nvSpPr>
        <p:spPr>
          <a:xfrm>
            <a:off x="3808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84" name="PlaceHolder 3"/>
          <p:cNvSpPr>
            <a:spLocks noGrp="1"/>
          </p:cNvSpPr>
          <p:nvPr>
            <p:ph type="body"/>
          </p:nvPr>
        </p:nvSpPr>
        <p:spPr>
          <a:xfrm>
            <a:off x="46756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6" name="PlaceHolder 2"/>
          <p:cNvSpPr>
            <a:spLocks noGrp="1"/>
          </p:cNvSpPr>
          <p:nvPr>
            <p:ph type="body"/>
          </p:nvPr>
        </p:nvSpPr>
        <p:spPr>
          <a:xfrm>
            <a:off x="380880" y="1413000"/>
            <a:ext cx="8381520" cy="221040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380880" y="230040"/>
            <a:ext cx="8381520" cy="308340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88"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89" name="PlaceHolder 3"/>
          <p:cNvSpPr>
            <a:spLocks noGrp="1"/>
          </p:cNvSpPr>
          <p:nvPr>
            <p:ph type="body"/>
          </p:nvPr>
        </p:nvSpPr>
        <p:spPr>
          <a:xfrm>
            <a:off x="46756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90" name="PlaceHolder 4"/>
          <p:cNvSpPr>
            <a:spLocks noGrp="1"/>
          </p:cNvSpPr>
          <p:nvPr>
            <p:ph type="body"/>
          </p:nvPr>
        </p:nvSpPr>
        <p:spPr>
          <a:xfrm>
            <a:off x="3808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92" name="PlaceHolder 2"/>
          <p:cNvSpPr>
            <a:spLocks noGrp="1"/>
          </p:cNvSpPr>
          <p:nvPr>
            <p:ph type="body"/>
          </p:nvPr>
        </p:nvSpPr>
        <p:spPr>
          <a:xfrm>
            <a:off x="3808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93"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94" name="PlaceHolder 4"/>
          <p:cNvSpPr>
            <a:spLocks noGrp="1"/>
          </p:cNvSpPr>
          <p:nvPr>
            <p:ph type="body"/>
          </p:nvPr>
        </p:nvSpPr>
        <p:spPr>
          <a:xfrm>
            <a:off x="46756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96"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97"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98" name="PlaceHolder 4"/>
          <p:cNvSpPr>
            <a:spLocks noGrp="1"/>
          </p:cNvSpPr>
          <p:nvPr>
            <p:ph type="body"/>
          </p:nvPr>
        </p:nvSpPr>
        <p:spPr>
          <a:xfrm>
            <a:off x="380880" y="256752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100" name="PlaceHolder 2"/>
          <p:cNvSpPr>
            <a:spLocks noGrp="1"/>
          </p:cNvSpPr>
          <p:nvPr>
            <p:ph type="body"/>
          </p:nvPr>
        </p:nvSpPr>
        <p:spPr>
          <a:xfrm>
            <a:off x="380880" y="141300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101" name="PlaceHolder 3"/>
          <p:cNvSpPr>
            <a:spLocks noGrp="1"/>
          </p:cNvSpPr>
          <p:nvPr>
            <p:ph type="body"/>
          </p:nvPr>
        </p:nvSpPr>
        <p:spPr>
          <a:xfrm>
            <a:off x="380880" y="256752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103"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104"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105" name="PlaceHolder 4"/>
          <p:cNvSpPr>
            <a:spLocks noGrp="1"/>
          </p:cNvSpPr>
          <p:nvPr>
            <p:ph type="body"/>
          </p:nvPr>
        </p:nvSpPr>
        <p:spPr>
          <a:xfrm>
            <a:off x="3808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106" name="PlaceHolder 5"/>
          <p:cNvSpPr>
            <a:spLocks noGrp="1"/>
          </p:cNvSpPr>
          <p:nvPr>
            <p:ph type="body"/>
          </p:nvPr>
        </p:nvSpPr>
        <p:spPr>
          <a:xfrm>
            <a:off x="46756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108" name="PlaceHolder 2"/>
          <p:cNvSpPr>
            <a:spLocks noGrp="1"/>
          </p:cNvSpPr>
          <p:nvPr>
            <p:ph type="body"/>
          </p:nvPr>
        </p:nvSpPr>
        <p:spPr>
          <a:xfrm>
            <a:off x="38088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109" name="PlaceHolder 3"/>
          <p:cNvSpPr>
            <a:spLocks noGrp="1"/>
          </p:cNvSpPr>
          <p:nvPr>
            <p:ph type="body"/>
          </p:nvPr>
        </p:nvSpPr>
        <p:spPr>
          <a:xfrm>
            <a:off x="321480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110" name="PlaceHolder 4"/>
          <p:cNvSpPr>
            <a:spLocks noGrp="1"/>
          </p:cNvSpPr>
          <p:nvPr>
            <p:ph type="body"/>
          </p:nvPr>
        </p:nvSpPr>
        <p:spPr>
          <a:xfrm>
            <a:off x="604872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111" name="PlaceHolder 5"/>
          <p:cNvSpPr>
            <a:spLocks noGrp="1"/>
          </p:cNvSpPr>
          <p:nvPr>
            <p:ph type="body"/>
          </p:nvPr>
        </p:nvSpPr>
        <p:spPr>
          <a:xfrm>
            <a:off x="38088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112" name="PlaceHolder 6"/>
          <p:cNvSpPr>
            <a:spLocks noGrp="1"/>
          </p:cNvSpPr>
          <p:nvPr>
            <p:ph type="body"/>
          </p:nvPr>
        </p:nvSpPr>
        <p:spPr>
          <a:xfrm>
            <a:off x="321480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113" name="PlaceHolder 7"/>
          <p:cNvSpPr>
            <a:spLocks noGrp="1"/>
          </p:cNvSpPr>
          <p:nvPr>
            <p:ph type="body"/>
          </p:nvPr>
        </p:nvSpPr>
        <p:spPr>
          <a:xfrm>
            <a:off x="604872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7"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118" name="PlaceHolder 2"/>
          <p:cNvSpPr>
            <a:spLocks noGrp="1"/>
          </p:cNvSpPr>
          <p:nvPr>
            <p:ph type="subTitle"/>
          </p:nvPr>
        </p:nvSpPr>
        <p:spPr>
          <a:xfrm>
            <a:off x="380880" y="1413000"/>
            <a:ext cx="8381520" cy="221040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120" name="PlaceHolder 2"/>
          <p:cNvSpPr>
            <a:spLocks noGrp="1"/>
          </p:cNvSpPr>
          <p:nvPr>
            <p:ph type="body"/>
          </p:nvPr>
        </p:nvSpPr>
        <p:spPr>
          <a:xfrm>
            <a:off x="380880" y="1413000"/>
            <a:ext cx="8381520" cy="221040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8" name="PlaceHolder 2"/>
          <p:cNvSpPr>
            <a:spLocks noGrp="1"/>
          </p:cNvSpPr>
          <p:nvPr>
            <p:ph type="body"/>
          </p:nvPr>
        </p:nvSpPr>
        <p:spPr>
          <a:xfrm>
            <a:off x="3808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9" name="PlaceHolder 3"/>
          <p:cNvSpPr>
            <a:spLocks noGrp="1"/>
          </p:cNvSpPr>
          <p:nvPr>
            <p:ph type="body"/>
          </p:nvPr>
        </p:nvSpPr>
        <p:spPr>
          <a:xfrm>
            <a:off x="46756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122" name="PlaceHolder 2"/>
          <p:cNvSpPr>
            <a:spLocks noGrp="1"/>
          </p:cNvSpPr>
          <p:nvPr>
            <p:ph type="body"/>
          </p:nvPr>
        </p:nvSpPr>
        <p:spPr>
          <a:xfrm>
            <a:off x="3808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123" name="PlaceHolder 3"/>
          <p:cNvSpPr>
            <a:spLocks noGrp="1"/>
          </p:cNvSpPr>
          <p:nvPr>
            <p:ph type="body"/>
          </p:nvPr>
        </p:nvSpPr>
        <p:spPr>
          <a:xfrm>
            <a:off x="46756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4"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5" name="PlaceHolder 1"/>
          <p:cNvSpPr>
            <a:spLocks noGrp="1"/>
          </p:cNvSpPr>
          <p:nvPr>
            <p:ph type="subTitle"/>
          </p:nvPr>
        </p:nvSpPr>
        <p:spPr>
          <a:xfrm>
            <a:off x="380880" y="230040"/>
            <a:ext cx="8381520" cy="308340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127"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128" name="PlaceHolder 3"/>
          <p:cNvSpPr>
            <a:spLocks noGrp="1"/>
          </p:cNvSpPr>
          <p:nvPr>
            <p:ph type="body"/>
          </p:nvPr>
        </p:nvSpPr>
        <p:spPr>
          <a:xfrm>
            <a:off x="46756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129" name="PlaceHolder 4"/>
          <p:cNvSpPr>
            <a:spLocks noGrp="1"/>
          </p:cNvSpPr>
          <p:nvPr>
            <p:ph type="body"/>
          </p:nvPr>
        </p:nvSpPr>
        <p:spPr>
          <a:xfrm>
            <a:off x="3808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131" name="PlaceHolder 2"/>
          <p:cNvSpPr>
            <a:spLocks noGrp="1"/>
          </p:cNvSpPr>
          <p:nvPr>
            <p:ph type="body"/>
          </p:nvPr>
        </p:nvSpPr>
        <p:spPr>
          <a:xfrm>
            <a:off x="3808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132"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133" name="PlaceHolder 4"/>
          <p:cNvSpPr>
            <a:spLocks noGrp="1"/>
          </p:cNvSpPr>
          <p:nvPr>
            <p:ph type="body"/>
          </p:nvPr>
        </p:nvSpPr>
        <p:spPr>
          <a:xfrm>
            <a:off x="46756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135"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136"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137" name="PlaceHolder 4"/>
          <p:cNvSpPr>
            <a:spLocks noGrp="1"/>
          </p:cNvSpPr>
          <p:nvPr>
            <p:ph type="body"/>
          </p:nvPr>
        </p:nvSpPr>
        <p:spPr>
          <a:xfrm>
            <a:off x="380880" y="256752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139" name="PlaceHolder 2"/>
          <p:cNvSpPr>
            <a:spLocks noGrp="1"/>
          </p:cNvSpPr>
          <p:nvPr>
            <p:ph type="body"/>
          </p:nvPr>
        </p:nvSpPr>
        <p:spPr>
          <a:xfrm>
            <a:off x="380880" y="141300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140" name="PlaceHolder 3"/>
          <p:cNvSpPr>
            <a:spLocks noGrp="1"/>
          </p:cNvSpPr>
          <p:nvPr>
            <p:ph type="body"/>
          </p:nvPr>
        </p:nvSpPr>
        <p:spPr>
          <a:xfrm>
            <a:off x="380880" y="256752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142"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143"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144" name="PlaceHolder 4"/>
          <p:cNvSpPr>
            <a:spLocks noGrp="1"/>
          </p:cNvSpPr>
          <p:nvPr>
            <p:ph type="body"/>
          </p:nvPr>
        </p:nvSpPr>
        <p:spPr>
          <a:xfrm>
            <a:off x="3808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145" name="PlaceHolder 5"/>
          <p:cNvSpPr>
            <a:spLocks noGrp="1"/>
          </p:cNvSpPr>
          <p:nvPr>
            <p:ph type="body"/>
          </p:nvPr>
        </p:nvSpPr>
        <p:spPr>
          <a:xfrm>
            <a:off x="46756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147" name="PlaceHolder 2"/>
          <p:cNvSpPr>
            <a:spLocks noGrp="1"/>
          </p:cNvSpPr>
          <p:nvPr>
            <p:ph type="body"/>
          </p:nvPr>
        </p:nvSpPr>
        <p:spPr>
          <a:xfrm>
            <a:off x="38088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148" name="PlaceHolder 3"/>
          <p:cNvSpPr>
            <a:spLocks noGrp="1"/>
          </p:cNvSpPr>
          <p:nvPr>
            <p:ph type="body"/>
          </p:nvPr>
        </p:nvSpPr>
        <p:spPr>
          <a:xfrm>
            <a:off x="321480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149" name="PlaceHolder 4"/>
          <p:cNvSpPr>
            <a:spLocks noGrp="1"/>
          </p:cNvSpPr>
          <p:nvPr>
            <p:ph type="body"/>
          </p:nvPr>
        </p:nvSpPr>
        <p:spPr>
          <a:xfrm>
            <a:off x="604872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150" name="PlaceHolder 5"/>
          <p:cNvSpPr>
            <a:spLocks noGrp="1"/>
          </p:cNvSpPr>
          <p:nvPr>
            <p:ph type="body"/>
          </p:nvPr>
        </p:nvSpPr>
        <p:spPr>
          <a:xfrm>
            <a:off x="38088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151" name="PlaceHolder 6"/>
          <p:cNvSpPr>
            <a:spLocks noGrp="1"/>
          </p:cNvSpPr>
          <p:nvPr>
            <p:ph type="body"/>
          </p:nvPr>
        </p:nvSpPr>
        <p:spPr>
          <a:xfrm>
            <a:off x="321480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152" name="PlaceHolder 7"/>
          <p:cNvSpPr>
            <a:spLocks noGrp="1"/>
          </p:cNvSpPr>
          <p:nvPr>
            <p:ph type="body"/>
          </p:nvPr>
        </p:nvSpPr>
        <p:spPr>
          <a:xfrm>
            <a:off x="604872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380880" y="230040"/>
            <a:ext cx="8381520" cy="308340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13"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14" name="PlaceHolder 3"/>
          <p:cNvSpPr>
            <a:spLocks noGrp="1"/>
          </p:cNvSpPr>
          <p:nvPr>
            <p:ph type="body"/>
          </p:nvPr>
        </p:nvSpPr>
        <p:spPr>
          <a:xfrm>
            <a:off x="46756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15" name="PlaceHolder 4"/>
          <p:cNvSpPr>
            <a:spLocks noGrp="1"/>
          </p:cNvSpPr>
          <p:nvPr>
            <p:ph type="body"/>
          </p:nvPr>
        </p:nvSpPr>
        <p:spPr>
          <a:xfrm>
            <a:off x="3808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17" name="PlaceHolder 2"/>
          <p:cNvSpPr>
            <a:spLocks noGrp="1"/>
          </p:cNvSpPr>
          <p:nvPr>
            <p:ph type="body"/>
          </p:nvPr>
        </p:nvSpPr>
        <p:spPr>
          <a:xfrm>
            <a:off x="3808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18"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19" name="PlaceHolder 4"/>
          <p:cNvSpPr>
            <a:spLocks noGrp="1"/>
          </p:cNvSpPr>
          <p:nvPr>
            <p:ph type="body"/>
          </p:nvPr>
        </p:nvSpPr>
        <p:spPr>
          <a:xfrm>
            <a:off x="46756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21"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22"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23" name="PlaceHolder 4"/>
          <p:cNvSpPr>
            <a:spLocks noGrp="1"/>
          </p:cNvSpPr>
          <p:nvPr>
            <p:ph type="body"/>
          </p:nvPr>
        </p:nvSpPr>
        <p:spPr>
          <a:xfrm>
            <a:off x="380880" y="256752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slideLayout" Target="../slideLayouts/slideLayout13.xml"/><Relationship Id="rId10" Type="http://schemas.openxmlformats.org/officeDocument/2006/relationships/slideLayout" Target="../slideLayouts/slideLayout14.xml"/><Relationship Id="rId11" Type="http://schemas.openxmlformats.org/officeDocument/2006/relationships/slideLayout" Target="../slideLayouts/slideLayout15.xml"/><Relationship Id="rId12" Type="http://schemas.openxmlformats.org/officeDocument/2006/relationships/slideLayout" Target="../slideLayouts/slideLayout16.xml"/><Relationship Id="rId13" Type="http://schemas.openxmlformats.org/officeDocument/2006/relationships/slideLayout" Target="../slideLayouts/slideLayout17.xml"/><Relationship Id="rId14" Type="http://schemas.openxmlformats.org/officeDocument/2006/relationships/slideLayout" Target="../slideLayouts/slideLayout18.xml"/><Relationship Id="rId15" Type="http://schemas.openxmlformats.org/officeDocument/2006/relationships/slideLayout" Target="../slideLayouts/slideLayout19.xml"/><Relationship Id="rId16" Type="http://schemas.openxmlformats.org/officeDocument/2006/relationships/slideLayout" Target="../slideLayouts/slideLayout20.xml"/><Relationship Id="rId17" Type="http://schemas.openxmlformats.org/officeDocument/2006/relationships/slideLayout" Target="../slideLayouts/slideLayout21.xml"/><Relationship Id="rId18" Type="http://schemas.openxmlformats.org/officeDocument/2006/relationships/slideLayout" Target="../slideLayouts/slideLayout22.xml"/><Relationship Id="rId19" Type="http://schemas.openxmlformats.org/officeDocument/2006/relationships/slideLayout" Target="../slideLayouts/slideLayout23.xml"/><Relationship Id="rId20"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0.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0" name="Picture 25" descr="7-00029_BAK_v03TOP"/>
          <p:cNvPicPr/>
          <p:nvPr/>
        </p:nvPicPr>
        <p:blipFill>
          <a:blip r:embed="rId3"/>
          <a:stretch/>
        </p:blipFill>
        <p:spPr>
          <a:xfrm>
            <a:off x="-15840" y="6006960"/>
            <a:ext cx="9159480" cy="848880"/>
          </a:xfrm>
          <a:prstGeom prst="rect">
            <a:avLst/>
          </a:prstGeom>
          <a:ln w="9360">
            <a:noFill/>
          </a:ln>
        </p:spPr>
      </p:pic>
      <p:sp>
        <p:nvSpPr>
          <p:cNvPr id="1" name="PlaceHolder 1"/>
          <p:cNvSpPr>
            <a:spLocks noGrp="1"/>
          </p:cNvSpPr>
          <p:nvPr>
            <p:ph type="title"/>
          </p:nvPr>
        </p:nvSpPr>
        <p:spPr>
          <a:xfrm>
            <a:off x="730080" y="1905120"/>
            <a:ext cx="7681680" cy="1523160"/>
          </a:xfrm>
          <a:prstGeom prst="rect">
            <a:avLst/>
          </a:prstGeom>
        </p:spPr>
        <p:txBody>
          <a:bodyPr lIns="0" rIns="0" tIns="0" bIns="0">
            <a:noAutofit/>
          </a:bodyPr>
          <a:p>
            <a:pPr>
              <a:lnSpc>
                <a:spcPct val="90000"/>
              </a:lnSpc>
            </a:pPr>
            <a:r>
              <a:rPr b="0" lang="es-ES" sz="5400" spc="-151" strike="noStrike">
                <a:solidFill>
                  <a:srgbClr val="161d32"/>
                </a:solidFill>
                <a:latin typeface="Calibri"/>
              </a:rPr>
              <a:t>Haga clic para modificar el estilo de título del patrón</a:t>
            </a:r>
            <a:endParaRPr b="0" lang="es-ES" sz="5400" spc="-1" strike="noStrike">
              <a:solidFill>
                <a:srgbClr val="000000"/>
              </a:solidFill>
              <a:latin typeface="Calibri"/>
            </a:endParaRPr>
          </a:p>
        </p:txBody>
      </p:sp>
      <p:sp>
        <p:nvSpPr>
          <p:cNvPr id="2"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3200" spc="-1" strike="noStrike">
                <a:solidFill>
                  <a:srgbClr val="000000"/>
                </a:solidFill>
                <a:latin typeface="Calibri"/>
              </a:rPr>
              <a:t>Pulse para editar el formato de texto del esquema</a:t>
            </a:r>
            <a:endParaRPr b="0" lang="es-E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s-ES" sz="2400" spc="-1" strike="noStrike">
                <a:solidFill>
                  <a:srgbClr val="000000"/>
                </a:solidFill>
                <a:latin typeface="Calibri"/>
              </a:rPr>
              <a:t>Segundo nivel del esquema</a:t>
            </a:r>
            <a:endParaRPr b="0" lang="es-E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s-ES" sz="2400" spc="-1" strike="noStrike">
                <a:solidFill>
                  <a:srgbClr val="000000"/>
                </a:solidFill>
                <a:latin typeface="Calibri"/>
              </a:rPr>
              <a:t>Tercer nivel del esquema</a:t>
            </a:r>
            <a:endParaRPr b="0" lang="es-ES" sz="24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s-ES" sz="2400" spc="-1" strike="noStrike">
                <a:solidFill>
                  <a:srgbClr val="000000"/>
                </a:solidFill>
                <a:latin typeface="Calibri"/>
              </a:rPr>
              <a:t>Cuarto nivel del esquema</a:t>
            </a:r>
            <a:endParaRPr b="0" lang="es-ES" sz="24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Calibri"/>
              </a:rPr>
              <a:t>Quinto nivel del esquema</a:t>
            </a:r>
            <a:endParaRPr b="0" lang="es-E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Calibri"/>
              </a:rPr>
              <a:t>Sexto nivel del esquema</a:t>
            </a:r>
            <a:endParaRPr b="0" lang="es-E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Calibri"/>
              </a:rPr>
              <a:t>Séptimo nivel del esquema</a:t>
            </a:r>
            <a:endParaRPr b="0" lang="es-E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39" name="Picture 25" descr="7-00029_BAK_v03TOP"/>
          <p:cNvPicPr/>
          <p:nvPr/>
        </p:nvPicPr>
        <p:blipFill>
          <a:blip r:embed="rId3"/>
          <a:stretch/>
        </p:blipFill>
        <p:spPr>
          <a:xfrm>
            <a:off x="-15840" y="6006960"/>
            <a:ext cx="9159480" cy="848880"/>
          </a:xfrm>
          <a:prstGeom prst="rect">
            <a:avLst/>
          </a:prstGeom>
          <a:ln w="9360">
            <a:noFill/>
          </a:ln>
        </p:spPr>
      </p:pic>
      <p:sp>
        <p:nvSpPr>
          <p:cNvPr id="40" name="PlaceHolder 1"/>
          <p:cNvSpPr>
            <a:spLocks noGrp="1"/>
          </p:cNvSpPr>
          <p:nvPr>
            <p:ph type="title"/>
          </p:nvPr>
        </p:nvSpPr>
        <p:spPr>
          <a:xfrm>
            <a:off x="380880" y="230040"/>
            <a:ext cx="8381520" cy="664920"/>
          </a:xfrm>
          <a:prstGeom prst="rect">
            <a:avLst/>
          </a:prstGeom>
        </p:spPr>
        <p:txBody>
          <a:bodyPr lIns="0" rIns="0" tIns="0" bIns="0">
            <a:noAutofit/>
          </a:bodyPr>
          <a:p>
            <a:pPr>
              <a:lnSpc>
                <a:spcPct val="90000"/>
              </a:lnSpc>
            </a:pPr>
            <a:r>
              <a:rPr b="0" lang="es-ES" sz="4800" spc="-151" strike="noStrike">
                <a:solidFill>
                  <a:srgbClr val="161d32"/>
                </a:solidFill>
                <a:latin typeface="Calibri"/>
              </a:rPr>
              <a:t>Haga clic para modificar el estilo de título del patrón</a:t>
            </a:r>
            <a:endParaRPr b="0" lang="es-ES" sz="4800" spc="-1" strike="noStrike">
              <a:solidFill>
                <a:srgbClr val="000000"/>
              </a:solidFill>
              <a:latin typeface="Calibri"/>
            </a:endParaRPr>
          </a:p>
        </p:txBody>
      </p:sp>
      <p:sp>
        <p:nvSpPr>
          <p:cNvPr id="41" name="PlaceHolder 2"/>
          <p:cNvSpPr>
            <a:spLocks noGrp="1"/>
          </p:cNvSpPr>
          <p:nvPr>
            <p:ph type="body"/>
          </p:nvPr>
        </p:nvSpPr>
        <p:spPr>
          <a:xfrm>
            <a:off x="380880" y="1413000"/>
            <a:ext cx="8381520" cy="2210400"/>
          </a:xfrm>
          <a:prstGeom prst="rect">
            <a:avLst/>
          </a:prstGeom>
        </p:spPr>
        <p:txBody>
          <a:bodyPr lIns="0" rIns="0" tIns="0" bIns="0">
            <a:noAutofit/>
          </a:bodyPr>
          <a:p>
            <a:pPr marL="396720" indent="-396360">
              <a:lnSpc>
                <a:spcPct val="90000"/>
              </a:lnSpc>
              <a:spcBef>
                <a:spcPts val="641"/>
              </a:spcBef>
              <a:buSzPct val="100051"/>
              <a:buBlip>
                <a:blip r:embed="rId4"/>
              </a:buBlip>
            </a:pPr>
            <a:r>
              <a:rPr b="0" lang="es-ES" sz="3200" spc="-1" strike="noStrike">
                <a:solidFill>
                  <a:srgbClr val="000000"/>
                </a:solidFill>
                <a:latin typeface="Calibri"/>
              </a:rPr>
              <a:t>Haga clic para modificar el estilo de texto del patrón</a:t>
            </a:r>
            <a:endParaRPr b="0" lang="es-ES" sz="3200" spc="-1" strike="noStrike">
              <a:solidFill>
                <a:srgbClr val="000000"/>
              </a:solidFill>
              <a:latin typeface="Calibri"/>
            </a:endParaRPr>
          </a:p>
          <a:p>
            <a:pPr lvl="1" marL="914400" indent="-396360">
              <a:lnSpc>
                <a:spcPct val="90000"/>
              </a:lnSpc>
              <a:spcBef>
                <a:spcPts val="561"/>
              </a:spcBef>
              <a:buSzPct val="100014"/>
              <a:buBlip>
                <a:blip r:embed="rId5"/>
              </a:buBlip>
            </a:pPr>
            <a:r>
              <a:rPr b="0" lang="es-ES" sz="2800" spc="-1" strike="noStrike">
                <a:solidFill>
                  <a:srgbClr val="000000"/>
                </a:solidFill>
                <a:latin typeface="Calibri"/>
              </a:rPr>
              <a:t>Segundo nivel</a:t>
            </a:r>
            <a:endParaRPr b="0" lang="es-ES" sz="2800" spc="-1" strike="noStrike">
              <a:solidFill>
                <a:srgbClr val="000000"/>
              </a:solidFill>
              <a:latin typeface="Calibri"/>
            </a:endParaRPr>
          </a:p>
          <a:p>
            <a:pPr lvl="2" marL="1258920" indent="-344160">
              <a:lnSpc>
                <a:spcPct val="90000"/>
              </a:lnSpc>
              <a:spcBef>
                <a:spcPts val="479"/>
              </a:spcBef>
              <a:buSzPct val="100000"/>
              <a:buBlip>
                <a:blip r:embed="rId6"/>
              </a:buBlip>
            </a:pPr>
            <a:r>
              <a:rPr b="0" lang="es-ES" sz="2400" spc="-1" strike="noStrike">
                <a:solidFill>
                  <a:srgbClr val="000000"/>
                </a:solidFill>
                <a:latin typeface="Calibri"/>
              </a:rPr>
              <a:t>Tercer nivel</a:t>
            </a:r>
            <a:endParaRPr b="0" lang="es-ES" sz="2400" spc="-1" strike="noStrike">
              <a:solidFill>
                <a:srgbClr val="000000"/>
              </a:solidFill>
              <a:latin typeface="Calibri"/>
            </a:endParaRPr>
          </a:p>
          <a:p>
            <a:pPr lvl="3" marL="1604880" indent="-345600">
              <a:lnSpc>
                <a:spcPct val="90000"/>
              </a:lnSpc>
              <a:spcBef>
                <a:spcPts val="479"/>
              </a:spcBef>
              <a:buSzPct val="100000"/>
              <a:buBlip>
                <a:blip r:embed="rId7"/>
              </a:buBlip>
            </a:pPr>
            <a:r>
              <a:rPr b="0" lang="es-ES" sz="2400" spc="-1" strike="noStrike">
                <a:solidFill>
                  <a:srgbClr val="000000"/>
                </a:solidFill>
                <a:latin typeface="Calibri"/>
              </a:rPr>
              <a:t>Cuarto nivel</a:t>
            </a:r>
            <a:endParaRPr b="0" lang="es-ES" sz="2400" spc="-1" strike="noStrike">
              <a:solidFill>
                <a:srgbClr val="000000"/>
              </a:solidFill>
              <a:latin typeface="Calibri"/>
            </a:endParaRPr>
          </a:p>
          <a:p>
            <a:pPr lvl="4" marL="1941480" indent="-336240">
              <a:lnSpc>
                <a:spcPct val="90000"/>
              </a:lnSpc>
              <a:spcBef>
                <a:spcPts val="479"/>
              </a:spcBef>
              <a:buSzPct val="100000"/>
              <a:buBlip>
                <a:blip r:embed="rId8"/>
              </a:buBlip>
            </a:pPr>
            <a:r>
              <a:rPr b="0" lang="es-ES" sz="2400" spc="-1" strike="noStrike">
                <a:solidFill>
                  <a:srgbClr val="000000"/>
                </a:solidFill>
                <a:latin typeface="Calibri"/>
              </a:rPr>
              <a:t>Quinto nivel</a:t>
            </a:r>
            <a:endParaRPr b="0" lang="es-ES" sz="2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114" name="Picture 25" descr="7-00029_BAK_v03TOP"/>
          <p:cNvPicPr/>
          <p:nvPr/>
        </p:nvPicPr>
        <p:blipFill>
          <a:blip r:embed="rId3"/>
          <a:stretch/>
        </p:blipFill>
        <p:spPr>
          <a:xfrm>
            <a:off x="-15840" y="6006960"/>
            <a:ext cx="9158760" cy="848160"/>
          </a:xfrm>
          <a:prstGeom prst="rect">
            <a:avLst/>
          </a:prstGeom>
          <a:ln w="9360">
            <a:noFill/>
          </a:ln>
        </p:spPr>
      </p:pic>
      <p:sp>
        <p:nvSpPr>
          <p:cNvPr id="11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es-ES" sz="4400" spc="-1" strike="noStrike">
                <a:latin typeface="Arial"/>
              </a:rPr>
              <a:t>Pulse para editar el formato del texto de título</a:t>
            </a:r>
            <a:endParaRPr b="0" lang="es-ES" sz="4400" spc="-1" strike="noStrike">
              <a:latin typeface="Arial"/>
            </a:endParaRPr>
          </a:p>
        </p:txBody>
      </p:sp>
      <p:sp>
        <p:nvSpPr>
          <p:cNvPr id="116"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3200" spc="-1" strike="noStrike">
                <a:latin typeface="Arial"/>
              </a:rPr>
              <a:t>Pulse para editar el formato de texto del esquema</a:t>
            </a:r>
            <a:endParaRPr b="0" lang="es-ES" sz="3200" spc="-1" strike="noStrike">
              <a:latin typeface="Arial"/>
            </a:endParaRPr>
          </a:p>
          <a:p>
            <a:pPr lvl="1" marL="864000" indent="-324000">
              <a:spcBef>
                <a:spcPts val="1134"/>
              </a:spcBef>
              <a:buClr>
                <a:srgbClr val="000000"/>
              </a:buClr>
              <a:buSzPct val="75000"/>
              <a:buFont typeface="Symbol" charset="2"/>
              <a:buChar char=""/>
            </a:pPr>
            <a:r>
              <a:rPr b="0" lang="es-ES" sz="2800" spc="-1" strike="noStrike">
                <a:latin typeface="Arial"/>
              </a:rPr>
              <a:t>Segundo nivel del esquema</a:t>
            </a:r>
            <a:endParaRPr b="0" lang="es-ES" sz="2800" spc="-1" strike="noStrike">
              <a:latin typeface="Arial"/>
            </a:endParaRPr>
          </a:p>
          <a:p>
            <a:pPr lvl="2" marL="1296000" indent="-288000">
              <a:spcBef>
                <a:spcPts val="850"/>
              </a:spcBef>
              <a:buClr>
                <a:srgbClr val="000000"/>
              </a:buClr>
              <a:buSzPct val="45000"/>
              <a:buFont typeface="Wingdings" charset="2"/>
              <a:buChar char=""/>
            </a:pPr>
            <a:r>
              <a:rPr b="0" lang="es-ES" sz="2400" spc="-1" strike="noStrike">
                <a:latin typeface="Arial"/>
              </a:rPr>
              <a:t>Tercer nivel del esquema</a:t>
            </a:r>
            <a:endParaRPr b="0" lang="es-ES" sz="2400" spc="-1" strike="noStrike">
              <a:latin typeface="Arial"/>
            </a:endParaRPr>
          </a:p>
          <a:p>
            <a:pPr lvl="3" marL="1728000" indent="-216000">
              <a:spcBef>
                <a:spcPts val="567"/>
              </a:spcBef>
              <a:buClr>
                <a:srgbClr val="000000"/>
              </a:buClr>
              <a:buSzPct val="75000"/>
              <a:buFont typeface="Symbol" charset="2"/>
              <a:buChar char=""/>
            </a:pPr>
            <a:r>
              <a:rPr b="0" lang="es-ES" sz="2000" spc="-1" strike="noStrike">
                <a:latin typeface="Arial"/>
              </a:rPr>
              <a:t>Cuarto nivel del esquema</a:t>
            </a:r>
            <a:endParaRPr b="0" lang="es-ES" sz="2000" spc="-1" strike="noStrike">
              <a:latin typeface="Arial"/>
            </a:endParaRPr>
          </a:p>
          <a:p>
            <a:pPr lvl="4" marL="2160000" indent="-216000">
              <a:spcBef>
                <a:spcPts val="283"/>
              </a:spcBef>
              <a:buClr>
                <a:srgbClr val="000000"/>
              </a:buClr>
              <a:buSzPct val="45000"/>
              <a:buFont typeface="Wingdings" charset="2"/>
              <a:buChar char=""/>
            </a:pPr>
            <a:r>
              <a:rPr b="0" lang="es-ES" sz="2000" spc="-1" strike="noStrike">
                <a:latin typeface="Arial"/>
              </a:rPr>
              <a:t>Quinto nivel del esquema</a:t>
            </a:r>
            <a:endParaRPr b="0" lang="es-ES" sz="2000" spc="-1" strike="noStrike">
              <a:latin typeface="Arial"/>
            </a:endParaRPr>
          </a:p>
          <a:p>
            <a:pPr lvl="5" marL="2592000" indent="-216000">
              <a:spcBef>
                <a:spcPts val="283"/>
              </a:spcBef>
              <a:buClr>
                <a:srgbClr val="000000"/>
              </a:buClr>
              <a:buSzPct val="45000"/>
              <a:buFont typeface="Wingdings" charset="2"/>
              <a:buChar char=""/>
            </a:pPr>
            <a:r>
              <a:rPr b="0" lang="es-ES" sz="2000" spc="-1" strike="noStrike">
                <a:latin typeface="Arial"/>
              </a:rPr>
              <a:t>Sexto nivel del esquema</a:t>
            </a:r>
            <a:endParaRPr b="0" lang="es-ES" sz="2000" spc="-1" strike="noStrike">
              <a:latin typeface="Arial"/>
            </a:endParaRPr>
          </a:p>
          <a:p>
            <a:pPr lvl="6" marL="3024000" indent="-216000">
              <a:spcBef>
                <a:spcPts val="283"/>
              </a:spcBef>
              <a:buClr>
                <a:srgbClr val="000000"/>
              </a:buClr>
              <a:buSzPct val="45000"/>
              <a:buFont typeface="Wingdings" charset="2"/>
              <a:buChar char=""/>
            </a:pPr>
            <a:r>
              <a:rPr b="0" lang="es-ES" sz="2000" spc="-1" strike="noStrike">
                <a:latin typeface="Arial"/>
              </a:rPr>
              <a:t>Séptimo nivel del esquema</a:t>
            </a:r>
            <a:endParaRPr b="0" lang="es-E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slideLayout" Target="../slideLayouts/slideLayout37.xml"/><Relationship Id="rId5"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image" Target="../media/image43.png"/><Relationship Id="rId10" Type="http://schemas.openxmlformats.org/officeDocument/2006/relationships/image" Target="../media/image44.png"/><Relationship Id="rId11" Type="http://schemas.openxmlformats.org/officeDocument/2006/relationships/image" Target="../media/image45.png"/><Relationship Id="rId1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image" Target="../media/image47.png"/><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png"/><Relationship Id="rId8" Type="http://schemas.openxmlformats.org/officeDocument/2006/relationships/image" Target="../media/image53.png"/><Relationship Id="rId9"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9" name="Imagen 3" descr=""/>
          <p:cNvPicPr/>
          <p:nvPr/>
        </p:nvPicPr>
        <p:blipFill>
          <a:blip r:embed="rId1"/>
          <a:stretch/>
        </p:blipFill>
        <p:spPr>
          <a:xfrm>
            <a:off x="7524720" y="6330960"/>
            <a:ext cx="1446840" cy="446760"/>
          </a:xfrm>
          <a:prstGeom prst="rect">
            <a:avLst/>
          </a:prstGeom>
          <a:ln w="9360">
            <a:noFill/>
          </a:ln>
        </p:spPr>
      </p:pic>
      <p:pic>
        <p:nvPicPr>
          <p:cNvPr id="160" name="Imagen 4_1" descr=""/>
          <p:cNvPicPr/>
          <p:nvPr/>
        </p:nvPicPr>
        <p:blipFill>
          <a:blip r:embed="rId2"/>
          <a:stretch/>
        </p:blipFill>
        <p:spPr>
          <a:xfrm>
            <a:off x="7559640" y="235080"/>
            <a:ext cx="1438920" cy="881640"/>
          </a:xfrm>
          <a:prstGeom prst="rect">
            <a:avLst/>
          </a:prstGeom>
          <a:ln w="9360">
            <a:noFill/>
          </a:ln>
        </p:spPr>
      </p:pic>
      <p:sp>
        <p:nvSpPr>
          <p:cNvPr id="161" name="CustomShape 1"/>
          <p:cNvSpPr/>
          <p:nvPr/>
        </p:nvSpPr>
        <p:spPr>
          <a:xfrm>
            <a:off x="179280" y="6202440"/>
            <a:ext cx="4429800" cy="5770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
        <p:nvSpPr>
          <p:cNvPr id="162" name="CustomShape 2"/>
          <p:cNvSpPr/>
          <p:nvPr/>
        </p:nvSpPr>
        <p:spPr>
          <a:xfrm>
            <a:off x="713160" y="1440000"/>
            <a:ext cx="7854120" cy="1430280"/>
          </a:xfrm>
          <a:prstGeom prst="rect">
            <a:avLst/>
          </a:prstGeom>
          <a:noFill/>
          <a:ln w="12600">
            <a:solidFill>
              <a:schemeClr val="tx1"/>
            </a:solidFill>
            <a:miter/>
          </a:ln>
        </p:spPr>
        <p:style>
          <a:lnRef idx="0"/>
          <a:fillRef idx="0"/>
          <a:effectRef idx="0"/>
          <a:fontRef idx="minor"/>
        </p:style>
        <p:txBody>
          <a:bodyPr lIns="90000" rIns="90000" tIns="45000" bIns="45000">
            <a:spAutoFit/>
          </a:bodyPr>
          <a:p>
            <a:pPr algn="ctr">
              <a:lnSpc>
                <a:spcPct val="100000"/>
              </a:lnSpc>
            </a:pPr>
            <a:r>
              <a:rPr b="1" lang="es-ES" sz="4400" spc="-1" strike="noStrike">
                <a:solidFill>
                  <a:srgbClr val="000000"/>
                </a:solidFill>
                <a:latin typeface="Arial"/>
                <a:ea typeface="DejaVu Sans"/>
              </a:rPr>
              <a:t>Los componentes de la sangre</a:t>
            </a:r>
            <a:endParaRPr b="0" lang="es-ES" sz="4400" spc="-1" strike="noStrike">
              <a:latin typeface="Arial"/>
            </a:endParaRPr>
          </a:p>
        </p:txBody>
      </p:sp>
      <p:sp>
        <p:nvSpPr>
          <p:cNvPr id="163" name="CustomShape 3"/>
          <p:cNvSpPr/>
          <p:nvPr/>
        </p:nvSpPr>
        <p:spPr>
          <a:xfrm>
            <a:off x="3600000" y="3705840"/>
            <a:ext cx="4752000" cy="1334160"/>
          </a:xfrm>
          <a:prstGeom prst="rect">
            <a:avLst/>
          </a:prstGeom>
          <a:noFill/>
          <a:ln>
            <a:noFill/>
          </a:ln>
        </p:spPr>
        <p:style>
          <a:lnRef idx="0"/>
          <a:fillRef idx="0"/>
          <a:effectRef idx="0"/>
          <a:fontRef idx="minor"/>
        </p:style>
        <p:txBody>
          <a:bodyPr lIns="90000" rIns="90000" tIns="45000" bIns="45000">
            <a:spAutoFit/>
          </a:bodyPr>
          <a:p>
            <a:pPr algn="r">
              <a:lnSpc>
                <a:spcPct val="90000"/>
              </a:lnSpc>
            </a:pPr>
            <a:r>
              <a:rPr b="0" lang="es-ES" sz="2400" spc="-1" strike="noStrike">
                <a:solidFill>
                  <a:srgbClr val="000000"/>
                </a:solidFill>
                <a:latin typeface="Arial"/>
                <a:ea typeface="Times New Roman"/>
              </a:rPr>
              <a:t>Raquel Arroyo Úbeda. </a:t>
            </a:r>
            <a:r>
              <a:rPr b="0" lang="es-ES" sz="2000" spc="-1" strike="noStrike">
                <a:solidFill>
                  <a:srgbClr val="000000"/>
                </a:solidFill>
                <a:latin typeface="Arial"/>
                <a:ea typeface="Times New Roman"/>
              </a:rPr>
              <a:t>Pediatra</a:t>
            </a:r>
            <a:endParaRPr b="0" lang="es-ES" sz="2000" spc="-1" strike="noStrike">
              <a:latin typeface="Arial"/>
            </a:endParaRPr>
          </a:p>
          <a:p>
            <a:pPr>
              <a:lnSpc>
                <a:spcPct val="100000"/>
              </a:lnSpc>
            </a:pPr>
            <a:endParaRPr b="0" lang="es-ES" sz="2000" spc="-1" strike="noStrike">
              <a:latin typeface="Arial"/>
            </a:endParaRPr>
          </a:p>
          <a:p>
            <a:pPr>
              <a:lnSpc>
                <a:spcPct val="100000"/>
              </a:lnSpc>
            </a:pPr>
            <a:endParaRPr b="0" lang="es-ES" sz="2000" spc="-1" strike="noStrike">
              <a:latin typeface="Arial"/>
            </a:endParaRPr>
          </a:p>
          <a:p>
            <a:pPr>
              <a:lnSpc>
                <a:spcPct val="100000"/>
              </a:lnSpc>
            </a:pPr>
            <a:endParaRPr b="0" lang="es-ES" sz="2000" spc="-1" strike="noStrike">
              <a:latin typeface="Arial"/>
            </a:endParaRPr>
          </a:p>
        </p:txBody>
      </p:sp>
      <p:pic>
        <p:nvPicPr>
          <p:cNvPr id="164" name="" descr=""/>
          <p:cNvPicPr/>
          <p:nvPr/>
        </p:nvPicPr>
        <p:blipFill>
          <a:blip r:embed="rId3"/>
          <a:stretch/>
        </p:blipFill>
        <p:spPr>
          <a:xfrm>
            <a:off x="7281000" y="4896000"/>
            <a:ext cx="1714320" cy="96192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TextShape 1"/>
          <p:cNvSpPr txBox="1"/>
          <p:nvPr/>
        </p:nvSpPr>
        <p:spPr>
          <a:xfrm>
            <a:off x="380880" y="360000"/>
            <a:ext cx="8381520" cy="664920"/>
          </a:xfrm>
          <a:prstGeom prst="rect">
            <a:avLst/>
          </a:prstGeom>
          <a:noFill/>
          <a:ln>
            <a:noFill/>
          </a:ln>
        </p:spPr>
        <p:txBody>
          <a:bodyPr lIns="0" rIns="0" tIns="0" bIns="0">
            <a:noAutofit/>
          </a:bodyPr>
          <a:p>
            <a:pPr algn="ctr">
              <a:lnSpc>
                <a:spcPct val="90000"/>
              </a:lnSpc>
            </a:pPr>
            <a:r>
              <a:rPr b="0" lang="es-ES" sz="4800" spc="-151" strike="noStrike">
                <a:solidFill>
                  <a:srgbClr val="161d32"/>
                </a:solidFill>
                <a:latin typeface="Calibri"/>
              </a:rPr>
              <a:t>¿Qué es la sangre?</a:t>
            </a:r>
            <a:endParaRPr b="0" lang="es-ES" sz="4800" spc="-1" strike="noStrike">
              <a:solidFill>
                <a:srgbClr val="000000"/>
              </a:solidFill>
              <a:latin typeface="Calibri"/>
            </a:endParaRPr>
          </a:p>
        </p:txBody>
      </p:sp>
      <p:sp>
        <p:nvSpPr>
          <p:cNvPr id="166" name="TextShape 2"/>
          <p:cNvSpPr txBox="1"/>
          <p:nvPr/>
        </p:nvSpPr>
        <p:spPr>
          <a:xfrm>
            <a:off x="1008000" y="1800000"/>
            <a:ext cx="7704000" cy="2412720"/>
          </a:xfrm>
          <a:prstGeom prst="rect">
            <a:avLst/>
          </a:prstGeom>
          <a:noFill/>
          <a:ln w="9360">
            <a:noFill/>
          </a:ln>
        </p:spPr>
        <p:txBody>
          <a:bodyPr lIns="0" rIns="0" tIns="0" bIns="0">
            <a:noAutofit/>
          </a:bodyPr>
          <a:p>
            <a:pPr marL="396720" indent="-396360">
              <a:lnSpc>
                <a:spcPct val="90000"/>
              </a:lnSpc>
              <a:spcBef>
                <a:spcPts val="641"/>
              </a:spcBef>
              <a:buSzPct val="100051"/>
              <a:buBlip>
                <a:blip r:embed="rId1"/>
              </a:buBlip>
            </a:pPr>
            <a:r>
              <a:rPr b="0" lang="es-ES" sz="3200" spc="-1" strike="noStrike">
                <a:solidFill>
                  <a:srgbClr val="000000"/>
                </a:solidFill>
                <a:latin typeface="Calibri"/>
              </a:rPr>
              <a:t>La sangre es un líquido.</a:t>
            </a:r>
            <a:endParaRPr b="0" lang="es-ES" sz="3200" spc="-1" strike="noStrike">
              <a:solidFill>
                <a:srgbClr val="000000"/>
              </a:solidFill>
              <a:latin typeface="Calibri"/>
            </a:endParaRPr>
          </a:p>
          <a:p>
            <a:pPr marL="396720" indent="-396360">
              <a:lnSpc>
                <a:spcPct val="90000"/>
              </a:lnSpc>
              <a:spcBef>
                <a:spcPts val="641"/>
              </a:spcBef>
              <a:buSzPct val="100051"/>
              <a:buBlip>
                <a:blip r:embed="rId2"/>
              </a:buBlip>
            </a:pPr>
            <a:r>
              <a:rPr b="0" lang="es-ES" sz="3200" spc="-1" strike="noStrike">
                <a:solidFill>
                  <a:srgbClr val="000000"/>
                </a:solidFill>
                <a:latin typeface="Calibri"/>
              </a:rPr>
              <a:t>Recorre el organismo a través de los vasos sanguíneos.</a:t>
            </a:r>
            <a:endParaRPr b="0" lang="es-ES" sz="3200" spc="-1" strike="noStrike">
              <a:solidFill>
                <a:srgbClr val="000000"/>
              </a:solidFill>
              <a:latin typeface="Calibri"/>
            </a:endParaRPr>
          </a:p>
          <a:p>
            <a:pPr marL="396720" indent="-396360">
              <a:lnSpc>
                <a:spcPct val="90000"/>
              </a:lnSpc>
              <a:spcBef>
                <a:spcPts val="641"/>
              </a:spcBef>
              <a:buSzPct val="100051"/>
              <a:buBlip>
                <a:blip r:embed="rId3"/>
              </a:buBlip>
            </a:pPr>
            <a:r>
              <a:rPr b="0" lang="es-ES" sz="3200" spc="-1" strike="noStrike">
                <a:solidFill>
                  <a:srgbClr val="000000"/>
                </a:solidFill>
                <a:latin typeface="Calibri"/>
              </a:rPr>
              <a:t>La cantidad de sangre de una persona está en relación con su edad, peso, sexo y altura. </a:t>
            </a:r>
            <a:endParaRPr b="0" lang="es-ES" sz="3200" spc="-1" strike="noStrike">
              <a:solidFill>
                <a:srgbClr val="000000"/>
              </a:solidFill>
              <a:latin typeface="Calibri"/>
            </a:endParaRPr>
          </a:p>
        </p:txBody>
      </p:sp>
      <p:pic>
        <p:nvPicPr>
          <p:cNvPr id="167" name="" descr=""/>
          <p:cNvPicPr/>
          <p:nvPr/>
        </p:nvPicPr>
        <p:blipFill>
          <a:blip r:embed="rId4"/>
          <a:stretch/>
        </p:blipFill>
        <p:spPr>
          <a:xfrm>
            <a:off x="7281000" y="4896000"/>
            <a:ext cx="1714320" cy="961920"/>
          </a:xfrm>
          <a:prstGeom prst="rect">
            <a:avLst/>
          </a:prstGeom>
          <a:ln>
            <a:noFill/>
          </a:ln>
        </p:spPr>
      </p:pic>
      <p:pic>
        <p:nvPicPr>
          <p:cNvPr id="168" name="Imagen 4_0" descr=""/>
          <p:cNvPicPr/>
          <p:nvPr/>
        </p:nvPicPr>
        <p:blipFill>
          <a:blip r:embed="rId5"/>
          <a:stretch/>
        </p:blipFill>
        <p:spPr>
          <a:xfrm>
            <a:off x="7560000" y="235440"/>
            <a:ext cx="1438920" cy="881640"/>
          </a:xfrm>
          <a:prstGeom prst="rect">
            <a:avLst/>
          </a:prstGeom>
          <a:ln w="9360">
            <a:noFill/>
          </a:ln>
        </p:spPr>
      </p:pic>
      <p:pic>
        <p:nvPicPr>
          <p:cNvPr id="169" name="Imagen 3_0" descr=""/>
          <p:cNvPicPr/>
          <p:nvPr/>
        </p:nvPicPr>
        <p:blipFill>
          <a:blip r:embed="rId6"/>
          <a:stretch/>
        </p:blipFill>
        <p:spPr>
          <a:xfrm>
            <a:off x="7525080" y="6331320"/>
            <a:ext cx="1446840" cy="446760"/>
          </a:xfrm>
          <a:prstGeom prst="rect">
            <a:avLst/>
          </a:prstGeom>
          <a:ln w="9360">
            <a:noFill/>
          </a:ln>
        </p:spPr>
      </p:pic>
      <p:sp>
        <p:nvSpPr>
          <p:cNvPr id="170" name="CustomShape 3"/>
          <p:cNvSpPr/>
          <p:nvPr/>
        </p:nvSpPr>
        <p:spPr>
          <a:xfrm>
            <a:off x="179280" y="6202440"/>
            <a:ext cx="4429800" cy="5770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Tree>
  </p:cSld>
  <p:transition>
    <p:fad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TextShape 1"/>
          <p:cNvSpPr txBox="1"/>
          <p:nvPr/>
        </p:nvSpPr>
        <p:spPr>
          <a:xfrm>
            <a:off x="380880" y="343080"/>
            <a:ext cx="8381520" cy="664920"/>
          </a:xfrm>
          <a:prstGeom prst="rect">
            <a:avLst/>
          </a:prstGeom>
          <a:noFill/>
          <a:ln>
            <a:noFill/>
          </a:ln>
        </p:spPr>
        <p:txBody>
          <a:bodyPr lIns="0" rIns="0" tIns="0" bIns="0">
            <a:noAutofit/>
          </a:bodyPr>
          <a:p>
            <a:pPr algn="ctr">
              <a:lnSpc>
                <a:spcPct val="90000"/>
              </a:lnSpc>
            </a:pPr>
            <a:r>
              <a:rPr b="0" lang="es-ES" sz="4800" spc="-151" strike="noStrike">
                <a:solidFill>
                  <a:srgbClr val="161d32"/>
                </a:solidFill>
                <a:latin typeface="Calibri"/>
              </a:rPr>
              <a:t>Funciones de la sangre</a:t>
            </a:r>
            <a:endParaRPr b="0" lang="es-ES" sz="4800" spc="-1" strike="noStrike">
              <a:solidFill>
                <a:srgbClr val="000000"/>
              </a:solidFill>
              <a:latin typeface="Calibri"/>
            </a:endParaRPr>
          </a:p>
        </p:txBody>
      </p:sp>
      <p:sp>
        <p:nvSpPr>
          <p:cNvPr id="172" name="TextShape 2"/>
          <p:cNvSpPr txBox="1"/>
          <p:nvPr/>
        </p:nvSpPr>
        <p:spPr>
          <a:xfrm>
            <a:off x="1008000" y="1331280"/>
            <a:ext cx="7704000" cy="2412720"/>
          </a:xfrm>
          <a:prstGeom prst="rect">
            <a:avLst/>
          </a:prstGeom>
          <a:noFill/>
          <a:ln w="9360">
            <a:noFill/>
          </a:ln>
        </p:spPr>
        <p:txBody>
          <a:bodyPr lIns="0" rIns="0" tIns="0" bIns="0">
            <a:noAutofit/>
          </a:bodyPr>
          <a:p>
            <a:pPr marL="396720" indent="-396360">
              <a:lnSpc>
                <a:spcPct val="90000"/>
              </a:lnSpc>
              <a:spcBef>
                <a:spcPts val="641"/>
              </a:spcBef>
              <a:buSzPct val="100051"/>
              <a:buBlip>
                <a:blip r:embed="rId1"/>
              </a:buBlip>
            </a:pPr>
            <a:r>
              <a:rPr b="0" lang="es-ES" sz="3200" spc="-1" strike="noStrike">
                <a:solidFill>
                  <a:srgbClr val="000000"/>
                </a:solidFill>
                <a:latin typeface="Calibri"/>
              </a:rPr>
              <a:t>Transporta las células para llevar las funciones vitales.</a:t>
            </a:r>
            <a:endParaRPr b="0" lang="es-ES" sz="3200" spc="-1" strike="noStrike">
              <a:solidFill>
                <a:srgbClr val="000000"/>
              </a:solidFill>
              <a:latin typeface="Calibri"/>
            </a:endParaRPr>
          </a:p>
          <a:p>
            <a:pPr marL="396720" indent="-396360">
              <a:lnSpc>
                <a:spcPct val="90000"/>
              </a:lnSpc>
              <a:spcBef>
                <a:spcPts val="641"/>
              </a:spcBef>
              <a:buSzPct val="100051"/>
              <a:buBlip>
                <a:blip r:embed="rId2"/>
              </a:buBlip>
            </a:pPr>
            <a:r>
              <a:rPr b="0" lang="es-ES" sz="3200" spc="-1" strike="noStrike">
                <a:solidFill>
                  <a:srgbClr val="000000"/>
                </a:solidFill>
                <a:latin typeface="Calibri"/>
              </a:rPr>
              <a:t>Transporta los  nutrientes y sustancias de desecho para eliminarlas.</a:t>
            </a:r>
            <a:endParaRPr b="0" lang="es-ES" sz="3200" spc="-1" strike="noStrike">
              <a:solidFill>
                <a:srgbClr val="000000"/>
              </a:solidFill>
              <a:latin typeface="Calibri"/>
            </a:endParaRPr>
          </a:p>
          <a:p>
            <a:pPr marL="396720" indent="-396360">
              <a:lnSpc>
                <a:spcPct val="90000"/>
              </a:lnSpc>
              <a:spcBef>
                <a:spcPts val="641"/>
              </a:spcBef>
              <a:buSzPct val="100051"/>
              <a:buBlip>
                <a:blip r:embed="rId3"/>
              </a:buBlip>
            </a:pPr>
            <a:r>
              <a:rPr b="0" lang="es-ES" sz="3200" spc="-1" strike="noStrike">
                <a:solidFill>
                  <a:srgbClr val="000000"/>
                </a:solidFill>
                <a:latin typeface="Calibri"/>
              </a:rPr>
              <a:t>Transporta oxígeno y anhídrido carbónico.</a:t>
            </a:r>
            <a:endParaRPr b="0" lang="es-ES" sz="3200" spc="-1" strike="noStrike">
              <a:solidFill>
                <a:srgbClr val="000000"/>
              </a:solidFill>
              <a:latin typeface="Calibri"/>
            </a:endParaRPr>
          </a:p>
          <a:p>
            <a:pPr marL="396720" indent="-396360">
              <a:lnSpc>
                <a:spcPct val="90000"/>
              </a:lnSpc>
              <a:spcBef>
                <a:spcPts val="641"/>
              </a:spcBef>
              <a:buSzPct val="100051"/>
              <a:buBlip>
                <a:blip r:embed="rId4"/>
              </a:buBlip>
            </a:pPr>
            <a:r>
              <a:rPr b="0" lang="es-ES" sz="3200" spc="-1" strike="noStrike">
                <a:solidFill>
                  <a:srgbClr val="000000"/>
                </a:solidFill>
                <a:latin typeface="Calibri"/>
              </a:rPr>
              <a:t>Es necesaria para la coagulación, inmunidad y control de la temperatura corporal.</a:t>
            </a:r>
            <a:endParaRPr b="0" lang="es-ES" sz="3200" spc="-1" strike="noStrike">
              <a:solidFill>
                <a:srgbClr val="000000"/>
              </a:solidFill>
              <a:latin typeface="Calibri"/>
            </a:endParaRPr>
          </a:p>
        </p:txBody>
      </p:sp>
      <p:pic>
        <p:nvPicPr>
          <p:cNvPr id="173" name="" descr=""/>
          <p:cNvPicPr/>
          <p:nvPr/>
        </p:nvPicPr>
        <p:blipFill>
          <a:blip r:embed="rId5"/>
          <a:stretch/>
        </p:blipFill>
        <p:spPr>
          <a:xfrm>
            <a:off x="7281000" y="4896000"/>
            <a:ext cx="1714320" cy="961920"/>
          </a:xfrm>
          <a:prstGeom prst="rect">
            <a:avLst/>
          </a:prstGeom>
          <a:ln>
            <a:noFill/>
          </a:ln>
        </p:spPr>
      </p:pic>
      <p:pic>
        <p:nvPicPr>
          <p:cNvPr id="174" name="Imagen 4_2" descr=""/>
          <p:cNvPicPr/>
          <p:nvPr/>
        </p:nvPicPr>
        <p:blipFill>
          <a:blip r:embed="rId6"/>
          <a:stretch/>
        </p:blipFill>
        <p:spPr>
          <a:xfrm>
            <a:off x="7560000" y="235440"/>
            <a:ext cx="1438920" cy="881640"/>
          </a:xfrm>
          <a:prstGeom prst="rect">
            <a:avLst/>
          </a:prstGeom>
          <a:ln w="9360">
            <a:noFill/>
          </a:ln>
        </p:spPr>
      </p:pic>
      <p:pic>
        <p:nvPicPr>
          <p:cNvPr id="175" name="Imagen 3_1" descr=""/>
          <p:cNvPicPr/>
          <p:nvPr/>
        </p:nvPicPr>
        <p:blipFill>
          <a:blip r:embed="rId7"/>
          <a:stretch/>
        </p:blipFill>
        <p:spPr>
          <a:xfrm>
            <a:off x="7525080" y="6331320"/>
            <a:ext cx="1446840" cy="446760"/>
          </a:xfrm>
          <a:prstGeom prst="rect">
            <a:avLst/>
          </a:prstGeom>
          <a:ln w="9360">
            <a:noFill/>
          </a:ln>
        </p:spPr>
      </p:pic>
      <p:sp>
        <p:nvSpPr>
          <p:cNvPr id="176" name="CustomShape 3"/>
          <p:cNvSpPr/>
          <p:nvPr/>
        </p:nvSpPr>
        <p:spPr>
          <a:xfrm>
            <a:off x="179280" y="6202440"/>
            <a:ext cx="4429800" cy="5770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Tree>
  </p:cSld>
  <p:transition>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TextShape 1"/>
          <p:cNvSpPr txBox="1"/>
          <p:nvPr/>
        </p:nvSpPr>
        <p:spPr>
          <a:xfrm>
            <a:off x="-29520" y="343080"/>
            <a:ext cx="8381520" cy="664920"/>
          </a:xfrm>
          <a:prstGeom prst="rect">
            <a:avLst/>
          </a:prstGeom>
          <a:noFill/>
          <a:ln>
            <a:noFill/>
          </a:ln>
        </p:spPr>
        <p:txBody>
          <a:bodyPr lIns="0" rIns="0" tIns="0" bIns="0">
            <a:noAutofit/>
          </a:bodyPr>
          <a:p>
            <a:pPr algn="ctr">
              <a:lnSpc>
                <a:spcPct val="90000"/>
              </a:lnSpc>
            </a:pPr>
            <a:r>
              <a:rPr b="0" lang="es-ES" sz="4800" spc="-151" strike="noStrike">
                <a:solidFill>
                  <a:srgbClr val="161d32"/>
                </a:solidFill>
                <a:latin typeface="Calibri"/>
              </a:rPr>
              <a:t>¿Qué componentes tiene?</a:t>
            </a:r>
            <a:endParaRPr b="0" lang="es-ES" sz="4800" spc="-1" strike="noStrike">
              <a:solidFill>
                <a:srgbClr val="000000"/>
              </a:solidFill>
              <a:latin typeface="Calibri"/>
            </a:endParaRPr>
          </a:p>
        </p:txBody>
      </p:sp>
      <p:sp>
        <p:nvSpPr>
          <p:cNvPr id="178" name="TextShape 2"/>
          <p:cNvSpPr txBox="1"/>
          <p:nvPr/>
        </p:nvSpPr>
        <p:spPr>
          <a:xfrm>
            <a:off x="1008000" y="2160000"/>
            <a:ext cx="7704000" cy="2412720"/>
          </a:xfrm>
          <a:prstGeom prst="rect">
            <a:avLst/>
          </a:prstGeom>
          <a:noFill/>
          <a:ln w="9360">
            <a:noFill/>
          </a:ln>
        </p:spPr>
        <p:txBody>
          <a:bodyPr lIns="0" rIns="0" tIns="0" bIns="0">
            <a:noAutofit/>
          </a:bodyPr>
          <a:p>
            <a:pPr marL="396720" indent="-396360">
              <a:lnSpc>
                <a:spcPct val="90000"/>
              </a:lnSpc>
              <a:spcBef>
                <a:spcPts val="641"/>
              </a:spcBef>
              <a:buSzPct val="100051"/>
              <a:buBlip>
                <a:blip r:embed="rId1"/>
              </a:buBlip>
            </a:pPr>
            <a:r>
              <a:rPr b="0" lang="es-ES" sz="3200" spc="-1" strike="noStrike">
                <a:solidFill>
                  <a:srgbClr val="000000"/>
                </a:solidFill>
                <a:latin typeface="Calibri"/>
              </a:rPr>
              <a:t>La sangre tiene 2 componentes:</a:t>
            </a:r>
            <a:endParaRPr b="0" lang="es-ES" sz="3200" spc="-1" strike="noStrike">
              <a:solidFill>
                <a:srgbClr val="000000"/>
              </a:solidFill>
              <a:latin typeface="Calibri"/>
            </a:endParaRPr>
          </a:p>
          <a:p>
            <a:pPr marL="396720" indent="-396360">
              <a:lnSpc>
                <a:spcPct val="90000"/>
              </a:lnSpc>
              <a:spcBef>
                <a:spcPts val="641"/>
              </a:spcBef>
              <a:buSzPct val="114344"/>
              <a:buBlip>
                <a:blip r:embed="rId2"/>
              </a:buBlip>
            </a:pPr>
            <a:r>
              <a:rPr b="0" lang="es-ES" sz="2800" spc="-1" strike="noStrike">
                <a:solidFill>
                  <a:srgbClr val="000000"/>
                </a:solidFill>
                <a:latin typeface="Calibri"/>
              </a:rPr>
              <a:t>Componente liquido o plasma.</a:t>
            </a:r>
            <a:endParaRPr b="0" lang="es-ES" sz="2800" spc="-1" strike="noStrike">
              <a:solidFill>
                <a:srgbClr val="000000"/>
              </a:solidFill>
              <a:latin typeface="Calibri"/>
            </a:endParaRPr>
          </a:p>
          <a:p>
            <a:pPr marL="396720" indent="-396360">
              <a:lnSpc>
                <a:spcPct val="90000"/>
              </a:lnSpc>
              <a:spcBef>
                <a:spcPts val="641"/>
              </a:spcBef>
              <a:buSzPct val="114344"/>
              <a:buBlip>
                <a:blip r:embed="rId3"/>
              </a:buBlip>
            </a:pPr>
            <a:r>
              <a:rPr b="0" lang="es-ES" sz="2800" spc="-1" strike="noStrike">
                <a:solidFill>
                  <a:srgbClr val="000000"/>
                </a:solidFill>
                <a:latin typeface="Calibri"/>
              </a:rPr>
              <a:t>Componente celular.</a:t>
            </a:r>
            <a:endParaRPr b="0" lang="es-ES" sz="2800" spc="-1" strike="noStrike">
              <a:solidFill>
                <a:srgbClr val="000000"/>
              </a:solidFill>
              <a:latin typeface="Calibri"/>
            </a:endParaRPr>
          </a:p>
        </p:txBody>
      </p:sp>
      <p:pic>
        <p:nvPicPr>
          <p:cNvPr id="179" name="" descr=""/>
          <p:cNvPicPr/>
          <p:nvPr/>
        </p:nvPicPr>
        <p:blipFill>
          <a:blip r:embed="rId4"/>
          <a:stretch/>
        </p:blipFill>
        <p:spPr>
          <a:xfrm>
            <a:off x="7281000" y="4896000"/>
            <a:ext cx="1714320" cy="961920"/>
          </a:xfrm>
          <a:prstGeom prst="rect">
            <a:avLst/>
          </a:prstGeom>
          <a:ln>
            <a:noFill/>
          </a:ln>
        </p:spPr>
      </p:pic>
      <p:pic>
        <p:nvPicPr>
          <p:cNvPr id="180" name="Imagen 4_3" descr=""/>
          <p:cNvPicPr/>
          <p:nvPr/>
        </p:nvPicPr>
        <p:blipFill>
          <a:blip r:embed="rId5"/>
          <a:stretch/>
        </p:blipFill>
        <p:spPr>
          <a:xfrm>
            <a:off x="7560000" y="235440"/>
            <a:ext cx="1438920" cy="881640"/>
          </a:xfrm>
          <a:prstGeom prst="rect">
            <a:avLst/>
          </a:prstGeom>
          <a:ln w="9360">
            <a:noFill/>
          </a:ln>
        </p:spPr>
      </p:pic>
      <p:pic>
        <p:nvPicPr>
          <p:cNvPr id="181" name="Imagen 3_2" descr=""/>
          <p:cNvPicPr/>
          <p:nvPr/>
        </p:nvPicPr>
        <p:blipFill>
          <a:blip r:embed="rId6"/>
          <a:stretch/>
        </p:blipFill>
        <p:spPr>
          <a:xfrm>
            <a:off x="7525080" y="6331320"/>
            <a:ext cx="1446840" cy="446760"/>
          </a:xfrm>
          <a:prstGeom prst="rect">
            <a:avLst/>
          </a:prstGeom>
          <a:ln w="9360">
            <a:noFill/>
          </a:ln>
        </p:spPr>
      </p:pic>
      <p:sp>
        <p:nvSpPr>
          <p:cNvPr id="182" name="CustomShape 3"/>
          <p:cNvSpPr/>
          <p:nvPr/>
        </p:nvSpPr>
        <p:spPr>
          <a:xfrm>
            <a:off x="179280" y="6202440"/>
            <a:ext cx="4429800" cy="5770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Tree>
  </p:cSld>
  <p:transition>
    <p:fad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TextShape 1"/>
          <p:cNvSpPr txBox="1"/>
          <p:nvPr/>
        </p:nvSpPr>
        <p:spPr>
          <a:xfrm>
            <a:off x="-29520" y="235440"/>
            <a:ext cx="8381520" cy="664920"/>
          </a:xfrm>
          <a:prstGeom prst="rect">
            <a:avLst/>
          </a:prstGeom>
          <a:noFill/>
          <a:ln>
            <a:noFill/>
          </a:ln>
        </p:spPr>
        <p:txBody>
          <a:bodyPr lIns="0" rIns="0" tIns="0" bIns="0">
            <a:noAutofit/>
          </a:bodyPr>
          <a:p>
            <a:pPr algn="ctr">
              <a:lnSpc>
                <a:spcPct val="90000"/>
              </a:lnSpc>
            </a:pPr>
            <a:r>
              <a:rPr b="0" lang="es-ES" sz="4800" spc="-151" strike="noStrike">
                <a:solidFill>
                  <a:srgbClr val="161d32"/>
                </a:solidFill>
                <a:latin typeface="Calibri"/>
              </a:rPr>
              <a:t>¿Qué es el plasma?</a:t>
            </a:r>
            <a:endParaRPr b="0" lang="es-ES" sz="4800" spc="-1" strike="noStrike">
              <a:solidFill>
                <a:srgbClr val="000000"/>
              </a:solidFill>
              <a:latin typeface="Calibri"/>
            </a:endParaRPr>
          </a:p>
        </p:txBody>
      </p:sp>
      <p:sp>
        <p:nvSpPr>
          <p:cNvPr id="184" name="TextShape 2"/>
          <p:cNvSpPr txBox="1"/>
          <p:nvPr/>
        </p:nvSpPr>
        <p:spPr>
          <a:xfrm>
            <a:off x="1008000" y="720000"/>
            <a:ext cx="7704000" cy="2412720"/>
          </a:xfrm>
          <a:prstGeom prst="rect">
            <a:avLst/>
          </a:prstGeom>
          <a:noFill/>
          <a:ln w="9360">
            <a:noFill/>
          </a:ln>
        </p:spPr>
        <p:txBody>
          <a:bodyPr lIns="0" rIns="0" tIns="0" bIns="0">
            <a:noAutofit/>
          </a:bodyPr>
          <a:p>
            <a:pPr marL="396720" indent="-396360">
              <a:lnSpc>
                <a:spcPct val="90000"/>
              </a:lnSpc>
              <a:spcBef>
                <a:spcPts val="641"/>
              </a:spcBef>
              <a:buSzPct val="114344"/>
              <a:buBlip>
                <a:blip r:embed="rId1"/>
              </a:buBlip>
            </a:pPr>
            <a:endParaRPr b="0" lang="es-ES" sz="3200" spc="-1" strike="noStrike">
              <a:solidFill>
                <a:srgbClr val="000000"/>
              </a:solidFill>
              <a:latin typeface="Calibri"/>
            </a:endParaRPr>
          </a:p>
          <a:p>
            <a:pPr marL="396720" indent="-396360">
              <a:lnSpc>
                <a:spcPct val="90000"/>
              </a:lnSpc>
              <a:spcBef>
                <a:spcPts val="641"/>
              </a:spcBef>
              <a:buSzPct val="114344"/>
              <a:buBlip>
                <a:blip r:embed="rId2"/>
              </a:buBlip>
            </a:pPr>
            <a:r>
              <a:rPr b="0" lang="es-ES" sz="2800" spc="-1" strike="noStrike">
                <a:solidFill>
                  <a:srgbClr val="000000"/>
                </a:solidFill>
                <a:latin typeface="Calibri"/>
              </a:rPr>
              <a:t>Es un liquido transparente y ligeramente amarillento. </a:t>
            </a:r>
            <a:endParaRPr b="0" lang="es-ES" sz="2800" spc="-1" strike="noStrike">
              <a:solidFill>
                <a:srgbClr val="000000"/>
              </a:solidFill>
              <a:latin typeface="Calibri"/>
            </a:endParaRPr>
          </a:p>
          <a:p>
            <a:pPr marL="396720" indent="-396360">
              <a:lnSpc>
                <a:spcPct val="90000"/>
              </a:lnSpc>
              <a:spcBef>
                <a:spcPts val="641"/>
              </a:spcBef>
              <a:buSzPct val="114344"/>
              <a:buBlip>
                <a:blip r:embed="rId3"/>
              </a:buBlip>
            </a:pPr>
            <a:r>
              <a:rPr b="0" lang="es-ES" sz="2800" spc="-1" strike="noStrike">
                <a:solidFill>
                  <a:srgbClr val="000000"/>
                </a:solidFill>
                <a:latin typeface="Calibri"/>
              </a:rPr>
              <a:t>Transporta:</a:t>
            </a:r>
            <a:endParaRPr b="0" lang="es-ES" sz="2800" spc="-1" strike="noStrike">
              <a:solidFill>
                <a:srgbClr val="000000"/>
              </a:solidFill>
              <a:latin typeface="Calibri"/>
            </a:endParaRPr>
          </a:p>
          <a:p>
            <a:pPr marL="846360" indent="-396360">
              <a:lnSpc>
                <a:spcPct val="90000"/>
              </a:lnSpc>
              <a:spcBef>
                <a:spcPts val="479"/>
              </a:spcBef>
              <a:buSzPct val="133401"/>
              <a:buBlip>
                <a:blip r:embed="rId4"/>
              </a:buBlip>
            </a:pPr>
            <a:r>
              <a:rPr b="0" lang="es-ES" sz="2400" spc="-1" strike="noStrike">
                <a:solidFill>
                  <a:srgbClr val="000000"/>
                </a:solidFill>
                <a:latin typeface="Calibri"/>
              </a:rPr>
              <a:t>Proteínas que se forman en el hígado.</a:t>
            </a:r>
            <a:endParaRPr b="0" lang="es-ES" sz="2400" spc="-1" strike="noStrike">
              <a:solidFill>
                <a:srgbClr val="000000"/>
              </a:solidFill>
              <a:latin typeface="Calibri"/>
            </a:endParaRPr>
          </a:p>
          <a:p>
            <a:pPr marL="846360" indent="-396360">
              <a:lnSpc>
                <a:spcPct val="90000"/>
              </a:lnSpc>
              <a:spcBef>
                <a:spcPts val="479"/>
              </a:spcBef>
              <a:buSzPct val="133401"/>
              <a:buBlip>
                <a:blip r:embed="rId5"/>
              </a:buBlip>
            </a:pPr>
            <a:r>
              <a:rPr b="0" lang="es-ES" sz="2400" spc="-1" strike="noStrike">
                <a:solidFill>
                  <a:srgbClr val="000000"/>
                </a:solidFill>
                <a:latin typeface="Calibri"/>
              </a:rPr>
              <a:t>Inmunoglobulinas que forman los linfocitos en la médula ósea, ganglios linfáticos y bazo.</a:t>
            </a:r>
            <a:endParaRPr b="0" lang="es-ES" sz="2400" spc="-1" strike="noStrike">
              <a:solidFill>
                <a:srgbClr val="000000"/>
              </a:solidFill>
              <a:latin typeface="Calibri"/>
            </a:endParaRPr>
          </a:p>
          <a:p>
            <a:pPr marL="846360" indent="-396360">
              <a:lnSpc>
                <a:spcPct val="90000"/>
              </a:lnSpc>
              <a:spcBef>
                <a:spcPts val="479"/>
              </a:spcBef>
              <a:buSzPct val="133401"/>
              <a:buBlip>
                <a:blip r:embed="rId6"/>
              </a:buBlip>
            </a:pPr>
            <a:r>
              <a:rPr b="0" lang="es-ES" sz="2400" spc="-1" strike="noStrike">
                <a:solidFill>
                  <a:srgbClr val="000000"/>
                </a:solidFill>
                <a:latin typeface="Calibri"/>
              </a:rPr>
              <a:t>Hormonas que se producen en las distintas glándulas del organismo.</a:t>
            </a:r>
            <a:endParaRPr b="0" lang="es-ES" sz="2400" spc="-1" strike="noStrike">
              <a:solidFill>
                <a:srgbClr val="000000"/>
              </a:solidFill>
              <a:latin typeface="Calibri"/>
            </a:endParaRPr>
          </a:p>
          <a:p>
            <a:pPr marL="846360" indent="-396360">
              <a:lnSpc>
                <a:spcPct val="90000"/>
              </a:lnSpc>
              <a:spcBef>
                <a:spcPts val="479"/>
              </a:spcBef>
              <a:buSzPct val="133401"/>
              <a:buBlip>
                <a:blip r:embed="rId7"/>
              </a:buBlip>
            </a:pPr>
            <a:r>
              <a:rPr b="0" lang="es-ES" sz="2400" spc="-1" strike="noStrike">
                <a:solidFill>
                  <a:srgbClr val="000000"/>
                </a:solidFill>
                <a:latin typeface="Calibri"/>
              </a:rPr>
              <a:t>Glucosa y otros elementos nutritivos que se recogen en el intestino.</a:t>
            </a:r>
            <a:endParaRPr b="0" lang="es-ES" sz="2400" spc="-1" strike="noStrike">
              <a:solidFill>
                <a:srgbClr val="000000"/>
              </a:solidFill>
              <a:latin typeface="Calibri"/>
            </a:endParaRPr>
          </a:p>
          <a:p>
            <a:pPr marL="396720" indent="-396360">
              <a:lnSpc>
                <a:spcPct val="90000"/>
              </a:lnSpc>
              <a:spcBef>
                <a:spcPts val="641"/>
              </a:spcBef>
              <a:buSzPct val="114344"/>
              <a:buBlip>
                <a:blip r:embed="rId8"/>
              </a:buBlip>
            </a:pPr>
            <a:r>
              <a:rPr b="0" lang="es-ES" sz="2800" spc="-1" strike="noStrike">
                <a:solidFill>
                  <a:srgbClr val="000000"/>
                </a:solidFill>
                <a:latin typeface="Calibri"/>
              </a:rPr>
              <a:t>Se filtra en los riñones.</a:t>
            </a:r>
            <a:endParaRPr b="0" lang="es-ES" sz="2800" spc="-1" strike="noStrike">
              <a:solidFill>
                <a:srgbClr val="000000"/>
              </a:solidFill>
              <a:latin typeface="Calibri"/>
            </a:endParaRPr>
          </a:p>
          <a:p>
            <a:pPr>
              <a:lnSpc>
                <a:spcPct val="90000"/>
              </a:lnSpc>
              <a:spcBef>
                <a:spcPts val="479"/>
              </a:spcBef>
            </a:pPr>
            <a:endParaRPr b="0" lang="es-ES" sz="2800" spc="-1" strike="noStrike">
              <a:solidFill>
                <a:srgbClr val="000000"/>
              </a:solidFill>
              <a:latin typeface="Calibri"/>
            </a:endParaRPr>
          </a:p>
          <a:p>
            <a:pPr>
              <a:lnSpc>
                <a:spcPct val="90000"/>
              </a:lnSpc>
              <a:spcBef>
                <a:spcPts val="561"/>
              </a:spcBef>
            </a:pPr>
            <a:endParaRPr b="0" lang="es-ES" sz="2800" spc="-1" strike="noStrike">
              <a:solidFill>
                <a:srgbClr val="000000"/>
              </a:solidFill>
              <a:latin typeface="Calibri"/>
            </a:endParaRPr>
          </a:p>
        </p:txBody>
      </p:sp>
      <p:pic>
        <p:nvPicPr>
          <p:cNvPr id="185" name="" descr=""/>
          <p:cNvPicPr/>
          <p:nvPr/>
        </p:nvPicPr>
        <p:blipFill>
          <a:blip r:embed="rId9"/>
          <a:stretch/>
        </p:blipFill>
        <p:spPr>
          <a:xfrm>
            <a:off x="7281000" y="4896000"/>
            <a:ext cx="1714320" cy="961920"/>
          </a:xfrm>
          <a:prstGeom prst="rect">
            <a:avLst/>
          </a:prstGeom>
          <a:ln>
            <a:noFill/>
          </a:ln>
        </p:spPr>
      </p:pic>
      <p:pic>
        <p:nvPicPr>
          <p:cNvPr id="186" name="Imagen 4_4" descr=""/>
          <p:cNvPicPr/>
          <p:nvPr/>
        </p:nvPicPr>
        <p:blipFill>
          <a:blip r:embed="rId10"/>
          <a:stretch/>
        </p:blipFill>
        <p:spPr>
          <a:xfrm>
            <a:off x="7560000" y="235440"/>
            <a:ext cx="1438920" cy="881640"/>
          </a:xfrm>
          <a:prstGeom prst="rect">
            <a:avLst/>
          </a:prstGeom>
          <a:ln w="9360">
            <a:noFill/>
          </a:ln>
        </p:spPr>
      </p:pic>
      <p:pic>
        <p:nvPicPr>
          <p:cNvPr id="187" name="Imagen 3_3" descr=""/>
          <p:cNvPicPr/>
          <p:nvPr/>
        </p:nvPicPr>
        <p:blipFill>
          <a:blip r:embed="rId11"/>
          <a:stretch/>
        </p:blipFill>
        <p:spPr>
          <a:xfrm>
            <a:off x="7525080" y="6331320"/>
            <a:ext cx="1446840" cy="446760"/>
          </a:xfrm>
          <a:prstGeom prst="rect">
            <a:avLst/>
          </a:prstGeom>
          <a:ln w="9360">
            <a:noFill/>
          </a:ln>
        </p:spPr>
      </p:pic>
      <p:sp>
        <p:nvSpPr>
          <p:cNvPr id="188" name="CustomShape 3"/>
          <p:cNvSpPr/>
          <p:nvPr/>
        </p:nvSpPr>
        <p:spPr>
          <a:xfrm>
            <a:off x="179280" y="6202440"/>
            <a:ext cx="4429800" cy="5770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Tree>
  </p:cSld>
  <p:transition>
    <p:fade/>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TextShape 1"/>
          <p:cNvSpPr txBox="1"/>
          <p:nvPr/>
        </p:nvSpPr>
        <p:spPr>
          <a:xfrm>
            <a:off x="-216000" y="288000"/>
            <a:ext cx="8381520" cy="664920"/>
          </a:xfrm>
          <a:prstGeom prst="rect">
            <a:avLst/>
          </a:prstGeom>
          <a:noFill/>
          <a:ln>
            <a:noFill/>
          </a:ln>
        </p:spPr>
        <p:txBody>
          <a:bodyPr lIns="0" rIns="0" tIns="0" bIns="0">
            <a:noAutofit/>
          </a:bodyPr>
          <a:p>
            <a:pPr algn="ctr">
              <a:lnSpc>
                <a:spcPct val="90000"/>
              </a:lnSpc>
            </a:pPr>
            <a:r>
              <a:rPr b="0" lang="es-ES" sz="4400" spc="-151" strike="noStrike">
                <a:solidFill>
                  <a:srgbClr val="161d32"/>
                </a:solidFill>
                <a:latin typeface="Calibri"/>
              </a:rPr>
              <a:t>¿Cuál es el componente celular?</a:t>
            </a:r>
            <a:endParaRPr b="0" lang="es-ES" sz="4400" spc="-1" strike="noStrike">
              <a:solidFill>
                <a:srgbClr val="000000"/>
              </a:solidFill>
              <a:latin typeface="Calibri"/>
            </a:endParaRPr>
          </a:p>
        </p:txBody>
      </p:sp>
      <p:sp>
        <p:nvSpPr>
          <p:cNvPr id="190" name="TextShape 2"/>
          <p:cNvSpPr txBox="1"/>
          <p:nvPr/>
        </p:nvSpPr>
        <p:spPr>
          <a:xfrm>
            <a:off x="1008000" y="720000"/>
            <a:ext cx="7704000" cy="2412720"/>
          </a:xfrm>
          <a:prstGeom prst="rect">
            <a:avLst/>
          </a:prstGeom>
          <a:noFill/>
          <a:ln w="9360">
            <a:noFill/>
          </a:ln>
        </p:spPr>
        <p:txBody>
          <a:bodyPr lIns="0" rIns="0" tIns="0" bIns="0">
            <a:noAutofit/>
          </a:bodyPr>
          <a:p>
            <a:pPr marL="396720" indent="-396360">
              <a:lnSpc>
                <a:spcPct val="90000"/>
              </a:lnSpc>
              <a:spcBef>
                <a:spcPts val="641"/>
              </a:spcBef>
              <a:buSzPct val="114344"/>
              <a:buBlip>
                <a:blip r:embed="rId1"/>
              </a:buBlip>
            </a:pPr>
            <a:endParaRPr b="0" lang="es-ES" sz="3200" spc="-1" strike="noStrike">
              <a:solidFill>
                <a:srgbClr val="000000"/>
              </a:solidFill>
              <a:latin typeface="Calibri"/>
            </a:endParaRPr>
          </a:p>
          <a:p>
            <a:pPr marL="396720" indent="-396360">
              <a:lnSpc>
                <a:spcPct val="90000"/>
              </a:lnSpc>
              <a:spcBef>
                <a:spcPts val="641"/>
              </a:spcBef>
              <a:buSzPct val="114344"/>
              <a:buBlip>
                <a:blip r:embed="rId2"/>
              </a:buBlip>
            </a:pPr>
            <a:r>
              <a:rPr b="0" lang="es-ES" sz="2800" spc="-1" strike="noStrike">
                <a:solidFill>
                  <a:srgbClr val="000000"/>
                </a:solidFill>
                <a:latin typeface="Calibri"/>
              </a:rPr>
              <a:t>Hay 3 tipos de células:</a:t>
            </a:r>
            <a:endParaRPr b="0" lang="es-ES" sz="2800" spc="-1" strike="noStrike">
              <a:solidFill>
                <a:srgbClr val="000000"/>
              </a:solidFill>
              <a:latin typeface="Calibri"/>
            </a:endParaRPr>
          </a:p>
          <a:p>
            <a:pPr marL="396720" indent="-396360">
              <a:lnSpc>
                <a:spcPct val="90000"/>
              </a:lnSpc>
              <a:spcBef>
                <a:spcPts val="320"/>
              </a:spcBef>
              <a:buSzPct val="133401"/>
              <a:buBlip>
                <a:blip r:embed="rId3"/>
              </a:buBlip>
            </a:pPr>
            <a:r>
              <a:rPr b="1" lang="es-ES" sz="2400" spc="-1" strike="noStrike" u="sng">
                <a:solidFill>
                  <a:srgbClr val="000000"/>
                </a:solidFill>
                <a:uFillTx/>
                <a:latin typeface="Calibri"/>
                <a:ea typeface="Microsoft YaHei"/>
              </a:rPr>
              <a:t>Glóbulos rojos, hematíes o eritrocitos</a:t>
            </a:r>
            <a:r>
              <a:rPr b="0" lang="es-ES" sz="2400" spc="-1" strike="noStrike">
                <a:solidFill>
                  <a:srgbClr val="000000"/>
                </a:solidFill>
                <a:latin typeface="Calibri"/>
                <a:ea typeface="Microsoft YaHei"/>
              </a:rPr>
              <a:t>:</a:t>
            </a:r>
            <a:endParaRPr b="0" lang="es-ES" sz="2400" spc="-1" strike="noStrike">
              <a:solidFill>
                <a:srgbClr val="000000"/>
              </a:solidFill>
              <a:latin typeface="Calibri"/>
            </a:endParaRPr>
          </a:p>
          <a:p>
            <a:pPr>
              <a:lnSpc>
                <a:spcPct val="90000"/>
              </a:lnSpc>
              <a:spcBef>
                <a:spcPts val="320"/>
              </a:spcBef>
            </a:pPr>
            <a:r>
              <a:rPr b="0" lang="es-ES" sz="1600" spc="-1" strike="noStrike">
                <a:solidFill>
                  <a:srgbClr val="000000"/>
                </a:solidFill>
                <a:latin typeface="Calibri"/>
                <a:ea typeface="Microsoft YaHei"/>
              </a:rPr>
              <a:t>Transportan oxígeno gracias a la hemoglobina que esta en su interior. Si disminuye la hemoglobina aparece anemia.</a:t>
            </a:r>
            <a:endParaRPr b="0" lang="es-ES" sz="1600" spc="-1" strike="noStrike">
              <a:solidFill>
                <a:srgbClr val="000000"/>
              </a:solidFill>
              <a:latin typeface="Calibri"/>
            </a:endParaRPr>
          </a:p>
          <a:p>
            <a:pPr>
              <a:lnSpc>
                <a:spcPct val="90000"/>
              </a:lnSpc>
              <a:spcBef>
                <a:spcPts val="320"/>
              </a:spcBef>
            </a:pPr>
            <a:r>
              <a:rPr b="0" lang="es-ES" sz="1600" spc="-1" strike="noStrike">
                <a:solidFill>
                  <a:srgbClr val="000000"/>
                </a:solidFill>
                <a:latin typeface="Calibri"/>
                <a:ea typeface="Microsoft YaHei"/>
              </a:rPr>
              <a:t>Determinan el grupo sanguíneo gracias a sus proteínas de su superficie: A, B O, y Rh.</a:t>
            </a:r>
            <a:endParaRPr b="0" lang="es-ES" sz="1600" spc="-1" strike="noStrike">
              <a:solidFill>
                <a:srgbClr val="000000"/>
              </a:solidFill>
              <a:latin typeface="Calibri"/>
            </a:endParaRPr>
          </a:p>
          <a:p>
            <a:pPr marL="396720" indent="-396360">
              <a:lnSpc>
                <a:spcPct val="90000"/>
              </a:lnSpc>
              <a:spcBef>
                <a:spcPts val="479"/>
              </a:spcBef>
              <a:buSzPct val="133401"/>
              <a:buBlip>
                <a:blip r:embed="rId4"/>
              </a:buBlip>
            </a:pPr>
            <a:r>
              <a:rPr b="1" lang="es-ES" sz="2400" spc="-1" strike="noStrike" u="sng">
                <a:solidFill>
                  <a:srgbClr val="000000"/>
                </a:solidFill>
                <a:uFillTx/>
                <a:latin typeface="Calibri"/>
                <a:ea typeface="Microsoft YaHei"/>
              </a:rPr>
              <a:t>Glóbulos blancos o leucocitos:</a:t>
            </a:r>
            <a:endParaRPr b="0" lang="es-ES" sz="2400" spc="-1" strike="noStrike">
              <a:solidFill>
                <a:srgbClr val="000000"/>
              </a:solidFill>
              <a:latin typeface="Calibri"/>
            </a:endParaRPr>
          </a:p>
          <a:p>
            <a:pPr>
              <a:lnSpc>
                <a:spcPct val="90000"/>
              </a:lnSpc>
              <a:spcBef>
                <a:spcPts val="320"/>
              </a:spcBef>
            </a:pPr>
            <a:r>
              <a:rPr b="0" lang="es-ES" sz="1600" spc="-1" strike="noStrike">
                <a:solidFill>
                  <a:srgbClr val="000000"/>
                </a:solidFill>
                <a:latin typeface="Calibri"/>
                <a:ea typeface="Microsoft YaHei"/>
              </a:rPr>
              <a:t>Defienden el organismo del ataque de bacterias, virus, parásitos y hongos, y otros agentes externos.</a:t>
            </a:r>
            <a:endParaRPr b="0" lang="es-ES" sz="1600" spc="-1" strike="noStrike">
              <a:solidFill>
                <a:srgbClr val="000000"/>
              </a:solidFill>
              <a:latin typeface="Calibri"/>
            </a:endParaRPr>
          </a:p>
          <a:p>
            <a:pPr>
              <a:lnSpc>
                <a:spcPct val="90000"/>
              </a:lnSpc>
              <a:spcBef>
                <a:spcPts val="320"/>
              </a:spcBef>
            </a:pPr>
            <a:r>
              <a:rPr b="0" lang="es-ES" sz="1600" spc="-1" strike="noStrike">
                <a:solidFill>
                  <a:srgbClr val="000000"/>
                </a:solidFill>
                <a:latin typeface="Calibri"/>
                <a:ea typeface="Microsoft YaHei"/>
              </a:rPr>
              <a:t>Hay distintos tipos: neutrófilos, linfocitos, monocitos, eosinófilos y basófilos</a:t>
            </a:r>
            <a:r>
              <a:rPr b="0" lang="es-ES" sz="1400" spc="-1" strike="noStrike">
                <a:solidFill>
                  <a:srgbClr val="000000"/>
                </a:solidFill>
                <a:latin typeface="Calibri"/>
                <a:ea typeface="Microsoft YaHei"/>
              </a:rPr>
              <a:t>. </a:t>
            </a:r>
            <a:endParaRPr b="0" lang="es-ES" sz="1400" spc="-1" strike="noStrike">
              <a:solidFill>
                <a:srgbClr val="000000"/>
              </a:solidFill>
              <a:latin typeface="Calibri"/>
            </a:endParaRPr>
          </a:p>
          <a:p>
            <a:pPr marL="396720" indent="-396360">
              <a:lnSpc>
                <a:spcPct val="90000"/>
              </a:lnSpc>
              <a:spcBef>
                <a:spcPts val="479"/>
              </a:spcBef>
              <a:buSzPct val="133401"/>
              <a:buBlip>
                <a:blip r:embed="rId5"/>
              </a:buBlip>
            </a:pPr>
            <a:r>
              <a:rPr b="1" lang="es-ES" sz="2400" spc="-1" strike="noStrike" u="sng">
                <a:solidFill>
                  <a:srgbClr val="000000"/>
                </a:solidFill>
                <a:uFillTx/>
                <a:latin typeface="Calibri"/>
              </a:rPr>
              <a:t>Plaquetas:</a:t>
            </a:r>
            <a:endParaRPr b="0" lang="es-ES" sz="2400" spc="-1" strike="noStrike">
              <a:solidFill>
                <a:srgbClr val="000000"/>
              </a:solidFill>
              <a:latin typeface="Calibri"/>
            </a:endParaRPr>
          </a:p>
          <a:p>
            <a:pPr>
              <a:lnSpc>
                <a:spcPct val="90000"/>
              </a:lnSpc>
              <a:spcBef>
                <a:spcPts val="320"/>
              </a:spcBef>
            </a:pPr>
            <a:r>
              <a:rPr b="0" lang="es-ES" sz="1600" spc="-1" strike="noStrike">
                <a:solidFill>
                  <a:srgbClr val="000000"/>
                </a:solidFill>
                <a:latin typeface="Calibri"/>
              </a:rPr>
              <a:t>Son fragmentos de células.</a:t>
            </a:r>
            <a:endParaRPr b="0" lang="es-ES" sz="1600" spc="-1" strike="noStrike">
              <a:solidFill>
                <a:srgbClr val="000000"/>
              </a:solidFill>
              <a:latin typeface="Calibri"/>
            </a:endParaRPr>
          </a:p>
          <a:p>
            <a:pPr>
              <a:lnSpc>
                <a:spcPct val="90000"/>
              </a:lnSpc>
              <a:spcBef>
                <a:spcPts val="320"/>
              </a:spcBef>
            </a:pPr>
            <a:r>
              <a:rPr b="0" lang="es-ES" sz="1600" spc="-1" strike="noStrike">
                <a:solidFill>
                  <a:srgbClr val="000000"/>
                </a:solidFill>
                <a:latin typeface="Calibri"/>
              </a:rPr>
              <a:t>Protegen la pared de los vasos sanguíneos formando un “tapón plaquetario” para evitar el sangrado donde hay una lesión. </a:t>
            </a:r>
            <a:endParaRPr b="0" lang="es-ES" sz="1600" spc="-1" strike="noStrike">
              <a:solidFill>
                <a:srgbClr val="000000"/>
              </a:solidFill>
              <a:latin typeface="Calibri"/>
            </a:endParaRPr>
          </a:p>
          <a:p>
            <a:pPr>
              <a:lnSpc>
                <a:spcPct val="90000"/>
              </a:lnSpc>
              <a:spcBef>
                <a:spcPts val="479"/>
              </a:spcBef>
            </a:pPr>
            <a:endParaRPr b="0" lang="es-ES" sz="1600" spc="-1" strike="noStrike">
              <a:solidFill>
                <a:srgbClr val="000000"/>
              </a:solidFill>
              <a:latin typeface="Calibri"/>
            </a:endParaRPr>
          </a:p>
          <a:p>
            <a:pPr>
              <a:lnSpc>
                <a:spcPct val="90000"/>
              </a:lnSpc>
              <a:spcBef>
                <a:spcPts val="561"/>
              </a:spcBef>
            </a:pPr>
            <a:endParaRPr b="0" lang="es-ES" sz="1600" spc="-1" strike="noStrike">
              <a:solidFill>
                <a:srgbClr val="000000"/>
              </a:solidFill>
              <a:latin typeface="Calibri"/>
            </a:endParaRPr>
          </a:p>
        </p:txBody>
      </p:sp>
      <p:pic>
        <p:nvPicPr>
          <p:cNvPr id="191" name="" descr=""/>
          <p:cNvPicPr/>
          <p:nvPr/>
        </p:nvPicPr>
        <p:blipFill>
          <a:blip r:embed="rId6"/>
          <a:stretch/>
        </p:blipFill>
        <p:spPr>
          <a:xfrm>
            <a:off x="7281000" y="4896000"/>
            <a:ext cx="1714320" cy="961920"/>
          </a:xfrm>
          <a:prstGeom prst="rect">
            <a:avLst/>
          </a:prstGeom>
          <a:ln>
            <a:noFill/>
          </a:ln>
        </p:spPr>
      </p:pic>
      <p:pic>
        <p:nvPicPr>
          <p:cNvPr id="192" name="Imagen 4_5" descr=""/>
          <p:cNvPicPr/>
          <p:nvPr/>
        </p:nvPicPr>
        <p:blipFill>
          <a:blip r:embed="rId7"/>
          <a:stretch/>
        </p:blipFill>
        <p:spPr>
          <a:xfrm>
            <a:off x="7560000" y="235440"/>
            <a:ext cx="1438920" cy="881640"/>
          </a:xfrm>
          <a:prstGeom prst="rect">
            <a:avLst/>
          </a:prstGeom>
          <a:ln w="9360">
            <a:noFill/>
          </a:ln>
        </p:spPr>
      </p:pic>
      <p:pic>
        <p:nvPicPr>
          <p:cNvPr id="193" name="Imagen 3_4" descr=""/>
          <p:cNvPicPr/>
          <p:nvPr/>
        </p:nvPicPr>
        <p:blipFill>
          <a:blip r:embed="rId8"/>
          <a:stretch/>
        </p:blipFill>
        <p:spPr>
          <a:xfrm>
            <a:off x="7525080" y="6331320"/>
            <a:ext cx="1446840" cy="446760"/>
          </a:xfrm>
          <a:prstGeom prst="rect">
            <a:avLst/>
          </a:prstGeom>
          <a:ln w="9360">
            <a:noFill/>
          </a:ln>
        </p:spPr>
      </p:pic>
      <p:sp>
        <p:nvSpPr>
          <p:cNvPr id="194" name="CustomShape 3"/>
          <p:cNvSpPr/>
          <p:nvPr/>
        </p:nvSpPr>
        <p:spPr>
          <a:xfrm>
            <a:off x="179280" y="6202440"/>
            <a:ext cx="4429800" cy="5770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Tree>
  </p:cSld>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Office Theme</Template>
  <TotalTime>7595</TotalTime>
  <Application>LibreOffice/6.4.4.2$Windows_X86_64 LibreOffice_project/3d775be2011f3886db32dfd395a6a6d1ca2630ff</Application>
  <Words>293</Words>
  <Paragraphs>40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2016-05-03T15:33:32Z</dcterms:created>
  <dc:creator>Juan José Morell Bernabé</dc:creator>
  <dc:description/>
  <dc:language>es-ES</dc:language>
  <cp:lastModifiedBy/>
  <dcterms:modified xsi:type="dcterms:W3CDTF">2021-01-19T19:11:38Z</dcterms:modified>
  <cp:revision>18</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Presentación en pantalla (4:3)</vt:lpwstr>
  </property>
  <property fmtid="{D5CDD505-2E9C-101B-9397-08002B2CF9AE}" pid="9" name="ScaleCrop">
    <vt:bool>0</vt:bool>
  </property>
  <property fmtid="{D5CDD505-2E9C-101B-9397-08002B2CF9AE}" pid="10" name="ShareDoc">
    <vt:bool>0</vt:bool>
  </property>
  <property fmtid="{D5CDD505-2E9C-101B-9397-08002B2CF9AE}" pid="11" name="Slides">
    <vt:i4>6</vt:i4>
  </property>
</Properties>
</file>