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20BE4E-A31A-4734-B2AE-0EDB75C20342}"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s-ES"/>
        </a:p>
      </dgm:t>
    </dgm:pt>
    <dgm:pt modelId="{9B5D6D9E-B69C-4B84-A6E7-630537CFE10C}">
      <dgm:prSet phldrT="[Texto]" custT="1">
        <dgm:style>
          <a:lnRef idx="3">
            <a:schemeClr val="lt1"/>
          </a:lnRef>
          <a:fillRef idx="1">
            <a:schemeClr val="accent2"/>
          </a:fillRef>
          <a:effectRef idx="1">
            <a:schemeClr val="accent2"/>
          </a:effectRef>
          <a:fontRef idx="minor">
            <a:schemeClr val="lt1"/>
          </a:fontRef>
        </dgm:style>
      </dgm:prSet>
      <dgm:spPr/>
      <dgm:t>
        <a:bodyPr/>
        <a:lstStyle/>
        <a:p>
          <a:r>
            <a:rPr lang="es-ES" sz="2000" b="1" dirty="0">
              <a:solidFill>
                <a:schemeClr val="bg1"/>
              </a:solidFill>
            </a:rPr>
            <a:t>DOLOR ABDOMINAL</a:t>
          </a:r>
        </a:p>
      </dgm:t>
    </dgm:pt>
    <dgm:pt modelId="{35E51AB1-CF28-45AF-B1C6-CC5ECED7C0E9}" type="parTrans" cxnId="{9163224C-A0DF-4E40-BC0E-66404EFA8013}">
      <dgm:prSet/>
      <dgm:spPr/>
      <dgm:t>
        <a:bodyPr/>
        <a:lstStyle/>
        <a:p>
          <a:endParaRPr lang="es-ES"/>
        </a:p>
      </dgm:t>
    </dgm:pt>
    <dgm:pt modelId="{33DC25A3-34D6-4E6C-BE1C-AF1CD5B0BB6F}" type="sibTrans" cxnId="{9163224C-A0DF-4E40-BC0E-66404EFA8013}">
      <dgm:prSet/>
      <dgm:spPr/>
      <dgm:t>
        <a:bodyPr/>
        <a:lstStyle/>
        <a:p>
          <a:endParaRPr lang="es-ES"/>
        </a:p>
      </dgm:t>
    </dgm:pt>
    <dgm:pt modelId="{B03793B8-A33C-4C63-B09B-EC4F1181F234}" type="asst">
      <dgm:prSet phldrT="[Texto]" custT="1">
        <dgm:style>
          <a:lnRef idx="0">
            <a:schemeClr val="accent3"/>
          </a:lnRef>
          <a:fillRef idx="3">
            <a:schemeClr val="accent3"/>
          </a:fillRef>
          <a:effectRef idx="3">
            <a:schemeClr val="accent3"/>
          </a:effectRef>
          <a:fontRef idx="minor">
            <a:schemeClr val="lt1"/>
          </a:fontRef>
        </dgm:style>
      </dgm:prSet>
      <dgm:spPr/>
      <dgm:t>
        <a:bodyPr/>
        <a:lstStyle/>
        <a:p>
          <a:r>
            <a:rPr lang="es-ES" sz="1800" b="1" dirty="0">
              <a:solidFill>
                <a:schemeClr val="bg1"/>
              </a:solidFill>
            </a:rPr>
            <a:t>AGUDO</a:t>
          </a:r>
        </a:p>
      </dgm:t>
    </dgm:pt>
    <dgm:pt modelId="{A171E9C3-D528-44BF-9AF1-2469DE9B2165}" type="parTrans" cxnId="{BDBE885F-2C0E-49CE-96D9-27A27758779E}">
      <dgm:prSet/>
      <dgm:spPr/>
      <dgm:t>
        <a:bodyPr/>
        <a:lstStyle/>
        <a:p>
          <a:endParaRPr lang="es-ES"/>
        </a:p>
      </dgm:t>
    </dgm:pt>
    <dgm:pt modelId="{9F3252B6-2531-418B-9F60-536BD019D666}" type="sibTrans" cxnId="{BDBE885F-2C0E-49CE-96D9-27A27758779E}">
      <dgm:prSet/>
      <dgm:spPr/>
      <dgm:t>
        <a:bodyPr/>
        <a:lstStyle/>
        <a:p>
          <a:endParaRPr lang="es-ES"/>
        </a:p>
      </dgm:t>
    </dgm:pt>
    <dgm:pt modelId="{4FA0BFCF-89EA-4FEE-A711-A7970E91769B}" type="asst">
      <dgm:prSet phldrT="[Texto]" custT="1">
        <dgm:style>
          <a:lnRef idx="0">
            <a:schemeClr val="accent4"/>
          </a:lnRef>
          <a:fillRef idx="3">
            <a:schemeClr val="accent4"/>
          </a:fillRef>
          <a:effectRef idx="3">
            <a:schemeClr val="accent4"/>
          </a:effectRef>
          <a:fontRef idx="minor">
            <a:schemeClr val="lt1"/>
          </a:fontRef>
        </dgm:style>
      </dgm:prSet>
      <dgm:spPr/>
      <dgm:t>
        <a:bodyPr/>
        <a:lstStyle/>
        <a:p>
          <a:r>
            <a:rPr lang="es-ES" sz="1800" b="1" dirty="0">
              <a:solidFill>
                <a:schemeClr val="bg1"/>
              </a:solidFill>
            </a:rPr>
            <a:t>CRÓNICO</a:t>
          </a:r>
        </a:p>
      </dgm:t>
    </dgm:pt>
    <dgm:pt modelId="{7D9AEBDA-E98C-4309-9D85-BC001EB9B000}" type="parTrans" cxnId="{4F3AC282-7489-45CC-8121-51C7D86CD7FC}">
      <dgm:prSet/>
      <dgm:spPr/>
      <dgm:t>
        <a:bodyPr/>
        <a:lstStyle/>
        <a:p>
          <a:endParaRPr lang="es-ES"/>
        </a:p>
      </dgm:t>
    </dgm:pt>
    <dgm:pt modelId="{F5A259B3-709A-40A0-A9BD-199ACE863818}" type="sibTrans" cxnId="{4F3AC282-7489-45CC-8121-51C7D86CD7FC}">
      <dgm:prSet/>
      <dgm:spPr/>
      <dgm:t>
        <a:bodyPr/>
        <a:lstStyle/>
        <a:p>
          <a:endParaRPr lang="es-ES"/>
        </a:p>
      </dgm:t>
    </dgm:pt>
    <dgm:pt modelId="{359C5165-D60A-450C-BE7A-7CF0702B498D}" type="asst">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es-ES" sz="1600" dirty="0" err="1"/>
            <a:t>Abominal</a:t>
          </a:r>
          <a:endParaRPr lang="es-ES" sz="1600" dirty="0"/>
        </a:p>
      </dgm:t>
    </dgm:pt>
    <dgm:pt modelId="{2F9BC546-860D-4218-835E-FD88A0558253}" type="parTrans" cxnId="{1931BC35-6248-482A-A724-9A281AE5E886}">
      <dgm:prSet/>
      <dgm:spPr/>
      <dgm:t>
        <a:bodyPr/>
        <a:lstStyle/>
        <a:p>
          <a:endParaRPr lang="es-ES"/>
        </a:p>
      </dgm:t>
    </dgm:pt>
    <dgm:pt modelId="{D68CE225-39DE-415C-8D83-1E26F5EDAF67}" type="sibTrans" cxnId="{1931BC35-6248-482A-A724-9A281AE5E886}">
      <dgm:prSet/>
      <dgm:spPr/>
      <dgm:t>
        <a:bodyPr/>
        <a:lstStyle/>
        <a:p>
          <a:endParaRPr lang="es-ES"/>
        </a:p>
      </dgm:t>
    </dgm:pt>
    <dgm:pt modelId="{6295FC08-D133-4662-90BE-0CEC5B659235}" type="asst">
      <dgm:prSet phldrT="[Texto]" custT="1">
        <dgm:style>
          <a:lnRef idx="1">
            <a:schemeClr val="accent1"/>
          </a:lnRef>
          <a:fillRef idx="2">
            <a:schemeClr val="accent1"/>
          </a:fillRef>
          <a:effectRef idx="1">
            <a:schemeClr val="accent1"/>
          </a:effectRef>
          <a:fontRef idx="minor">
            <a:schemeClr val="dk1"/>
          </a:fontRef>
        </dgm:style>
      </dgm:prSet>
      <dgm:spPr/>
      <dgm:t>
        <a:bodyPr/>
        <a:lstStyle/>
        <a:p>
          <a:r>
            <a:rPr lang="es-ES" sz="1600" dirty="0" err="1"/>
            <a:t>Extraabdominal</a:t>
          </a:r>
          <a:endParaRPr lang="es-ES" sz="1600" dirty="0"/>
        </a:p>
      </dgm:t>
    </dgm:pt>
    <dgm:pt modelId="{B8303A6F-FA35-4A04-9DB1-F5885B6A49E0}" type="parTrans" cxnId="{736A7416-5393-4387-B893-DED73E678E54}">
      <dgm:prSet/>
      <dgm:spPr/>
      <dgm:t>
        <a:bodyPr/>
        <a:lstStyle/>
        <a:p>
          <a:endParaRPr lang="es-ES"/>
        </a:p>
      </dgm:t>
    </dgm:pt>
    <dgm:pt modelId="{0782A3CD-9F5A-477D-9654-3791694AEA40}" type="sibTrans" cxnId="{736A7416-5393-4387-B893-DED73E678E54}">
      <dgm:prSet/>
      <dgm:spPr/>
      <dgm:t>
        <a:bodyPr/>
        <a:lstStyle/>
        <a:p>
          <a:endParaRPr lang="es-ES"/>
        </a:p>
      </dgm:t>
    </dgm:pt>
    <dgm:pt modelId="{8F38E9F2-14E8-4A64-92B9-2499B4EC1C5F}" type="asst">
      <dgm:prSet phldrT="[Texto]" custT="1">
        <dgm:style>
          <a:lnRef idx="2">
            <a:schemeClr val="accent3"/>
          </a:lnRef>
          <a:fillRef idx="1">
            <a:schemeClr val="lt1"/>
          </a:fillRef>
          <a:effectRef idx="0">
            <a:schemeClr val="accent3"/>
          </a:effectRef>
          <a:fontRef idx="minor">
            <a:schemeClr val="dk1"/>
          </a:fontRef>
        </dgm:style>
      </dgm:prSet>
      <dgm:spPr/>
      <dgm:t>
        <a:bodyPr/>
        <a:lstStyle/>
        <a:p>
          <a:r>
            <a:rPr lang="es-ES" sz="1300" dirty="0"/>
            <a:t>Gastroenteritis</a:t>
          </a:r>
        </a:p>
      </dgm:t>
    </dgm:pt>
    <dgm:pt modelId="{CBB92189-EFF3-46B0-A65B-A25F56BD4E91}" type="parTrans" cxnId="{C9DC65D1-B2F8-4C9B-98B6-1BD39173A0B7}">
      <dgm:prSet/>
      <dgm:spPr/>
      <dgm:t>
        <a:bodyPr/>
        <a:lstStyle/>
        <a:p>
          <a:endParaRPr lang="es-ES"/>
        </a:p>
      </dgm:t>
    </dgm:pt>
    <dgm:pt modelId="{32D8DC5A-7256-4BBF-8673-5A9DF46AF82D}" type="sibTrans" cxnId="{C9DC65D1-B2F8-4C9B-98B6-1BD39173A0B7}">
      <dgm:prSet/>
      <dgm:spPr/>
      <dgm:t>
        <a:bodyPr/>
        <a:lstStyle/>
        <a:p>
          <a:endParaRPr lang="es-ES"/>
        </a:p>
      </dgm:t>
    </dgm:pt>
    <dgm:pt modelId="{048AF8DD-8918-49B1-8FCD-AD7680CF98CC}" type="asst">
      <dgm:prSet phldrT="[Texto]" custT="1">
        <dgm:style>
          <a:lnRef idx="2">
            <a:schemeClr val="accent3"/>
          </a:lnRef>
          <a:fillRef idx="1">
            <a:schemeClr val="lt1"/>
          </a:fillRef>
          <a:effectRef idx="0">
            <a:schemeClr val="accent3"/>
          </a:effectRef>
          <a:fontRef idx="minor">
            <a:schemeClr val="dk1"/>
          </a:fontRef>
        </dgm:style>
      </dgm:prSet>
      <dgm:spPr/>
      <dgm:t>
        <a:bodyPr/>
        <a:lstStyle/>
        <a:p>
          <a:r>
            <a:rPr lang="es-ES" sz="1300" dirty="0"/>
            <a:t>Traumatismos</a:t>
          </a:r>
        </a:p>
      </dgm:t>
    </dgm:pt>
    <dgm:pt modelId="{2BB5AB46-C31F-4327-BC90-DA4FE8BBBE6D}" type="parTrans" cxnId="{13594BA8-5C2D-427A-BC4D-601C6E9F5E71}">
      <dgm:prSet/>
      <dgm:spPr/>
      <dgm:t>
        <a:bodyPr/>
        <a:lstStyle/>
        <a:p>
          <a:endParaRPr lang="es-ES"/>
        </a:p>
      </dgm:t>
    </dgm:pt>
    <dgm:pt modelId="{21A80BD5-39CB-4283-A45E-EECC01C5266C}" type="sibTrans" cxnId="{13594BA8-5C2D-427A-BC4D-601C6E9F5E71}">
      <dgm:prSet/>
      <dgm:spPr/>
      <dgm:t>
        <a:bodyPr/>
        <a:lstStyle/>
        <a:p>
          <a:endParaRPr lang="es-ES"/>
        </a:p>
      </dgm:t>
    </dgm:pt>
    <dgm:pt modelId="{644B83C4-56D4-4ED1-BD06-1901ED338964}" type="asst">
      <dgm:prSet phldrT="[Texto]" custT="1">
        <dgm:style>
          <a:lnRef idx="2">
            <a:schemeClr val="accent3"/>
          </a:lnRef>
          <a:fillRef idx="1">
            <a:schemeClr val="lt1"/>
          </a:fillRef>
          <a:effectRef idx="0">
            <a:schemeClr val="accent3"/>
          </a:effectRef>
          <a:fontRef idx="minor">
            <a:schemeClr val="dk1"/>
          </a:fontRef>
        </dgm:style>
      </dgm:prSet>
      <dgm:spPr/>
      <dgm:t>
        <a:bodyPr/>
        <a:lstStyle/>
        <a:p>
          <a:r>
            <a:rPr lang="es-ES" sz="1300" dirty="0"/>
            <a:t>Invaginación intestinal</a:t>
          </a:r>
        </a:p>
      </dgm:t>
    </dgm:pt>
    <dgm:pt modelId="{E36ADFEA-0C38-4E63-80FD-A31D5A13A970}" type="parTrans" cxnId="{8AFCFF48-32A5-4A66-BA97-5751B1670F45}">
      <dgm:prSet/>
      <dgm:spPr/>
      <dgm:t>
        <a:bodyPr/>
        <a:lstStyle/>
        <a:p>
          <a:endParaRPr lang="es-ES"/>
        </a:p>
      </dgm:t>
    </dgm:pt>
    <dgm:pt modelId="{55349A3A-5AD3-4C5F-9FA6-D90554722A89}" type="sibTrans" cxnId="{8AFCFF48-32A5-4A66-BA97-5751B1670F45}">
      <dgm:prSet/>
      <dgm:spPr/>
      <dgm:t>
        <a:bodyPr/>
        <a:lstStyle/>
        <a:p>
          <a:endParaRPr lang="es-ES"/>
        </a:p>
      </dgm:t>
    </dgm:pt>
    <dgm:pt modelId="{3B57ED15-A6FF-4D7B-874A-02D23CFDB142}" type="asst">
      <dgm:prSet phldrT="[Texto]" custT="1">
        <dgm:style>
          <a:lnRef idx="2">
            <a:schemeClr val="accent3"/>
          </a:lnRef>
          <a:fillRef idx="1">
            <a:schemeClr val="lt1"/>
          </a:fillRef>
          <a:effectRef idx="0">
            <a:schemeClr val="accent3"/>
          </a:effectRef>
          <a:fontRef idx="minor">
            <a:schemeClr val="dk1"/>
          </a:fontRef>
        </dgm:style>
      </dgm:prSet>
      <dgm:spPr/>
      <dgm:t>
        <a:bodyPr/>
        <a:lstStyle/>
        <a:p>
          <a:r>
            <a:rPr lang="es-ES" sz="1300" dirty="0"/>
            <a:t>Apendicitis</a:t>
          </a:r>
        </a:p>
      </dgm:t>
    </dgm:pt>
    <dgm:pt modelId="{73B5BF68-9B72-45E6-BBA9-5989590927F6}" type="parTrans" cxnId="{410E4D25-C5F6-4957-B22A-496708ED5D48}">
      <dgm:prSet/>
      <dgm:spPr/>
      <dgm:t>
        <a:bodyPr/>
        <a:lstStyle/>
        <a:p>
          <a:endParaRPr lang="es-ES"/>
        </a:p>
      </dgm:t>
    </dgm:pt>
    <dgm:pt modelId="{8CC47989-D873-4B8E-9CCD-422CC04CD9D2}" type="sibTrans" cxnId="{410E4D25-C5F6-4957-B22A-496708ED5D48}">
      <dgm:prSet/>
      <dgm:spPr/>
      <dgm:t>
        <a:bodyPr/>
        <a:lstStyle/>
        <a:p>
          <a:endParaRPr lang="es-ES"/>
        </a:p>
      </dgm:t>
    </dgm:pt>
    <dgm:pt modelId="{74C09585-8157-44E6-9499-3F0507314122}" type="asst">
      <dgm:prSet phldrT="[Texto]" custT="1">
        <dgm:style>
          <a:lnRef idx="2">
            <a:schemeClr val="accent1"/>
          </a:lnRef>
          <a:fillRef idx="1">
            <a:schemeClr val="lt1"/>
          </a:fillRef>
          <a:effectRef idx="0">
            <a:schemeClr val="accent1"/>
          </a:effectRef>
          <a:fontRef idx="minor">
            <a:schemeClr val="dk1"/>
          </a:fontRef>
        </dgm:style>
      </dgm:prSet>
      <dgm:spPr/>
      <dgm:t>
        <a:bodyPr/>
        <a:lstStyle/>
        <a:p>
          <a:r>
            <a:rPr lang="es-ES" sz="1300" dirty="0"/>
            <a:t>Intoxicación</a:t>
          </a:r>
        </a:p>
      </dgm:t>
    </dgm:pt>
    <dgm:pt modelId="{D6B5845E-A187-4CF4-8FC0-5ECF6164F413}" type="parTrans" cxnId="{639E902E-EAE7-4A93-A8BD-E5E50E19BDCB}">
      <dgm:prSet/>
      <dgm:spPr/>
      <dgm:t>
        <a:bodyPr/>
        <a:lstStyle/>
        <a:p>
          <a:endParaRPr lang="es-ES"/>
        </a:p>
      </dgm:t>
    </dgm:pt>
    <dgm:pt modelId="{E3959281-DF07-4B55-8DF2-8986ADBF1C8F}" type="sibTrans" cxnId="{639E902E-EAE7-4A93-A8BD-E5E50E19BDCB}">
      <dgm:prSet/>
      <dgm:spPr/>
      <dgm:t>
        <a:bodyPr/>
        <a:lstStyle/>
        <a:p>
          <a:endParaRPr lang="es-ES"/>
        </a:p>
      </dgm:t>
    </dgm:pt>
    <dgm:pt modelId="{341FA268-F971-4F93-BE05-8B9DE3C524C2}" type="asst">
      <dgm:prSet phldrT="[Texto]" custT="1">
        <dgm:style>
          <a:lnRef idx="2">
            <a:schemeClr val="accent1"/>
          </a:lnRef>
          <a:fillRef idx="1">
            <a:schemeClr val="lt1"/>
          </a:fillRef>
          <a:effectRef idx="0">
            <a:schemeClr val="accent1"/>
          </a:effectRef>
          <a:fontRef idx="minor">
            <a:schemeClr val="dk1"/>
          </a:fontRef>
        </dgm:style>
      </dgm:prSet>
      <dgm:spPr/>
      <dgm:t>
        <a:bodyPr/>
        <a:lstStyle/>
        <a:p>
          <a:r>
            <a:rPr lang="es-ES" sz="1300" dirty="0"/>
            <a:t>Infección</a:t>
          </a:r>
        </a:p>
      </dgm:t>
    </dgm:pt>
    <dgm:pt modelId="{7FB47EFC-CA46-4096-886D-A7C362CF1CFE}" type="parTrans" cxnId="{6019431E-E9CA-499B-86DF-6CCFEB381FA9}">
      <dgm:prSet/>
      <dgm:spPr/>
      <dgm:t>
        <a:bodyPr/>
        <a:lstStyle/>
        <a:p>
          <a:endParaRPr lang="es-ES"/>
        </a:p>
      </dgm:t>
    </dgm:pt>
    <dgm:pt modelId="{94EA74D2-8B16-4921-9B0A-AA0104C0EB52}" type="sibTrans" cxnId="{6019431E-E9CA-499B-86DF-6CCFEB381FA9}">
      <dgm:prSet/>
      <dgm:spPr/>
      <dgm:t>
        <a:bodyPr/>
        <a:lstStyle/>
        <a:p>
          <a:endParaRPr lang="es-ES"/>
        </a:p>
      </dgm:t>
    </dgm:pt>
    <dgm:pt modelId="{0474CB66-5843-4BD2-B8B5-1122D98BFF9C}" type="asst">
      <dgm:prSet phldrT="[Texto]" custT="1">
        <dgm:style>
          <a:lnRef idx="1">
            <a:schemeClr val="accent4"/>
          </a:lnRef>
          <a:fillRef idx="2">
            <a:schemeClr val="accent4"/>
          </a:fillRef>
          <a:effectRef idx="1">
            <a:schemeClr val="accent4"/>
          </a:effectRef>
          <a:fontRef idx="minor">
            <a:schemeClr val="dk1"/>
          </a:fontRef>
        </dgm:style>
      </dgm:prSet>
      <dgm:spPr/>
      <dgm:t>
        <a:bodyPr/>
        <a:lstStyle/>
        <a:p>
          <a:r>
            <a:rPr lang="es-ES" sz="1600" dirty="0"/>
            <a:t>Orgánico</a:t>
          </a:r>
        </a:p>
      </dgm:t>
    </dgm:pt>
    <dgm:pt modelId="{31040314-0A6C-47CF-ACA8-346AEFBC7087}" type="parTrans" cxnId="{708CBDCD-ED90-4876-B500-11E3798CB836}">
      <dgm:prSet/>
      <dgm:spPr/>
      <dgm:t>
        <a:bodyPr/>
        <a:lstStyle/>
        <a:p>
          <a:endParaRPr lang="es-ES"/>
        </a:p>
      </dgm:t>
    </dgm:pt>
    <dgm:pt modelId="{88B1093D-6DC3-42F5-B1CE-71908626D025}" type="sibTrans" cxnId="{708CBDCD-ED90-4876-B500-11E3798CB836}">
      <dgm:prSet/>
      <dgm:spPr/>
      <dgm:t>
        <a:bodyPr/>
        <a:lstStyle/>
        <a:p>
          <a:endParaRPr lang="es-ES"/>
        </a:p>
      </dgm:t>
    </dgm:pt>
    <dgm:pt modelId="{49B12828-B116-4006-94DF-03186FDD9737}" type="asst">
      <dgm:prSet phldrT="[Texto]" custT="1"/>
      <dgm:spPr>
        <a:gradFill flip="none" rotWithShape="0">
          <a:gsLst>
            <a:gs pos="0">
              <a:srgbClr val="009999">
                <a:tint val="66000"/>
                <a:satMod val="160000"/>
              </a:srgbClr>
            </a:gs>
            <a:gs pos="50000">
              <a:srgbClr val="009999">
                <a:tint val="44500"/>
                <a:satMod val="160000"/>
              </a:srgbClr>
            </a:gs>
            <a:gs pos="100000">
              <a:srgbClr val="009999">
                <a:tint val="23500"/>
                <a:satMod val="160000"/>
              </a:srgbClr>
            </a:gs>
          </a:gsLst>
          <a:lin ang="16200000" scaled="1"/>
          <a:tileRect/>
        </a:gradFill>
      </dgm:spPr>
      <dgm:t>
        <a:bodyPr/>
        <a:lstStyle/>
        <a:p>
          <a:r>
            <a:rPr lang="es-ES" sz="1600" dirty="0"/>
            <a:t>Funcional</a:t>
          </a:r>
        </a:p>
      </dgm:t>
    </dgm:pt>
    <dgm:pt modelId="{21242A92-7415-4E9A-AC7F-52700B131A87}" type="parTrans" cxnId="{3B8A28E9-FAAA-4F97-8014-692A3A9A8FAB}">
      <dgm:prSet/>
      <dgm:spPr/>
      <dgm:t>
        <a:bodyPr/>
        <a:lstStyle/>
        <a:p>
          <a:endParaRPr lang="es-ES"/>
        </a:p>
      </dgm:t>
    </dgm:pt>
    <dgm:pt modelId="{DF9366EB-596F-406D-8F26-EB7598AD7F2B}" type="sibTrans" cxnId="{3B8A28E9-FAAA-4F97-8014-692A3A9A8FAB}">
      <dgm:prSet/>
      <dgm:spPr/>
      <dgm:t>
        <a:bodyPr/>
        <a:lstStyle/>
        <a:p>
          <a:endParaRPr lang="es-ES"/>
        </a:p>
      </dgm:t>
    </dgm:pt>
    <dgm:pt modelId="{30D6D02D-75B2-46D0-8E82-9880C3EDFA91}" type="asst">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ES" sz="1300" dirty="0"/>
            <a:t>Reflujo</a:t>
          </a:r>
        </a:p>
      </dgm:t>
    </dgm:pt>
    <dgm:pt modelId="{BEC5DB96-E4EA-4B15-8945-2F59EE53B5BD}" type="parTrans" cxnId="{5CEB70DF-532C-4A52-AE06-0175D5A7A73A}">
      <dgm:prSet/>
      <dgm:spPr/>
      <dgm:t>
        <a:bodyPr/>
        <a:lstStyle/>
        <a:p>
          <a:endParaRPr lang="es-ES"/>
        </a:p>
      </dgm:t>
    </dgm:pt>
    <dgm:pt modelId="{1247C7D7-6F2C-451F-9A47-4ADA1480849C}" type="sibTrans" cxnId="{5CEB70DF-532C-4A52-AE06-0175D5A7A73A}">
      <dgm:prSet/>
      <dgm:spPr/>
      <dgm:t>
        <a:bodyPr/>
        <a:lstStyle/>
        <a:p>
          <a:endParaRPr lang="es-ES"/>
        </a:p>
      </dgm:t>
    </dgm:pt>
    <dgm:pt modelId="{C3815088-7778-43A8-85A4-BF4866EA5062}" type="asst">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ES" sz="1300" dirty="0"/>
            <a:t>Úlcera</a:t>
          </a:r>
        </a:p>
      </dgm:t>
    </dgm:pt>
    <dgm:pt modelId="{C69BAB1B-CE71-485C-92FC-3819FB96DC16}" type="parTrans" cxnId="{605B2C9D-F42E-4AF1-AFA3-E77364A78425}">
      <dgm:prSet/>
      <dgm:spPr/>
      <dgm:t>
        <a:bodyPr/>
        <a:lstStyle/>
        <a:p>
          <a:endParaRPr lang="es-ES"/>
        </a:p>
      </dgm:t>
    </dgm:pt>
    <dgm:pt modelId="{3F102EF2-11ED-4EE6-9747-69E419102E1D}" type="sibTrans" cxnId="{605B2C9D-F42E-4AF1-AFA3-E77364A78425}">
      <dgm:prSet/>
      <dgm:spPr/>
      <dgm:t>
        <a:bodyPr/>
        <a:lstStyle/>
        <a:p>
          <a:endParaRPr lang="es-ES"/>
        </a:p>
      </dgm:t>
    </dgm:pt>
    <dgm:pt modelId="{2A95997F-1D39-4FD6-A4BA-80B341D0A954}" type="asst">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ES" sz="1300" dirty="0"/>
            <a:t>Estreñimiento</a:t>
          </a:r>
        </a:p>
      </dgm:t>
    </dgm:pt>
    <dgm:pt modelId="{15F3C9F3-015C-4BFC-9B6E-F552BAE39072}" type="parTrans" cxnId="{2B81D8C7-72E3-4474-94D0-3027E0B74BC8}">
      <dgm:prSet/>
      <dgm:spPr/>
      <dgm:t>
        <a:bodyPr/>
        <a:lstStyle/>
        <a:p>
          <a:endParaRPr lang="es-ES"/>
        </a:p>
      </dgm:t>
    </dgm:pt>
    <dgm:pt modelId="{80FEDB7D-0963-49DF-BDEE-AFD84A686438}" type="sibTrans" cxnId="{2B81D8C7-72E3-4474-94D0-3027E0B74BC8}">
      <dgm:prSet/>
      <dgm:spPr/>
      <dgm:t>
        <a:bodyPr/>
        <a:lstStyle/>
        <a:p>
          <a:endParaRPr lang="es-ES"/>
        </a:p>
      </dgm:t>
    </dgm:pt>
    <dgm:pt modelId="{4240D99E-65FF-48AF-9C9B-4502814DBED2}" type="asst">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ES" sz="1300" dirty="0"/>
            <a:t>Parásitos</a:t>
          </a:r>
        </a:p>
      </dgm:t>
    </dgm:pt>
    <dgm:pt modelId="{F97A96FB-C4A5-47B3-9EA5-1A851055D2DB}" type="parTrans" cxnId="{1D905C71-085F-41A9-96FA-955527A19CA4}">
      <dgm:prSet/>
      <dgm:spPr/>
      <dgm:t>
        <a:bodyPr/>
        <a:lstStyle/>
        <a:p>
          <a:endParaRPr lang="es-ES"/>
        </a:p>
      </dgm:t>
    </dgm:pt>
    <dgm:pt modelId="{CAB84037-3933-4C79-A7B8-EE46F541FC5B}" type="sibTrans" cxnId="{1D905C71-085F-41A9-96FA-955527A19CA4}">
      <dgm:prSet/>
      <dgm:spPr/>
      <dgm:t>
        <a:bodyPr/>
        <a:lstStyle/>
        <a:p>
          <a:endParaRPr lang="es-ES"/>
        </a:p>
      </dgm:t>
    </dgm:pt>
    <dgm:pt modelId="{337C3366-5780-4C53-8FEC-2DC3452369B3}" type="asst">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ES" sz="1300" dirty="0"/>
            <a:t>Fármacos</a:t>
          </a:r>
        </a:p>
      </dgm:t>
    </dgm:pt>
    <dgm:pt modelId="{E8A70938-EE4B-44D1-BEB8-4B49003F566F}" type="parTrans" cxnId="{7CA751C0-8344-4D8E-9E03-C2434D6E5682}">
      <dgm:prSet/>
      <dgm:spPr/>
      <dgm:t>
        <a:bodyPr/>
        <a:lstStyle/>
        <a:p>
          <a:endParaRPr lang="es-ES"/>
        </a:p>
      </dgm:t>
    </dgm:pt>
    <dgm:pt modelId="{44C7C227-EC0E-4CDC-8C8F-2F8907E45F15}" type="sibTrans" cxnId="{7CA751C0-8344-4D8E-9E03-C2434D6E5682}">
      <dgm:prSet/>
      <dgm:spPr/>
      <dgm:t>
        <a:bodyPr/>
        <a:lstStyle/>
        <a:p>
          <a:endParaRPr lang="es-ES"/>
        </a:p>
      </dgm:t>
    </dgm:pt>
    <dgm:pt modelId="{B4EEA02B-EE0B-479F-8D5B-AF50B9EF6316}" type="asst">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ES" sz="1300" dirty="0"/>
            <a:t>Enfermedad inflamatoria</a:t>
          </a:r>
        </a:p>
      </dgm:t>
    </dgm:pt>
    <dgm:pt modelId="{79BEA018-2B36-43EC-8A78-E43172B36981}" type="parTrans" cxnId="{A482F490-C659-42B9-B867-31FA459FF1A3}">
      <dgm:prSet/>
      <dgm:spPr/>
      <dgm:t>
        <a:bodyPr/>
        <a:lstStyle/>
        <a:p>
          <a:endParaRPr lang="es-ES"/>
        </a:p>
      </dgm:t>
    </dgm:pt>
    <dgm:pt modelId="{E9888CE9-1686-45AE-9365-D250667BF570}" type="sibTrans" cxnId="{A482F490-C659-42B9-B867-31FA459FF1A3}">
      <dgm:prSet/>
      <dgm:spPr/>
      <dgm:t>
        <a:bodyPr/>
        <a:lstStyle/>
        <a:p>
          <a:endParaRPr lang="es-ES"/>
        </a:p>
      </dgm:t>
    </dgm:pt>
    <dgm:pt modelId="{DE9D51BE-38FA-4AC7-881D-EBBD67E895AF}" type="asst">
      <dgm:prSet phldrT="[Texto]" custT="1"/>
      <dgm:spPr>
        <a:ln>
          <a:solidFill>
            <a:srgbClr val="009999"/>
          </a:solidFill>
        </a:ln>
      </dgm:spPr>
      <dgm:t>
        <a:bodyPr/>
        <a:lstStyle/>
        <a:p>
          <a:r>
            <a:rPr lang="es-ES" sz="1300" dirty="0"/>
            <a:t>Dispepsia</a:t>
          </a:r>
        </a:p>
      </dgm:t>
    </dgm:pt>
    <dgm:pt modelId="{107709B4-C525-4A4F-B2F3-0AC5BC748375}" type="parTrans" cxnId="{99D06D62-EB46-4BCE-92C7-060DFCEB8AF6}">
      <dgm:prSet/>
      <dgm:spPr/>
      <dgm:t>
        <a:bodyPr/>
        <a:lstStyle/>
        <a:p>
          <a:endParaRPr lang="es-ES"/>
        </a:p>
      </dgm:t>
    </dgm:pt>
    <dgm:pt modelId="{E4C588D2-CCDD-4178-A6FD-1DC540C44485}" type="sibTrans" cxnId="{99D06D62-EB46-4BCE-92C7-060DFCEB8AF6}">
      <dgm:prSet/>
      <dgm:spPr/>
      <dgm:t>
        <a:bodyPr/>
        <a:lstStyle/>
        <a:p>
          <a:endParaRPr lang="es-ES"/>
        </a:p>
      </dgm:t>
    </dgm:pt>
    <dgm:pt modelId="{ECF93B1F-C5CA-4C5B-B1E7-19985079D32C}" type="asst">
      <dgm:prSet phldrT="[Texto]" custT="1"/>
      <dgm:spPr>
        <a:ln>
          <a:solidFill>
            <a:srgbClr val="009999"/>
          </a:solidFill>
        </a:ln>
      </dgm:spPr>
      <dgm:t>
        <a:bodyPr/>
        <a:lstStyle/>
        <a:p>
          <a:r>
            <a:rPr lang="es-ES" sz="1300" dirty="0"/>
            <a:t>Intestino irritable</a:t>
          </a:r>
        </a:p>
      </dgm:t>
    </dgm:pt>
    <dgm:pt modelId="{21B59112-9EC6-4D4E-A44C-C7FFA0DA51B4}" type="parTrans" cxnId="{B67CC545-BFC3-4EFF-9967-B26133731B81}">
      <dgm:prSet/>
      <dgm:spPr/>
      <dgm:t>
        <a:bodyPr/>
        <a:lstStyle/>
        <a:p>
          <a:endParaRPr lang="es-ES"/>
        </a:p>
      </dgm:t>
    </dgm:pt>
    <dgm:pt modelId="{5D357E60-5424-4962-9875-F41934CE8ABB}" type="sibTrans" cxnId="{B67CC545-BFC3-4EFF-9967-B26133731B81}">
      <dgm:prSet/>
      <dgm:spPr/>
      <dgm:t>
        <a:bodyPr/>
        <a:lstStyle/>
        <a:p>
          <a:endParaRPr lang="es-ES"/>
        </a:p>
      </dgm:t>
    </dgm:pt>
    <dgm:pt modelId="{BAD215AB-B9B3-42FF-B079-2392FAB22AC8}" type="asst">
      <dgm:prSet phldrT="[Texto]" custT="1"/>
      <dgm:spPr>
        <a:ln>
          <a:solidFill>
            <a:srgbClr val="009999"/>
          </a:solidFill>
        </a:ln>
      </dgm:spPr>
      <dgm:t>
        <a:bodyPr/>
        <a:lstStyle/>
        <a:p>
          <a:r>
            <a:rPr lang="es-ES" sz="1300" dirty="0"/>
            <a:t>Migraña abdominal</a:t>
          </a:r>
        </a:p>
      </dgm:t>
    </dgm:pt>
    <dgm:pt modelId="{14714068-7FBC-4087-941B-EBAD1F284006}" type="parTrans" cxnId="{065D9B01-20A9-4C99-B5C3-DCE389B9B3C3}">
      <dgm:prSet/>
      <dgm:spPr/>
      <dgm:t>
        <a:bodyPr/>
        <a:lstStyle/>
        <a:p>
          <a:endParaRPr lang="es-ES"/>
        </a:p>
      </dgm:t>
    </dgm:pt>
    <dgm:pt modelId="{18F6188D-BF93-4BBE-80AD-4D0602F2A559}" type="sibTrans" cxnId="{065D9B01-20A9-4C99-B5C3-DCE389B9B3C3}">
      <dgm:prSet/>
      <dgm:spPr/>
      <dgm:t>
        <a:bodyPr/>
        <a:lstStyle/>
        <a:p>
          <a:endParaRPr lang="es-ES"/>
        </a:p>
      </dgm:t>
    </dgm:pt>
    <dgm:pt modelId="{CB3C9172-0E67-44D4-9D4E-6ED75D7EA758}" type="asst">
      <dgm:prSet phldrT="[Texto]" custT="1"/>
      <dgm:spPr>
        <a:ln>
          <a:solidFill>
            <a:srgbClr val="009999"/>
          </a:solidFill>
        </a:ln>
      </dgm:spPr>
      <dgm:t>
        <a:bodyPr/>
        <a:lstStyle/>
        <a:p>
          <a:r>
            <a:rPr lang="es-ES" sz="1300" dirty="0"/>
            <a:t>No especificado</a:t>
          </a:r>
        </a:p>
      </dgm:t>
    </dgm:pt>
    <dgm:pt modelId="{1A29971C-0394-440B-834E-4443DFFE3D73}" type="parTrans" cxnId="{758F2E15-EAB1-4E4A-A2D8-61755C5C5526}">
      <dgm:prSet/>
      <dgm:spPr/>
      <dgm:t>
        <a:bodyPr/>
        <a:lstStyle/>
        <a:p>
          <a:endParaRPr lang="es-ES"/>
        </a:p>
      </dgm:t>
    </dgm:pt>
    <dgm:pt modelId="{E3BB18ED-9085-4622-901D-8A4412237022}" type="sibTrans" cxnId="{758F2E15-EAB1-4E4A-A2D8-61755C5C5526}">
      <dgm:prSet/>
      <dgm:spPr/>
      <dgm:t>
        <a:bodyPr/>
        <a:lstStyle/>
        <a:p>
          <a:endParaRPr lang="es-ES"/>
        </a:p>
      </dgm:t>
    </dgm:pt>
    <dgm:pt modelId="{592BCFC9-C512-4E81-89DC-57A0CE60B3D8}" type="pres">
      <dgm:prSet presAssocID="{C520BE4E-A31A-4734-B2AE-0EDB75C20342}" presName="hierChild1" presStyleCnt="0">
        <dgm:presLayoutVars>
          <dgm:orgChart val="1"/>
          <dgm:chPref val="1"/>
          <dgm:dir/>
          <dgm:animOne val="branch"/>
          <dgm:animLvl val="lvl"/>
          <dgm:resizeHandles/>
        </dgm:presLayoutVars>
      </dgm:prSet>
      <dgm:spPr/>
      <dgm:t>
        <a:bodyPr/>
        <a:lstStyle/>
        <a:p>
          <a:endParaRPr lang="es-ES"/>
        </a:p>
      </dgm:t>
    </dgm:pt>
    <dgm:pt modelId="{756D7485-6802-49B2-B593-0BA498286E0F}" type="pres">
      <dgm:prSet presAssocID="{9B5D6D9E-B69C-4B84-A6E7-630537CFE10C}" presName="hierRoot1" presStyleCnt="0">
        <dgm:presLayoutVars>
          <dgm:hierBranch val="init"/>
        </dgm:presLayoutVars>
      </dgm:prSet>
      <dgm:spPr/>
    </dgm:pt>
    <dgm:pt modelId="{96133ABE-89DF-4A6F-B760-DAF7F5D80215}" type="pres">
      <dgm:prSet presAssocID="{9B5D6D9E-B69C-4B84-A6E7-630537CFE10C}" presName="rootComposite1" presStyleCnt="0"/>
      <dgm:spPr/>
    </dgm:pt>
    <dgm:pt modelId="{82354FEC-2A76-4E5B-BEFC-B2C1A0DCEC31}" type="pres">
      <dgm:prSet presAssocID="{9B5D6D9E-B69C-4B84-A6E7-630537CFE10C}" presName="rootText1" presStyleLbl="node0" presStyleIdx="0" presStyleCnt="1" custScaleX="285413" custScaleY="107462">
        <dgm:presLayoutVars>
          <dgm:chPref val="3"/>
        </dgm:presLayoutVars>
      </dgm:prSet>
      <dgm:spPr/>
      <dgm:t>
        <a:bodyPr/>
        <a:lstStyle/>
        <a:p>
          <a:endParaRPr lang="es-ES"/>
        </a:p>
      </dgm:t>
    </dgm:pt>
    <dgm:pt modelId="{8035CB18-6C0D-47B9-9822-55F894B893B3}" type="pres">
      <dgm:prSet presAssocID="{9B5D6D9E-B69C-4B84-A6E7-630537CFE10C}" presName="rootConnector1" presStyleLbl="node1" presStyleIdx="0" presStyleCnt="0"/>
      <dgm:spPr/>
      <dgm:t>
        <a:bodyPr/>
        <a:lstStyle/>
        <a:p>
          <a:endParaRPr lang="es-ES"/>
        </a:p>
      </dgm:t>
    </dgm:pt>
    <dgm:pt modelId="{788772A3-1F49-46B4-98B7-2EE29C18B508}" type="pres">
      <dgm:prSet presAssocID="{9B5D6D9E-B69C-4B84-A6E7-630537CFE10C}" presName="hierChild2" presStyleCnt="0"/>
      <dgm:spPr/>
    </dgm:pt>
    <dgm:pt modelId="{FFA4E335-170E-44C7-9AC9-C112B3596634}" type="pres">
      <dgm:prSet presAssocID="{9B5D6D9E-B69C-4B84-A6E7-630537CFE10C}" presName="hierChild3" presStyleCnt="0"/>
      <dgm:spPr/>
    </dgm:pt>
    <dgm:pt modelId="{F84A3E0D-905A-4025-8554-411CC6554695}" type="pres">
      <dgm:prSet presAssocID="{A171E9C3-D528-44BF-9AF1-2469DE9B2165}" presName="Name111" presStyleLbl="parChTrans1D2" presStyleIdx="0" presStyleCnt="2"/>
      <dgm:spPr/>
      <dgm:t>
        <a:bodyPr/>
        <a:lstStyle/>
        <a:p>
          <a:endParaRPr lang="es-ES"/>
        </a:p>
      </dgm:t>
    </dgm:pt>
    <dgm:pt modelId="{CB98B15C-AF8C-4986-A692-07AD1CF153A8}" type="pres">
      <dgm:prSet presAssocID="{B03793B8-A33C-4C63-B09B-EC4F1181F234}" presName="hierRoot3" presStyleCnt="0">
        <dgm:presLayoutVars>
          <dgm:hierBranch val="init"/>
        </dgm:presLayoutVars>
      </dgm:prSet>
      <dgm:spPr/>
    </dgm:pt>
    <dgm:pt modelId="{9D82D5F3-DB82-403F-8B46-1BAC0099CF07}" type="pres">
      <dgm:prSet presAssocID="{B03793B8-A33C-4C63-B09B-EC4F1181F234}" presName="rootComposite3" presStyleCnt="0"/>
      <dgm:spPr/>
    </dgm:pt>
    <dgm:pt modelId="{721488C7-DFF2-4383-83BA-44BE5E522A21}" type="pres">
      <dgm:prSet presAssocID="{B03793B8-A33C-4C63-B09B-EC4F1181F234}" presName="rootText3" presStyleLbl="asst1" presStyleIdx="0" presStyleCnt="22">
        <dgm:presLayoutVars>
          <dgm:chPref val="3"/>
        </dgm:presLayoutVars>
      </dgm:prSet>
      <dgm:spPr/>
      <dgm:t>
        <a:bodyPr/>
        <a:lstStyle/>
        <a:p>
          <a:endParaRPr lang="es-ES"/>
        </a:p>
      </dgm:t>
    </dgm:pt>
    <dgm:pt modelId="{5A59A01D-E31C-445D-945D-01D60A629641}" type="pres">
      <dgm:prSet presAssocID="{B03793B8-A33C-4C63-B09B-EC4F1181F234}" presName="rootConnector3" presStyleLbl="asst1" presStyleIdx="0" presStyleCnt="22"/>
      <dgm:spPr/>
      <dgm:t>
        <a:bodyPr/>
        <a:lstStyle/>
        <a:p>
          <a:endParaRPr lang="es-ES"/>
        </a:p>
      </dgm:t>
    </dgm:pt>
    <dgm:pt modelId="{9C529AA7-7247-4C36-B194-8B13226C1EFB}" type="pres">
      <dgm:prSet presAssocID="{B03793B8-A33C-4C63-B09B-EC4F1181F234}" presName="hierChild6" presStyleCnt="0"/>
      <dgm:spPr/>
    </dgm:pt>
    <dgm:pt modelId="{2A936BA6-1B7C-42D8-98E8-BFB22CE440D7}" type="pres">
      <dgm:prSet presAssocID="{B03793B8-A33C-4C63-B09B-EC4F1181F234}" presName="hierChild7" presStyleCnt="0"/>
      <dgm:spPr/>
    </dgm:pt>
    <dgm:pt modelId="{F599DEF4-3C50-4C0B-885B-6592A4DC2D23}" type="pres">
      <dgm:prSet presAssocID="{2F9BC546-860D-4218-835E-FD88A0558253}" presName="Name111" presStyleLbl="parChTrans1D3" presStyleIdx="0" presStyleCnt="4"/>
      <dgm:spPr/>
      <dgm:t>
        <a:bodyPr/>
        <a:lstStyle/>
        <a:p>
          <a:endParaRPr lang="es-ES"/>
        </a:p>
      </dgm:t>
    </dgm:pt>
    <dgm:pt modelId="{D1109185-C12C-41D1-ACED-EFEE429676CD}" type="pres">
      <dgm:prSet presAssocID="{359C5165-D60A-450C-BE7A-7CF0702B498D}" presName="hierRoot3" presStyleCnt="0">
        <dgm:presLayoutVars>
          <dgm:hierBranch val="init"/>
        </dgm:presLayoutVars>
      </dgm:prSet>
      <dgm:spPr/>
    </dgm:pt>
    <dgm:pt modelId="{AE24F770-B32F-41B1-BC28-C71D73697BF9}" type="pres">
      <dgm:prSet presAssocID="{359C5165-D60A-450C-BE7A-7CF0702B498D}" presName="rootComposite3" presStyleCnt="0"/>
      <dgm:spPr/>
    </dgm:pt>
    <dgm:pt modelId="{2FDF168F-C0FC-45B3-9C8C-B9C147090D44}" type="pres">
      <dgm:prSet presAssocID="{359C5165-D60A-450C-BE7A-7CF0702B498D}" presName="rootText3" presStyleLbl="asst1" presStyleIdx="1" presStyleCnt="22" custScaleX="169927" custLinFactNeighborX="4324" custLinFactNeighborY="-9398">
        <dgm:presLayoutVars>
          <dgm:chPref val="3"/>
        </dgm:presLayoutVars>
      </dgm:prSet>
      <dgm:spPr/>
      <dgm:t>
        <a:bodyPr/>
        <a:lstStyle/>
        <a:p>
          <a:endParaRPr lang="es-ES"/>
        </a:p>
      </dgm:t>
    </dgm:pt>
    <dgm:pt modelId="{A518C22B-2576-4D6D-B3EE-E8E741E1DFA0}" type="pres">
      <dgm:prSet presAssocID="{359C5165-D60A-450C-BE7A-7CF0702B498D}" presName="rootConnector3" presStyleLbl="asst1" presStyleIdx="1" presStyleCnt="22"/>
      <dgm:spPr/>
      <dgm:t>
        <a:bodyPr/>
        <a:lstStyle/>
        <a:p>
          <a:endParaRPr lang="es-ES"/>
        </a:p>
      </dgm:t>
    </dgm:pt>
    <dgm:pt modelId="{53E47140-691D-4BF4-971A-E0BEE96E6E43}" type="pres">
      <dgm:prSet presAssocID="{359C5165-D60A-450C-BE7A-7CF0702B498D}" presName="hierChild6" presStyleCnt="0"/>
      <dgm:spPr/>
    </dgm:pt>
    <dgm:pt modelId="{9A71E1B1-ABD2-4B36-B96E-582C261DC5D3}" type="pres">
      <dgm:prSet presAssocID="{359C5165-D60A-450C-BE7A-7CF0702B498D}" presName="hierChild7" presStyleCnt="0"/>
      <dgm:spPr/>
    </dgm:pt>
    <dgm:pt modelId="{DF774574-ADBA-4911-B01A-3808842B6DE5}" type="pres">
      <dgm:prSet presAssocID="{CBB92189-EFF3-46B0-A65B-A25F56BD4E91}" presName="Name111" presStyleLbl="parChTrans1D4" presStyleIdx="0" presStyleCnt="16"/>
      <dgm:spPr/>
      <dgm:t>
        <a:bodyPr/>
        <a:lstStyle/>
        <a:p>
          <a:endParaRPr lang="es-ES"/>
        </a:p>
      </dgm:t>
    </dgm:pt>
    <dgm:pt modelId="{6739D1C6-4F86-4901-9500-0FA11EA4F8C1}" type="pres">
      <dgm:prSet presAssocID="{8F38E9F2-14E8-4A64-92B9-2499B4EC1C5F}" presName="hierRoot3" presStyleCnt="0">
        <dgm:presLayoutVars>
          <dgm:hierBranch val="init"/>
        </dgm:presLayoutVars>
      </dgm:prSet>
      <dgm:spPr/>
    </dgm:pt>
    <dgm:pt modelId="{9C8517FD-A521-4A9D-AC97-5CEC8AD895E2}" type="pres">
      <dgm:prSet presAssocID="{8F38E9F2-14E8-4A64-92B9-2499B4EC1C5F}" presName="rootComposite3" presStyleCnt="0"/>
      <dgm:spPr/>
    </dgm:pt>
    <dgm:pt modelId="{1D9A2434-141F-47BD-BEC8-553FE62B5A1E}" type="pres">
      <dgm:prSet presAssocID="{8F38E9F2-14E8-4A64-92B9-2499B4EC1C5F}" presName="rootText3" presStyleLbl="asst1" presStyleIdx="2" presStyleCnt="22" custScaleX="118791">
        <dgm:presLayoutVars>
          <dgm:chPref val="3"/>
        </dgm:presLayoutVars>
      </dgm:prSet>
      <dgm:spPr/>
      <dgm:t>
        <a:bodyPr/>
        <a:lstStyle/>
        <a:p>
          <a:endParaRPr lang="es-ES"/>
        </a:p>
      </dgm:t>
    </dgm:pt>
    <dgm:pt modelId="{398FADD0-04AE-4EA2-9D36-A2A04C5BB710}" type="pres">
      <dgm:prSet presAssocID="{8F38E9F2-14E8-4A64-92B9-2499B4EC1C5F}" presName="rootConnector3" presStyleLbl="asst1" presStyleIdx="2" presStyleCnt="22"/>
      <dgm:spPr/>
      <dgm:t>
        <a:bodyPr/>
        <a:lstStyle/>
        <a:p>
          <a:endParaRPr lang="es-ES"/>
        </a:p>
      </dgm:t>
    </dgm:pt>
    <dgm:pt modelId="{0EB6CA95-31DB-4ECB-BD97-F2AF305DB590}" type="pres">
      <dgm:prSet presAssocID="{8F38E9F2-14E8-4A64-92B9-2499B4EC1C5F}" presName="hierChild6" presStyleCnt="0"/>
      <dgm:spPr/>
    </dgm:pt>
    <dgm:pt modelId="{D6DEF12B-07E2-4022-9743-CCA64362F5EA}" type="pres">
      <dgm:prSet presAssocID="{8F38E9F2-14E8-4A64-92B9-2499B4EC1C5F}" presName="hierChild7" presStyleCnt="0"/>
      <dgm:spPr/>
    </dgm:pt>
    <dgm:pt modelId="{9A79FF6F-D800-4E18-8492-76AAC75CD3CF}" type="pres">
      <dgm:prSet presAssocID="{2BB5AB46-C31F-4327-BC90-DA4FE8BBBE6D}" presName="Name111" presStyleLbl="parChTrans1D4" presStyleIdx="1" presStyleCnt="16"/>
      <dgm:spPr/>
      <dgm:t>
        <a:bodyPr/>
        <a:lstStyle/>
        <a:p>
          <a:endParaRPr lang="es-ES"/>
        </a:p>
      </dgm:t>
    </dgm:pt>
    <dgm:pt modelId="{1255EBA6-78B2-438C-A3CE-24B41B3A73FB}" type="pres">
      <dgm:prSet presAssocID="{048AF8DD-8918-49B1-8FCD-AD7680CF98CC}" presName="hierRoot3" presStyleCnt="0">
        <dgm:presLayoutVars>
          <dgm:hierBranch val="init"/>
        </dgm:presLayoutVars>
      </dgm:prSet>
      <dgm:spPr/>
    </dgm:pt>
    <dgm:pt modelId="{62980F5A-4AF0-4ACF-9CED-9C11C9CDA9BD}" type="pres">
      <dgm:prSet presAssocID="{048AF8DD-8918-49B1-8FCD-AD7680CF98CC}" presName="rootComposite3" presStyleCnt="0"/>
      <dgm:spPr/>
    </dgm:pt>
    <dgm:pt modelId="{BA57C8A0-ADF8-4E4F-A136-41376D0ABEC8}" type="pres">
      <dgm:prSet presAssocID="{048AF8DD-8918-49B1-8FCD-AD7680CF98CC}" presName="rootText3" presStyleLbl="asst1" presStyleIdx="3" presStyleCnt="22" custScaleX="115411">
        <dgm:presLayoutVars>
          <dgm:chPref val="3"/>
        </dgm:presLayoutVars>
      </dgm:prSet>
      <dgm:spPr/>
      <dgm:t>
        <a:bodyPr/>
        <a:lstStyle/>
        <a:p>
          <a:endParaRPr lang="es-ES"/>
        </a:p>
      </dgm:t>
    </dgm:pt>
    <dgm:pt modelId="{D94D56F0-C530-41BD-930E-3D09C35DC57C}" type="pres">
      <dgm:prSet presAssocID="{048AF8DD-8918-49B1-8FCD-AD7680CF98CC}" presName="rootConnector3" presStyleLbl="asst1" presStyleIdx="3" presStyleCnt="22"/>
      <dgm:spPr/>
      <dgm:t>
        <a:bodyPr/>
        <a:lstStyle/>
        <a:p>
          <a:endParaRPr lang="es-ES"/>
        </a:p>
      </dgm:t>
    </dgm:pt>
    <dgm:pt modelId="{45B4AFB0-7945-4D5E-83A1-FD8077B36276}" type="pres">
      <dgm:prSet presAssocID="{048AF8DD-8918-49B1-8FCD-AD7680CF98CC}" presName="hierChild6" presStyleCnt="0"/>
      <dgm:spPr/>
    </dgm:pt>
    <dgm:pt modelId="{F8689FB7-5E63-4895-97D4-FE71F8EC73E7}" type="pres">
      <dgm:prSet presAssocID="{048AF8DD-8918-49B1-8FCD-AD7680CF98CC}" presName="hierChild7" presStyleCnt="0"/>
      <dgm:spPr/>
    </dgm:pt>
    <dgm:pt modelId="{AF425258-0E76-40F0-A9EB-24CD2E2BEAAF}" type="pres">
      <dgm:prSet presAssocID="{E36ADFEA-0C38-4E63-80FD-A31D5A13A970}" presName="Name111" presStyleLbl="parChTrans1D4" presStyleIdx="2" presStyleCnt="16"/>
      <dgm:spPr/>
      <dgm:t>
        <a:bodyPr/>
        <a:lstStyle/>
        <a:p>
          <a:endParaRPr lang="es-ES"/>
        </a:p>
      </dgm:t>
    </dgm:pt>
    <dgm:pt modelId="{C656E87C-8A3C-44ED-A871-9BCC3094B64D}" type="pres">
      <dgm:prSet presAssocID="{644B83C4-56D4-4ED1-BD06-1901ED338964}" presName="hierRoot3" presStyleCnt="0">
        <dgm:presLayoutVars>
          <dgm:hierBranch val="init"/>
        </dgm:presLayoutVars>
      </dgm:prSet>
      <dgm:spPr/>
    </dgm:pt>
    <dgm:pt modelId="{B90AC6A2-00CB-4042-8BE1-6CC61A808BA3}" type="pres">
      <dgm:prSet presAssocID="{644B83C4-56D4-4ED1-BD06-1901ED338964}" presName="rootComposite3" presStyleCnt="0"/>
      <dgm:spPr/>
    </dgm:pt>
    <dgm:pt modelId="{8DFA32B6-51E1-484F-A54B-3463DCF11423}" type="pres">
      <dgm:prSet presAssocID="{644B83C4-56D4-4ED1-BD06-1901ED338964}" presName="rootText3" presStyleLbl="asst1" presStyleIdx="4" presStyleCnt="22">
        <dgm:presLayoutVars>
          <dgm:chPref val="3"/>
        </dgm:presLayoutVars>
      </dgm:prSet>
      <dgm:spPr/>
      <dgm:t>
        <a:bodyPr/>
        <a:lstStyle/>
        <a:p>
          <a:endParaRPr lang="es-ES"/>
        </a:p>
      </dgm:t>
    </dgm:pt>
    <dgm:pt modelId="{FB92384F-D223-4205-BF96-22B1F4E9EF52}" type="pres">
      <dgm:prSet presAssocID="{644B83C4-56D4-4ED1-BD06-1901ED338964}" presName="rootConnector3" presStyleLbl="asst1" presStyleIdx="4" presStyleCnt="22"/>
      <dgm:spPr/>
      <dgm:t>
        <a:bodyPr/>
        <a:lstStyle/>
        <a:p>
          <a:endParaRPr lang="es-ES"/>
        </a:p>
      </dgm:t>
    </dgm:pt>
    <dgm:pt modelId="{C348CD5C-BE20-4E6F-AB41-E8807371188B}" type="pres">
      <dgm:prSet presAssocID="{644B83C4-56D4-4ED1-BD06-1901ED338964}" presName="hierChild6" presStyleCnt="0"/>
      <dgm:spPr/>
    </dgm:pt>
    <dgm:pt modelId="{DAE7EEBC-A04B-4EF2-958A-F2D0D35D07A2}" type="pres">
      <dgm:prSet presAssocID="{644B83C4-56D4-4ED1-BD06-1901ED338964}" presName="hierChild7" presStyleCnt="0"/>
      <dgm:spPr/>
    </dgm:pt>
    <dgm:pt modelId="{255C47D8-598D-4A7D-8577-770161B905D5}" type="pres">
      <dgm:prSet presAssocID="{73B5BF68-9B72-45E6-BBA9-5989590927F6}" presName="Name111" presStyleLbl="parChTrans1D4" presStyleIdx="3" presStyleCnt="16"/>
      <dgm:spPr/>
      <dgm:t>
        <a:bodyPr/>
        <a:lstStyle/>
        <a:p>
          <a:endParaRPr lang="es-ES"/>
        </a:p>
      </dgm:t>
    </dgm:pt>
    <dgm:pt modelId="{9B3D9030-5637-4070-BB97-3433C6D35B48}" type="pres">
      <dgm:prSet presAssocID="{3B57ED15-A6FF-4D7B-874A-02D23CFDB142}" presName="hierRoot3" presStyleCnt="0">
        <dgm:presLayoutVars>
          <dgm:hierBranch val="init"/>
        </dgm:presLayoutVars>
      </dgm:prSet>
      <dgm:spPr/>
    </dgm:pt>
    <dgm:pt modelId="{68B4DEDE-416E-4341-A0BF-ACBAB1654A21}" type="pres">
      <dgm:prSet presAssocID="{3B57ED15-A6FF-4D7B-874A-02D23CFDB142}" presName="rootComposite3" presStyleCnt="0"/>
      <dgm:spPr/>
    </dgm:pt>
    <dgm:pt modelId="{B602D067-B67B-4B1D-93C4-0AEFD534E9CA}" type="pres">
      <dgm:prSet presAssocID="{3B57ED15-A6FF-4D7B-874A-02D23CFDB142}" presName="rootText3" presStyleLbl="asst1" presStyleIdx="5" presStyleCnt="22">
        <dgm:presLayoutVars>
          <dgm:chPref val="3"/>
        </dgm:presLayoutVars>
      </dgm:prSet>
      <dgm:spPr/>
      <dgm:t>
        <a:bodyPr/>
        <a:lstStyle/>
        <a:p>
          <a:endParaRPr lang="es-ES"/>
        </a:p>
      </dgm:t>
    </dgm:pt>
    <dgm:pt modelId="{2FC252D2-57A0-4820-B4D2-97694DDD651D}" type="pres">
      <dgm:prSet presAssocID="{3B57ED15-A6FF-4D7B-874A-02D23CFDB142}" presName="rootConnector3" presStyleLbl="asst1" presStyleIdx="5" presStyleCnt="22"/>
      <dgm:spPr/>
      <dgm:t>
        <a:bodyPr/>
        <a:lstStyle/>
        <a:p>
          <a:endParaRPr lang="es-ES"/>
        </a:p>
      </dgm:t>
    </dgm:pt>
    <dgm:pt modelId="{1BA9C062-FBF4-4C9B-8377-B3745061D5DD}" type="pres">
      <dgm:prSet presAssocID="{3B57ED15-A6FF-4D7B-874A-02D23CFDB142}" presName="hierChild6" presStyleCnt="0"/>
      <dgm:spPr/>
    </dgm:pt>
    <dgm:pt modelId="{AB7E87F0-380C-480F-B81D-73FB2136544D}" type="pres">
      <dgm:prSet presAssocID="{3B57ED15-A6FF-4D7B-874A-02D23CFDB142}" presName="hierChild7" presStyleCnt="0"/>
      <dgm:spPr/>
    </dgm:pt>
    <dgm:pt modelId="{9386B6E9-56C0-45EC-8B5B-055A50C4E191}" type="pres">
      <dgm:prSet presAssocID="{B8303A6F-FA35-4A04-9DB1-F5885B6A49E0}" presName="Name111" presStyleLbl="parChTrans1D3" presStyleIdx="1" presStyleCnt="4"/>
      <dgm:spPr/>
      <dgm:t>
        <a:bodyPr/>
        <a:lstStyle/>
        <a:p>
          <a:endParaRPr lang="es-ES"/>
        </a:p>
      </dgm:t>
    </dgm:pt>
    <dgm:pt modelId="{E8271643-B122-4FB7-BD22-628016205CB4}" type="pres">
      <dgm:prSet presAssocID="{6295FC08-D133-4662-90BE-0CEC5B659235}" presName="hierRoot3" presStyleCnt="0">
        <dgm:presLayoutVars>
          <dgm:hierBranch val="init"/>
        </dgm:presLayoutVars>
      </dgm:prSet>
      <dgm:spPr/>
    </dgm:pt>
    <dgm:pt modelId="{240F6C9F-96AC-4F15-AABC-A1B776785C3B}" type="pres">
      <dgm:prSet presAssocID="{6295FC08-D133-4662-90BE-0CEC5B659235}" presName="rootComposite3" presStyleCnt="0"/>
      <dgm:spPr/>
    </dgm:pt>
    <dgm:pt modelId="{B8FB3C96-3C9B-40DD-BA76-598FA65FA5AF}" type="pres">
      <dgm:prSet presAssocID="{6295FC08-D133-4662-90BE-0CEC5B659235}" presName="rootText3" presStyleLbl="asst1" presStyleIdx="6" presStyleCnt="22" custScaleX="169927" custLinFactNeighborX="4324" custLinFactNeighborY="-9398">
        <dgm:presLayoutVars>
          <dgm:chPref val="3"/>
        </dgm:presLayoutVars>
      </dgm:prSet>
      <dgm:spPr/>
      <dgm:t>
        <a:bodyPr/>
        <a:lstStyle/>
        <a:p>
          <a:endParaRPr lang="es-ES"/>
        </a:p>
      </dgm:t>
    </dgm:pt>
    <dgm:pt modelId="{84E4E255-A339-4529-903D-762A44E34853}" type="pres">
      <dgm:prSet presAssocID="{6295FC08-D133-4662-90BE-0CEC5B659235}" presName="rootConnector3" presStyleLbl="asst1" presStyleIdx="6" presStyleCnt="22"/>
      <dgm:spPr/>
      <dgm:t>
        <a:bodyPr/>
        <a:lstStyle/>
        <a:p>
          <a:endParaRPr lang="es-ES"/>
        </a:p>
      </dgm:t>
    </dgm:pt>
    <dgm:pt modelId="{DC886ACB-78C5-4456-B6F7-F47BBA6F3D31}" type="pres">
      <dgm:prSet presAssocID="{6295FC08-D133-4662-90BE-0CEC5B659235}" presName="hierChild6" presStyleCnt="0"/>
      <dgm:spPr/>
    </dgm:pt>
    <dgm:pt modelId="{C9B4CC6C-D529-4FE7-A916-6BAB5EB260A5}" type="pres">
      <dgm:prSet presAssocID="{6295FC08-D133-4662-90BE-0CEC5B659235}" presName="hierChild7" presStyleCnt="0"/>
      <dgm:spPr/>
    </dgm:pt>
    <dgm:pt modelId="{06A9D33A-EE1A-46CC-B36E-26EFC1D0AA51}" type="pres">
      <dgm:prSet presAssocID="{D6B5845E-A187-4CF4-8FC0-5ECF6164F413}" presName="Name111" presStyleLbl="parChTrans1D4" presStyleIdx="4" presStyleCnt="16"/>
      <dgm:spPr/>
      <dgm:t>
        <a:bodyPr/>
        <a:lstStyle/>
        <a:p>
          <a:endParaRPr lang="es-ES"/>
        </a:p>
      </dgm:t>
    </dgm:pt>
    <dgm:pt modelId="{91C2203A-CF34-4B10-AD1E-8F206B73D68C}" type="pres">
      <dgm:prSet presAssocID="{74C09585-8157-44E6-9499-3F0507314122}" presName="hierRoot3" presStyleCnt="0">
        <dgm:presLayoutVars>
          <dgm:hierBranch val="init"/>
        </dgm:presLayoutVars>
      </dgm:prSet>
      <dgm:spPr/>
    </dgm:pt>
    <dgm:pt modelId="{B4F38CA5-5928-40C9-B4FB-BB7ED65C249B}" type="pres">
      <dgm:prSet presAssocID="{74C09585-8157-44E6-9499-3F0507314122}" presName="rootComposite3" presStyleCnt="0"/>
      <dgm:spPr/>
    </dgm:pt>
    <dgm:pt modelId="{44D8E278-9114-4A2F-8FBA-1A0DEB13398A}" type="pres">
      <dgm:prSet presAssocID="{74C09585-8157-44E6-9499-3F0507314122}" presName="rootText3" presStyleLbl="asst1" presStyleIdx="7" presStyleCnt="22">
        <dgm:presLayoutVars>
          <dgm:chPref val="3"/>
        </dgm:presLayoutVars>
      </dgm:prSet>
      <dgm:spPr/>
      <dgm:t>
        <a:bodyPr/>
        <a:lstStyle/>
        <a:p>
          <a:endParaRPr lang="es-ES"/>
        </a:p>
      </dgm:t>
    </dgm:pt>
    <dgm:pt modelId="{5495EEE5-0513-4026-A218-D92801A5685D}" type="pres">
      <dgm:prSet presAssocID="{74C09585-8157-44E6-9499-3F0507314122}" presName="rootConnector3" presStyleLbl="asst1" presStyleIdx="7" presStyleCnt="22"/>
      <dgm:spPr/>
      <dgm:t>
        <a:bodyPr/>
        <a:lstStyle/>
        <a:p>
          <a:endParaRPr lang="es-ES"/>
        </a:p>
      </dgm:t>
    </dgm:pt>
    <dgm:pt modelId="{8430EC4A-3448-4F20-8B4F-B1861B21ACD6}" type="pres">
      <dgm:prSet presAssocID="{74C09585-8157-44E6-9499-3F0507314122}" presName="hierChild6" presStyleCnt="0"/>
      <dgm:spPr/>
    </dgm:pt>
    <dgm:pt modelId="{CB3DBAD9-EE5E-41CC-ABD5-87CE900E63E9}" type="pres">
      <dgm:prSet presAssocID="{74C09585-8157-44E6-9499-3F0507314122}" presName="hierChild7" presStyleCnt="0"/>
      <dgm:spPr/>
    </dgm:pt>
    <dgm:pt modelId="{EDCAC825-071D-4259-AACD-A69FB42C8ECD}" type="pres">
      <dgm:prSet presAssocID="{7FB47EFC-CA46-4096-886D-A7C362CF1CFE}" presName="Name111" presStyleLbl="parChTrans1D4" presStyleIdx="5" presStyleCnt="16"/>
      <dgm:spPr/>
      <dgm:t>
        <a:bodyPr/>
        <a:lstStyle/>
        <a:p>
          <a:endParaRPr lang="es-ES"/>
        </a:p>
      </dgm:t>
    </dgm:pt>
    <dgm:pt modelId="{021454AA-8023-41B7-BF6E-34623DFF1FEF}" type="pres">
      <dgm:prSet presAssocID="{341FA268-F971-4F93-BE05-8B9DE3C524C2}" presName="hierRoot3" presStyleCnt="0">
        <dgm:presLayoutVars>
          <dgm:hierBranch val="init"/>
        </dgm:presLayoutVars>
      </dgm:prSet>
      <dgm:spPr/>
    </dgm:pt>
    <dgm:pt modelId="{9C8AC1B2-886D-40DC-B1AF-55D9D280DEA9}" type="pres">
      <dgm:prSet presAssocID="{341FA268-F971-4F93-BE05-8B9DE3C524C2}" presName="rootComposite3" presStyleCnt="0"/>
      <dgm:spPr/>
    </dgm:pt>
    <dgm:pt modelId="{A6065351-C951-418D-ACE6-714105DA55D9}" type="pres">
      <dgm:prSet presAssocID="{341FA268-F971-4F93-BE05-8B9DE3C524C2}" presName="rootText3" presStyleLbl="asst1" presStyleIdx="8" presStyleCnt="22">
        <dgm:presLayoutVars>
          <dgm:chPref val="3"/>
        </dgm:presLayoutVars>
      </dgm:prSet>
      <dgm:spPr/>
      <dgm:t>
        <a:bodyPr/>
        <a:lstStyle/>
        <a:p>
          <a:endParaRPr lang="es-ES"/>
        </a:p>
      </dgm:t>
    </dgm:pt>
    <dgm:pt modelId="{4302BABC-A582-44AB-85AF-6C1E451FE204}" type="pres">
      <dgm:prSet presAssocID="{341FA268-F971-4F93-BE05-8B9DE3C524C2}" presName="rootConnector3" presStyleLbl="asst1" presStyleIdx="8" presStyleCnt="22"/>
      <dgm:spPr/>
      <dgm:t>
        <a:bodyPr/>
        <a:lstStyle/>
        <a:p>
          <a:endParaRPr lang="es-ES"/>
        </a:p>
      </dgm:t>
    </dgm:pt>
    <dgm:pt modelId="{F6708C0E-396F-4E39-AA04-B2B4D95823CA}" type="pres">
      <dgm:prSet presAssocID="{341FA268-F971-4F93-BE05-8B9DE3C524C2}" presName="hierChild6" presStyleCnt="0"/>
      <dgm:spPr/>
    </dgm:pt>
    <dgm:pt modelId="{8FC5A5B9-D266-4F6F-95DC-6D43A72EE607}" type="pres">
      <dgm:prSet presAssocID="{341FA268-F971-4F93-BE05-8B9DE3C524C2}" presName="hierChild7" presStyleCnt="0"/>
      <dgm:spPr/>
    </dgm:pt>
    <dgm:pt modelId="{E089C72A-5D74-4EF2-9A6B-7364B9E40260}" type="pres">
      <dgm:prSet presAssocID="{7D9AEBDA-E98C-4309-9D85-BC001EB9B000}" presName="Name111" presStyleLbl="parChTrans1D2" presStyleIdx="1" presStyleCnt="2"/>
      <dgm:spPr/>
      <dgm:t>
        <a:bodyPr/>
        <a:lstStyle/>
        <a:p>
          <a:endParaRPr lang="es-ES"/>
        </a:p>
      </dgm:t>
    </dgm:pt>
    <dgm:pt modelId="{BAEDCDB5-493A-42E9-9387-F863DFDEB1EB}" type="pres">
      <dgm:prSet presAssocID="{4FA0BFCF-89EA-4FEE-A711-A7970E91769B}" presName="hierRoot3" presStyleCnt="0">
        <dgm:presLayoutVars>
          <dgm:hierBranch val="init"/>
        </dgm:presLayoutVars>
      </dgm:prSet>
      <dgm:spPr/>
    </dgm:pt>
    <dgm:pt modelId="{C9DCE2BF-D492-4875-A1F6-D9177201D3F5}" type="pres">
      <dgm:prSet presAssocID="{4FA0BFCF-89EA-4FEE-A711-A7970E91769B}" presName="rootComposite3" presStyleCnt="0"/>
      <dgm:spPr/>
    </dgm:pt>
    <dgm:pt modelId="{4BFC362A-E58D-4DC3-A280-EC278E0FEA87}" type="pres">
      <dgm:prSet presAssocID="{4FA0BFCF-89EA-4FEE-A711-A7970E91769B}" presName="rootText3" presStyleLbl="asst1" presStyleIdx="9" presStyleCnt="22" custScaleX="141559">
        <dgm:presLayoutVars>
          <dgm:chPref val="3"/>
        </dgm:presLayoutVars>
      </dgm:prSet>
      <dgm:spPr/>
      <dgm:t>
        <a:bodyPr/>
        <a:lstStyle/>
        <a:p>
          <a:endParaRPr lang="es-ES"/>
        </a:p>
      </dgm:t>
    </dgm:pt>
    <dgm:pt modelId="{4F43264C-62C5-49B3-B075-077CBFA323ED}" type="pres">
      <dgm:prSet presAssocID="{4FA0BFCF-89EA-4FEE-A711-A7970E91769B}" presName="rootConnector3" presStyleLbl="asst1" presStyleIdx="9" presStyleCnt="22"/>
      <dgm:spPr/>
      <dgm:t>
        <a:bodyPr/>
        <a:lstStyle/>
        <a:p>
          <a:endParaRPr lang="es-ES"/>
        </a:p>
      </dgm:t>
    </dgm:pt>
    <dgm:pt modelId="{7F54EE0C-2509-4003-984C-E38A47E2DDEE}" type="pres">
      <dgm:prSet presAssocID="{4FA0BFCF-89EA-4FEE-A711-A7970E91769B}" presName="hierChild6" presStyleCnt="0"/>
      <dgm:spPr/>
    </dgm:pt>
    <dgm:pt modelId="{B7B3852F-D01D-46D1-91FE-944B7B909FE9}" type="pres">
      <dgm:prSet presAssocID="{4FA0BFCF-89EA-4FEE-A711-A7970E91769B}" presName="hierChild7" presStyleCnt="0"/>
      <dgm:spPr/>
    </dgm:pt>
    <dgm:pt modelId="{EF199D77-4508-4FEA-AE20-C0A42732C498}" type="pres">
      <dgm:prSet presAssocID="{31040314-0A6C-47CF-ACA8-346AEFBC7087}" presName="Name111" presStyleLbl="parChTrans1D3" presStyleIdx="2" presStyleCnt="4"/>
      <dgm:spPr/>
      <dgm:t>
        <a:bodyPr/>
        <a:lstStyle/>
        <a:p>
          <a:endParaRPr lang="es-ES"/>
        </a:p>
      </dgm:t>
    </dgm:pt>
    <dgm:pt modelId="{4B138DC9-D969-4178-B835-6332F9A4775A}" type="pres">
      <dgm:prSet presAssocID="{0474CB66-5843-4BD2-B8B5-1122D98BFF9C}" presName="hierRoot3" presStyleCnt="0">
        <dgm:presLayoutVars>
          <dgm:hierBranch val="init"/>
        </dgm:presLayoutVars>
      </dgm:prSet>
      <dgm:spPr/>
    </dgm:pt>
    <dgm:pt modelId="{3B526E50-D158-4519-98F0-91750D1A17BF}" type="pres">
      <dgm:prSet presAssocID="{0474CB66-5843-4BD2-B8B5-1122D98BFF9C}" presName="rootComposite3" presStyleCnt="0"/>
      <dgm:spPr/>
    </dgm:pt>
    <dgm:pt modelId="{749C2869-4D89-4E6E-8D06-8B2C18A10DA3}" type="pres">
      <dgm:prSet presAssocID="{0474CB66-5843-4BD2-B8B5-1122D98BFF9C}" presName="rootText3" presStyleLbl="asst1" presStyleIdx="10" presStyleCnt="22" custScaleX="169927" custLinFactNeighborX="4324" custLinFactNeighborY="-9398">
        <dgm:presLayoutVars>
          <dgm:chPref val="3"/>
        </dgm:presLayoutVars>
      </dgm:prSet>
      <dgm:spPr/>
      <dgm:t>
        <a:bodyPr/>
        <a:lstStyle/>
        <a:p>
          <a:endParaRPr lang="es-ES"/>
        </a:p>
      </dgm:t>
    </dgm:pt>
    <dgm:pt modelId="{02772F12-16A4-4D49-95E3-111A65C51AD3}" type="pres">
      <dgm:prSet presAssocID="{0474CB66-5843-4BD2-B8B5-1122D98BFF9C}" presName="rootConnector3" presStyleLbl="asst1" presStyleIdx="10" presStyleCnt="22"/>
      <dgm:spPr/>
      <dgm:t>
        <a:bodyPr/>
        <a:lstStyle/>
        <a:p>
          <a:endParaRPr lang="es-ES"/>
        </a:p>
      </dgm:t>
    </dgm:pt>
    <dgm:pt modelId="{97A6F594-ECF2-423F-B016-3E328EA5718A}" type="pres">
      <dgm:prSet presAssocID="{0474CB66-5843-4BD2-B8B5-1122D98BFF9C}" presName="hierChild6" presStyleCnt="0"/>
      <dgm:spPr/>
    </dgm:pt>
    <dgm:pt modelId="{1C618C15-6A44-4502-9786-F893E0FA9C91}" type="pres">
      <dgm:prSet presAssocID="{0474CB66-5843-4BD2-B8B5-1122D98BFF9C}" presName="hierChild7" presStyleCnt="0"/>
      <dgm:spPr/>
    </dgm:pt>
    <dgm:pt modelId="{8F2DFBAD-A52C-4B9D-AAF8-176FBF7BCC03}" type="pres">
      <dgm:prSet presAssocID="{BEC5DB96-E4EA-4B15-8945-2F59EE53B5BD}" presName="Name111" presStyleLbl="parChTrans1D4" presStyleIdx="6" presStyleCnt="16"/>
      <dgm:spPr/>
      <dgm:t>
        <a:bodyPr/>
        <a:lstStyle/>
        <a:p>
          <a:endParaRPr lang="es-ES"/>
        </a:p>
      </dgm:t>
    </dgm:pt>
    <dgm:pt modelId="{D67BF837-C0C9-49A8-AB51-A857F0D6BD1B}" type="pres">
      <dgm:prSet presAssocID="{30D6D02D-75B2-46D0-8E82-9880C3EDFA91}" presName="hierRoot3" presStyleCnt="0">
        <dgm:presLayoutVars>
          <dgm:hierBranch val="init"/>
        </dgm:presLayoutVars>
      </dgm:prSet>
      <dgm:spPr/>
    </dgm:pt>
    <dgm:pt modelId="{6C42EB13-1A6A-447B-965E-50041A436B9C}" type="pres">
      <dgm:prSet presAssocID="{30D6D02D-75B2-46D0-8E82-9880C3EDFA91}" presName="rootComposite3" presStyleCnt="0"/>
      <dgm:spPr/>
    </dgm:pt>
    <dgm:pt modelId="{EB8D9621-C8A4-4D68-9434-B6BD20FB2E12}" type="pres">
      <dgm:prSet presAssocID="{30D6D02D-75B2-46D0-8E82-9880C3EDFA91}" presName="rootText3" presStyleLbl="asst1" presStyleIdx="11" presStyleCnt="22">
        <dgm:presLayoutVars>
          <dgm:chPref val="3"/>
        </dgm:presLayoutVars>
      </dgm:prSet>
      <dgm:spPr/>
      <dgm:t>
        <a:bodyPr/>
        <a:lstStyle/>
        <a:p>
          <a:endParaRPr lang="es-ES"/>
        </a:p>
      </dgm:t>
    </dgm:pt>
    <dgm:pt modelId="{66BFD060-BE01-496B-AB33-B50172996ED3}" type="pres">
      <dgm:prSet presAssocID="{30D6D02D-75B2-46D0-8E82-9880C3EDFA91}" presName="rootConnector3" presStyleLbl="asst1" presStyleIdx="11" presStyleCnt="22"/>
      <dgm:spPr/>
      <dgm:t>
        <a:bodyPr/>
        <a:lstStyle/>
        <a:p>
          <a:endParaRPr lang="es-ES"/>
        </a:p>
      </dgm:t>
    </dgm:pt>
    <dgm:pt modelId="{842036CA-433B-4C3D-B35C-597F832B2CF7}" type="pres">
      <dgm:prSet presAssocID="{30D6D02D-75B2-46D0-8E82-9880C3EDFA91}" presName="hierChild6" presStyleCnt="0"/>
      <dgm:spPr/>
    </dgm:pt>
    <dgm:pt modelId="{E86D2912-8EA4-4946-A5AB-68D9C89C2C61}" type="pres">
      <dgm:prSet presAssocID="{30D6D02D-75B2-46D0-8E82-9880C3EDFA91}" presName="hierChild7" presStyleCnt="0"/>
      <dgm:spPr/>
    </dgm:pt>
    <dgm:pt modelId="{97323288-72A8-4421-A2FC-98AF854F7D11}" type="pres">
      <dgm:prSet presAssocID="{C69BAB1B-CE71-485C-92FC-3819FB96DC16}" presName="Name111" presStyleLbl="parChTrans1D4" presStyleIdx="7" presStyleCnt="16"/>
      <dgm:spPr/>
      <dgm:t>
        <a:bodyPr/>
        <a:lstStyle/>
        <a:p>
          <a:endParaRPr lang="es-ES"/>
        </a:p>
      </dgm:t>
    </dgm:pt>
    <dgm:pt modelId="{A4BB23D2-24FE-4D47-AD71-2F25830E437F}" type="pres">
      <dgm:prSet presAssocID="{C3815088-7778-43A8-85A4-BF4866EA5062}" presName="hierRoot3" presStyleCnt="0">
        <dgm:presLayoutVars>
          <dgm:hierBranch val="init"/>
        </dgm:presLayoutVars>
      </dgm:prSet>
      <dgm:spPr/>
    </dgm:pt>
    <dgm:pt modelId="{0BEE8DEA-36AE-49A1-AB8D-21BF1FE4C0CC}" type="pres">
      <dgm:prSet presAssocID="{C3815088-7778-43A8-85A4-BF4866EA5062}" presName="rootComposite3" presStyleCnt="0"/>
      <dgm:spPr/>
    </dgm:pt>
    <dgm:pt modelId="{DABD124C-DB25-4895-A62B-9736E5F05E92}" type="pres">
      <dgm:prSet presAssocID="{C3815088-7778-43A8-85A4-BF4866EA5062}" presName="rootText3" presStyleLbl="asst1" presStyleIdx="12" presStyleCnt="22">
        <dgm:presLayoutVars>
          <dgm:chPref val="3"/>
        </dgm:presLayoutVars>
      </dgm:prSet>
      <dgm:spPr/>
      <dgm:t>
        <a:bodyPr/>
        <a:lstStyle/>
        <a:p>
          <a:endParaRPr lang="es-ES"/>
        </a:p>
      </dgm:t>
    </dgm:pt>
    <dgm:pt modelId="{4966722E-066D-4624-93B9-388C5052C2CD}" type="pres">
      <dgm:prSet presAssocID="{C3815088-7778-43A8-85A4-BF4866EA5062}" presName="rootConnector3" presStyleLbl="asst1" presStyleIdx="12" presStyleCnt="22"/>
      <dgm:spPr/>
      <dgm:t>
        <a:bodyPr/>
        <a:lstStyle/>
        <a:p>
          <a:endParaRPr lang="es-ES"/>
        </a:p>
      </dgm:t>
    </dgm:pt>
    <dgm:pt modelId="{40D7E616-B41F-4CD9-B9AE-72D98238F488}" type="pres">
      <dgm:prSet presAssocID="{C3815088-7778-43A8-85A4-BF4866EA5062}" presName="hierChild6" presStyleCnt="0"/>
      <dgm:spPr/>
    </dgm:pt>
    <dgm:pt modelId="{78781975-1651-4B0C-8C9D-3B2510F651A0}" type="pres">
      <dgm:prSet presAssocID="{C3815088-7778-43A8-85A4-BF4866EA5062}" presName="hierChild7" presStyleCnt="0"/>
      <dgm:spPr/>
    </dgm:pt>
    <dgm:pt modelId="{3A33DE8F-3923-47B5-84FB-8792901E1129}" type="pres">
      <dgm:prSet presAssocID="{15F3C9F3-015C-4BFC-9B6E-F552BAE39072}" presName="Name111" presStyleLbl="parChTrans1D4" presStyleIdx="8" presStyleCnt="16"/>
      <dgm:spPr/>
      <dgm:t>
        <a:bodyPr/>
        <a:lstStyle/>
        <a:p>
          <a:endParaRPr lang="es-ES"/>
        </a:p>
      </dgm:t>
    </dgm:pt>
    <dgm:pt modelId="{4022BD90-47FF-4829-A880-81E06546D6BC}" type="pres">
      <dgm:prSet presAssocID="{2A95997F-1D39-4FD6-A4BA-80B341D0A954}" presName="hierRoot3" presStyleCnt="0">
        <dgm:presLayoutVars>
          <dgm:hierBranch val="init"/>
        </dgm:presLayoutVars>
      </dgm:prSet>
      <dgm:spPr/>
    </dgm:pt>
    <dgm:pt modelId="{A91E9A8B-2FDD-469C-AA88-42DEDAD7F460}" type="pres">
      <dgm:prSet presAssocID="{2A95997F-1D39-4FD6-A4BA-80B341D0A954}" presName="rootComposite3" presStyleCnt="0"/>
      <dgm:spPr/>
    </dgm:pt>
    <dgm:pt modelId="{F431C938-6C64-4E48-90D4-A3246104DFD2}" type="pres">
      <dgm:prSet presAssocID="{2A95997F-1D39-4FD6-A4BA-80B341D0A954}" presName="rootText3" presStyleLbl="asst1" presStyleIdx="13" presStyleCnt="22" custScaleX="113327">
        <dgm:presLayoutVars>
          <dgm:chPref val="3"/>
        </dgm:presLayoutVars>
      </dgm:prSet>
      <dgm:spPr/>
      <dgm:t>
        <a:bodyPr/>
        <a:lstStyle/>
        <a:p>
          <a:endParaRPr lang="es-ES"/>
        </a:p>
      </dgm:t>
    </dgm:pt>
    <dgm:pt modelId="{5C0EACAB-7D51-4DCB-BBA2-72B206EE7B11}" type="pres">
      <dgm:prSet presAssocID="{2A95997F-1D39-4FD6-A4BA-80B341D0A954}" presName="rootConnector3" presStyleLbl="asst1" presStyleIdx="13" presStyleCnt="22"/>
      <dgm:spPr/>
      <dgm:t>
        <a:bodyPr/>
        <a:lstStyle/>
        <a:p>
          <a:endParaRPr lang="es-ES"/>
        </a:p>
      </dgm:t>
    </dgm:pt>
    <dgm:pt modelId="{8B72FA05-C13A-4FBC-8BE7-BB2E8065EACC}" type="pres">
      <dgm:prSet presAssocID="{2A95997F-1D39-4FD6-A4BA-80B341D0A954}" presName="hierChild6" presStyleCnt="0"/>
      <dgm:spPr/>
    </dgm:pt>
    <dgm:pt modelId="{17089D79-B422-40E8-985B-FE761D11C13E}" type="pres">
      <dgm:prSet presAssocID="{2A95997F-1D39-4FD6-A4BA-80B341D0A954}" presName="hierChild7" presStyleCnt="0"/>
      <dgm:spPr/>
    </dgm:pt>
    <dgm:pt modelId="{F41B7D70-0205-4DAC-B927-71F16EB8678A}" type="pres">
      <dgm:prSet presAssocID="{F97A96FB-C4A5-47B3-9EA5-1A851055D2DB}" presName="Name111" presStyleLbl="parChTrans1D4" presStyleIdx="9" presStyleCnt="16"/>
      <dgm:spPr/>
      <dgm:t>
        <a:bodyPr/>
        <a:lstStyle/>
        <a:p>
          <a:endParaRPr lang="es-ES"/>
        </a:p>
      </dgm:t>
    </dgm:pt>
    <dgm:pt modelId="{1BA6F366-7DBD-4781-85C9-1C1FBDAD210C}" type="pres">
      <dgm:prSet presAssocID="{4240D99E-65FF-48AF-9C9B-4502814DBED2}" presName="hierRoot3" presStyleCnt="0">
        <dgm:presLayoutVars>
          <dgm:hierBranch val="init"/>
        </dgm:presLayoutVars>
      </dgm:prSet>
      <dgm:spPr/>
    </dgm:pt>
    <dgm:pt modelId="{B356018E-1EAA-40CD-9E42-E92F6CE0AE17}" type="pres">
      <dgm:prSet presAssocID="{4240D99E-65FF-48AF-9C9B-4502814DBED2}" presName="rootComposite3" presStyleCnt="0"/>
      <dgm:spPr/>
    </dgm:pt>
    <dgm:pt modelId="{A1C910B8-1571-4EF9-8D46-A7383C6471BF}" type="pres">
      <dgm:prSet presAssocID="{4240D99E-65FF-48AF-9C9B-4502814DBED2}" presName="rootText3" presStyleLbl="asst1" presStyleIdx="14" presStyleCnt="22">
        <dgm:presLayoutVars>
          <dgm:chPref val="3"/>
        </dgm:presLayoutVars>
      </dgm:prSet>
      <dgm:spPr/>
      <dgm:t>
        <a:bodyPr/>
        <a:lstStyle/>
        <a:p>
          <a:endParaRPr lang="es-ES"/>
        </a:p>
      </dgm:t>
    </dgm:pt>
    <dgm:pt modelId="{D99CEF26-35C5-43D7-BD33-8A30CAB2AE34}" type="pres">
      <dgm:prSet presAssocID="{4240D99E-65FF-48AF-9C9B-4502814DBED2}" presName="rootConnector3" presStyleLbl="asst1" presStyleIdx="14" presStyleCnt="22"/>
      <dgm:spPr/>
      <dgm:t>
        <a:bodyPr/>
        <a:lstStyle/>
        <a:p>
          <a:endParaRPr lang="es-ES"/>
        </a:p>
      </dgm:t>
    </dgm:pt>
    <dgm:pt modelId="{D8F3A451-745B-4CB5-8CFD-F36DE8481A4D}" type="pres">
      <dgm:prSet presAssocID="{4240D99E-65FF-48AF-9C9B-4502814DBED2}" presName="hierChild6" presStyleCnt="0"/>
      <dgm:spPr/>
    </dgm:pt>
    <dgm:pt modelId="{4BBBC819-91FB-402C-944D-E95C89A9DBAC}" type="pres">
      <dgm:prSet presAssocID="{4240D99E-65FF-48AF-9C9B-4502814DBED2}" presName="hierChild7" presStyleCnt="0"/>
      <dgm:spPr/>
    </dgm:pt>
    <dgm:pt modelId="{189C1397-ECD4-4876-8F4E-2C0A98769237}" type="pres">
      <dgm:prSet presAssocID="{E8A70938-EE4B-44D1-BEB8-4B49003F566F}" presName="Name111" presStyleLbl="parChTrans1D4" presStyleIdx="10" presStyleCnt="16"/>
      <dgm:spPr/>
      <dgm:t>
        <a:bodyPr/>
        <a:lstStyle/>
        <a:p>
          <a:endParaRPr lang="es-ES"/>
        </a:p>
      </dgm:t>
    </dgm:pt>
    <dgm:pt modelId="{755BF743-CCA7-4DDB-9D44-EFECFFFA0896}" type="pres">
      <dgm:prSet presAssocID="{337C3366-5780-4C53-8FEC-2DC3452369B3}" presName="hierRoot3" presStyleCnt="0">
        <dgm:presLayoutVars>
          <dgm:hierBranch val="init"/>
        </dgm:presLayoutVars>
      </dgm:prSet>
      <dgm:spPr/>
    </dgm:pt>
    <dgm:pt modelId="{0C0FAC56-E9F5-40D1-BF15-702D85C50EF1}" type="pres">
      <dgm:prSet presAssocID="{337C3366-5780-4C53-8FEC-2DC3452369B3}" presName="rootComposite3" presStyleCnt="0"/>
      <dgm:spPr/>
    </dgm:pt>
    <dgm:pt modelId="{CDF882A3-281C-45F2-87DD-A9A14EB52A30}" type="pres">
      <dgm:prSet presAssocID="{337C3366-5780-4C53-8FEC-2DC3452369B3}" presName="rootText3" presStyleLbl="asst1" presStyleIdx="15" presStyleCnt="22">
        <dgm:presLayoutVars>
          <dgm:chPref val="3"/>
        </dgm:presLayoutVars>
      </dgm:prSet>
      <dgm:spPr/>
      <dgm:t>
        <a:bodyPr/>
        <a:lstStyle/>
        <a:p>
          <a:endParaRPr lang="es-ES"/>
        </a:p>
      </dgm:t>
    </dgm:pt>
    <dgm:pt modelId="{F563935A-4707-478B-BB55-F77F79339D15}" type="pres">
      <dgm:prSet presAssocID="{337C3366-5780-4C53-8FEC-2DC3452369B3}" presName="rootConnector3" presStyleLbl="asst1" presStyleIdx="15" presStyleCnt="22"/>
      <dgm:spPr/>
      <dgm:t>
        <a:bodyPr/>
        <a:lstStyle/>
        <a:p>
          <a:endParaRPr lang="es-ES"/>
        </a:p>
      </dgm:t>
    </dgm:pt>
    <dgm:pt modelId="{16121C1E-EE49-419B-A397-88025ED77301}" type="pres">
      <dgm:prSet presAssocID="{337C3366-5780-4C53-8FEC-2DC3452369B3}" presName="hierChild6" presStyleCnt="0"/>
      <dgm:spPr/>
    </dgm:pt>
    <dgm:pt modelId="{7452CFA7-A491-4AD9-93DC-176A765F24CE}" type="pres">
      <dgm:prSet presAssocID="{337C3366-5780-4C53-8FEC-2DC3452369B3}" presName="hierChild7" presStyleCnt="0"/>
      <dgm:spPr/>
    </dgm:pt>
    <dgm:pt modelId="{30B51EF2-A93D-4DA2-86B7-539A8D62AE23}" type="pres">
      <dgm:prSet presAssocID="{79BEA018-2B36-43EC-8A78-E43172B36981}" presName="Name111" presStyleLbl="parChTrans1D4" presStyleIdx="11" presStyleCnt="16"/>
      <dgm:spPr/>
      <dgm:t>
        <a:bodyPr/>
        <a:lstStyle/>
        <a:p>
          <a:endParaRPr lang="es-ES"/>
        </a:p>
      </dgm:t>
    </dgm:pt>
    <dgm:pt modelId="{3493AF49-9683-4D09-9133-68A3105B3662}" type="pres">
      <dgm:prSet presAssocID="{B4EEA02B-EE0B-479F-8D5B-AF50B9EF6316}" presName="hierRoot3" presStyleCnt="0">
        <dgm:presLayoutVars>
          <dgm:hierBranch val="init"/>
        </dgm:presLayoutVars>
      </dgm:prSet>
      <dgm:spPr/>
    </dgm:pt>
    <dgm:pt modelId="{CC2F3447-961D-49DF-86FF-05AB1457FDD6}" type="pres">
      <dgm:prSet presAssocID="{B4EEA02B-EE0B-479F-8D5B-AF50B9EF6316}" presName="rootComposite3" presStyleCnt="0"/>
      <dgm:spPr/>
    </dgm:pt>
    <dgm:pt modelId="{EB31E8BA-3F28-4861-BF96-52AAD151FC73}" type="pres">
      <dgm:prSet presAssocID="{B4EEA02B-EE0B-479F-8D5B-AF50B9EF6316}" presName="rootText3" presStyleLbl="asst1" presStyleIdx="16" presStyleCnt="22">
        <dgm:presLayoutVars>
          <dgm:chPref val="3"/>
        </dgm:presLayoutVars>
      </dgm:prSet>
      <dgm:spPr/>
      <dgm:t>
        <a:bodyPr/>
        <a:lstStyle/>
        <a:p>
          <a:endParaRPr lang="es-ES"/>
        </a:p>
      </dgm:t>
    </dgm:pt>
    <dgm:pt modelId="{1E5ED2A3-4245-445B-B978-E61D3FFC48DD}" type="pres">
      <dgm:prSet presAssocID="{B4EEA02B-EE0B-479F-8D5B-AF50B9EF6316}" presName="rootConnector3" presStyleLbl="asst1" presStyleIdx="16" presStyleCnt="22"/>
      <dgm:spPr/>
      <dgm:t>
        <a:bodyPr/>
        <a:lstStyle/>
        <a:p>
          <a:endParaRPr lang="es-ES"/>
        </a:p>
      </dgm:t>
    </dgm:pt>
    <dgm:pt modelId="{AD88F0EE-AC5E-4131-A6C4-3AB1E1F90035}" type="pres">
      <dgm:prSet presAssocID="{B4EEA02B-EE0B-479F-8D5B-AF50B9EF6316}" presName="hierChild6" presStyleCnt="0"/>
      <dgm:spPr/>
    </dgm:pt>
    <dgm:pt modelId="{07A96334-25E5-4B28-9C99-1A4ADB9317E0}" type="pres">
      <dgm:prSet presAssocID="{B4EEA02B-EE0B-479F-8D5B-AF50B9EF6316}" presName="hierChild7" presStyleCnt="0"/>
      <dgm:spPr/>
    </dgm:pt>
    <dgm:pt modelId="{312B1519-E130-4127-9429-32387D73EBC8}" type="pres">
      <dgm:prSet presAssocID="{21242A92-7415-4E9A-AC7F-52700B131A87}" presName="Name111" presStyleLbl="parChTrans1D3" presStyleIdx="3" presStyleCnt="4"/>
      <dgm:spPr/>
      <dgm:t>
        <a:bodyPr/>
        <a:lstStyle/>
        <a:p>
          <a:endParaRPr lang="es-ES"/>
        </a:p>
      </dgm:t>
    </dgm:pt>
    <dgm:pt modelId="{9B6DBF9F-A187-4DB5-A3F8-21FE412EFC02}" type="pres">
      <dgm:prSet presAssocID="{49B12828-B116-4006-94DF-03186FDD9737}" presName="hierRoot3" presStyleCnt="0">
        <dgm:presLayoutVars>
          <dgm:hierBranch val="init"/>
        </dgm:presLayoutVars>
      </dgm:prSet>
      <dgm:spPr/>
    </dgm:pt>
    <dgm:pt modelId="{0BB1BDED-7734-4F55-8408-863E481433CD}" type="pres">
      <dgm:prSet presAssocID="{49B12828-B116-4006-94DF-03186FDD9737}" presName="rootComposite3" presStyleCnt="0"/>
      <dgm:spPr/>
    </dgm:pt>
    <dgm:pt modelId="{F131396C-E103-46FC-8F67-D06BBB3F862A}" type="pres">
      <dgm:prSet presAssocID="{49B12828-B116-4006-94DF-03186FDD9737}" presName="rootText3" presStyleLbl="asst1" presStyleIdx="17" presStyleCnt="22" custScaleX="169927">
        <dgm:presLayoutVars>
          <dgm:chPref val="3"/>
        </dgm:presLayoutVars>
      </dgm:prSet>
      <dgm:spPr/>
      <dgm:t>
        <a:bodyPr/>
        <a:lstStyle/>
        <a:p>
          <a:endParaRPr lang="es-ES"/>
        </a:p>
      </dgm:t>
    </dgm:pt>
    <dgm:pt modelId="{4DE93F5A-A79D-4D8E-9B4D-1D92286EACF5}" type="pres">
      <dgm:prSet presAssocID="{49B12828-B116-4006-94DF-03186FDD9737}" presName="rootConnector3" presStyleLbl="asst1" presStyleIdx="17" presStyleCnt="22"/>
      <dgm:spPr/>
      <dgm:t>
        <a:bodyPr/>
        <a:lstStyle/>
        <a:p>
          <a:endParaRPr lang="es-ES"/>
        </a:p>
      </dgm:t>
    </dgm:pt>
    <dgm:pt modelId="{6A6089D8-92EA-4DBB-B3F0-91B9430A4425}" type="pres">
      <dgm:prSet presAssocID="{49B12828-B116-4006-94DF-03186FDD9737}" presName="hierChild6" presStyleCnt="0"/>
      <dgm:spPr/>
    </dgm:pt>
    <dgm:pt modelId="{77E3E3B5-FE92-4117-88BE-B971994D5F9E}" type="pres">
      <dgm:prSet presAssocID="{49B12828-B116-4006-94DF-03186FDD9737}" presName="hierChild7" presStyleCnt="0"/>
      <dgm:spPr/>
    </dgm:pt>
    <dgm:pt modelId="{8BE488B5-4B65-4037-AEF1-B556BD333FE3}" type="pres">
      <dgm:prSet presAssocID="{107709B4-C525-4A4F-B2F3-0AC5BC748375}" presName="Name111" presStyleLbl="parChTrans1D4" presStyleIdx="12" presStyleCnt="16"/>
      <dgm:spPr/>
      <dgm:t>
        <a:bodyPr/>
        <a:lstStyle/>
        <a:p>
          <a:endParaRPr lang="es-ES"/>
        </a:p>
      </dgm:t>
    </dgm:pt>
    <dgm:pt modelId="{0FF4F441-F118-4E51-A0E0-06101DE5C5B0}" type="pres">
      <dgm:prSet presAssocID="{DE9D51BE-38FA-4AC7-881D-EBBD67E895AF}" presName="hierRoot3" presStyleCnt="0">
        <dgm:presLayoutVars>
          <dgm:hierBranch val="init"/>
        </dgm:presLayoutVars>
      </dgm:prSet>
      <dgm:spPr/>
    </dgm:pt>
    <dgm:pt modelId="{C576BBB7-859A-4A1A-80F8-F06EE50BBA11}" type="pres">
      <dgm:prSet presAssocID="{DE9D51BE-38FA-4AC7-881D-EBBD67E895AF}" presName="rootComposite3" presStyleCnt="0"/>
      <dgm:spPr/>
    </dgm:pt>
    <dgm:pt modelId="{A86E00BD-1189-44BF-89BF-DDE0AE8067BB}" type="pres">
      <dgm:prSet presAssocID="{DE9D51BE-38FA-4AC7-881D-EBBD67E895AF}" presName="rootText3" presStyleLbl="asst1" presStyleIdx="18" presStyleCnt="22">
        <dgm:presLayoutVars>
          <dgm:chPref val="3"/>
        </dgm:presLayoutVars>
      </dgm:prSet>
      <dgm:spPr/>
      <dgm:t>
        <a:bodyPr/>
        <a:lstStyle/>
        <a:p>
          <a:endParaRPr lang="es-ES"/>
        </a:p>
      </dgm:t>
    </dgm:pt>
    <dgm:pt modelId="{DFD14D98-7EC9-4EEE-9B1A-40255ADA2F79}" type="pres">
      <dgm:prSet presAssocID="{DE9D51BE-38FA-4AC7-881D-EBBD67E895AF}" presName="rootConnector3" presStyleLbl="asst1" presStyleIdx="18" presStyleCnt="22"/>
      <dgm:spPr/>
      <dgm:t>
        <a:bodyPr/>
        <a:lstStyle/>
        <a:p>
          <a:endParaRPr lang="es-ES"/>
        </a:p>
      </dgm:t>
    </dgm:pt>
    <dgm:pt modelId="{EC8023F4-1F5E-4657-8ACA-BCC2EFE86C63}" type="pres">
      <dgm:prSet presAssocID="{DE9D51BE-38FA-4AC7-881D-EBBD67E895AF}" presName="hierChild6" presStyleCnt="0"/>
      <dgm:spPr/>
    </dgm:pt>
    <dgm:pt modelId="{93EC3716-31FA-44FA-A09B-EEFE99CBDCB5}" type="pres">
      <dgm:prSet presAssocID="{DE9D51BE-38FA-4AC7-881D-EBBD67E895AF}" presName="hierChild7" presStyleCnt="0"/>
      <dgm:spPr/>
    </dgm:pt>
    <dgm:pt modelId="{0489B372-CB2A-436E-B62E-DF76B82332F8}" type="pres">
      <dgm:prSet presAssocID="{21B59112-9EC6-4D4E-A44C-C7FFA0DA51B4}" presName="Name111" presStyleLbl="parChTrans1D4" presStyleIdx="13" presStyleCnt="16"/>
      <dgm:spPr/>
      <dgm:t>
        <a:bodyPr/>
        <a:lstStyle/>
        <a:p>
          <a:endParaRPr lang="es-ES"/>
        </a:p>
      </dgm:t>
    </dgm:pt>
    <dgm:pt modelId="{9D23A074-A4DA-4901-9D82-62BD91573B15}" type="pres">
      <dgm:prSet presAssocID="{ECF93B1F-C5CA-4C5B-B1E7-19985079D32C}" presName="hierRoot3" presStyleCnt="0">
        <dgm:presLayoutVars>
          <dgm:hierBranch val="init"/>
        </dgm:presLayoutVars>
      </dgm:prSet>
      <dgm:spPr/>
    </dgm:pt>
    <dgm:pt modelId="{29AA06E7-5D21-4974-B1ED-2DD9E5304B5E}" type="pres">
      <dgm:prSet presAssocID="{ECF93B1F-C5CA-4C5B-B1E7-19985079D32C}" presName="rootComposite3" presStyleCnt="0"/>
      <dgm:spPr/>
    </dgm:pt>
    <dgm:pt modelId="{C0B7B5A2-00CB-435F-A318-E02A9FEAE372}" type="pres">
      <dgm:prSet presAssocID="{ECF93B1F-C5CA-4C5B-B1E7-19985079D32C}" presName="rootText3" presStyleLbl="asst1" presStyleIdx="19" presStyleCnt="22">
        <dgm:presLayoutVars>
          <dgm:chPref val="3"/>
        </dgm:presLayoutVars>
      </dgm:prSet>
      <dgm:spPr/>
      <dgm:t>
        <a:bodyPr/>
        <a:lstStyle/>
        <a:p>
          <a:endParaRPr lang="es-ES"/>
        </a:p>
      </dgm:t>
    </dgm:pt>
    <dgm:pt modelId="{ADFB7D77-3A2E-4771-980E-8A309819378F}" type="pres">
      <dgm:prSet presAssocID="{ECF93B1F-C5CA-4C5B-B1E7-19985079D32C}" presName="rootConnector3" presStyleLbl="asst1" presStyleIdx="19" presStyleCnt="22"/>
      <dgm:spPr/>
      <dgm:t>
        <a:bodyPr/>
        <a:lstStyle/>
        <a:p>
          <a:endParaRPr lang="es-ES"/>
        </a:p>
      </dgm:t>
    </dgm:pt>
    <dgm:pt modelId="{2C8BF463-C26E-481C-BB12-A15A8B6BCAF7}" type="pres">
      <dgm:prSet presAssocID="{ECF93B1F-C5CA-4C5B-B1E7-19985079D32C}" presName="hierChild6" presStyleCnt="0"/>
      <dgm:spPr/>
    </dgm:pt>
    <dgm:pt modelId="{ED9E0E65-81D9-40B4-8847-147592229456}" type="pres">
      <dgm:prSet presAssocID="{ECF93B1F-C5CA-4C5B-B1E7-19985079D32C}" presName="hierChild7" presStyleCnt="0"/>
      <dgm:spPr/>
    </dgm:pt>
    <dgm:pt modelId="{1B51C1D1-2E13-4465-92F1-B5D98C25F773}" type="pres">
      <dgm:prSet presAssocID="{14714068-7FBC-4087-941B-EBAD1F284006}" presName="Name111" presStyleLbl="parChTrans1D4" presStyleIdx="14" presStyleCnt="16"/>
      <dgm:spPr/>
      <dgm:t>
        <a:bodyPr/>
        <a:lstStyle/>
        <a:p>
          <a:endParaRPr lang="es-ES"/>
        </a:p>
      </dgm:t>
    </dgm:pt>
    <dgm:pt modelId="{B4F9742A-D677-4FDD-AA4C-CA6DAB9930AE}" type="pres">
      <dgm:prSet presAssocID="{BAD215AB-B9B3-42FF-B079-2392FAB22AC8}" presName="hierRoot3" presStyleCnt="0">
        <dgm:presLayoutVars>
          <dgm:hierBranch val="init"/>
        </dgm:presLayoutVars>
      </dgm:prSet>
      <dgm:spPr/>
    </dgm:pt>
    <dgm:pt modelId="{EB3B57F8-0EC0-46C5-AF35-4B199602569D}" type="pres">
      <dgm:prSet presAssocID="{BAD215AB-B9B3-42FF-B079-2392FAB22AC8}" presName="rootComposite3" presStyleCnt="0"/>
      <dgm:spPr/>
    </dgm:pt>
    <dgm:pt modelId="{A0027035-4FF2-478D-8197-83E97AA17F86}" type="pres">
      <dgm:prSet presAssocID="{BAD215AB-B9B3-42FF-B079-2392FAB22AC8}" presName="rootText3" presStyleLbl="asst1" presStyleIdx="20" presStyleCnt="22">
        <dgm:presLayoutVars>
          <dgm:chPref val="3"/>
        </dgm:presLayoutVars>
      </dgm:prSet>
      <dgm:spPr/>
      <dgm:t>
        <a:bodyPr/>
        <a:lstStyle/>
        <a:p>
          <a:endParaRPr lang="es-ES"/>
        </a:p>
      </dgm:t>
    </dgm:pt>
    <dgm:pt modelId="{A04FE1F2-4030-4B82-B044-D12389BFDC5E}" type="pres">
      <dgm:prSet presAssocID="{BAD215AB-B9B3-42FF-B079-2392FAB22AC8}" presName="rootConnector3" presStyleLbl="asst1" presStyleIdx="20" presStyleCnt="22"/>
      <dgm:spPr/>
      <dgm:t>
        <a:bodyPr/>
        <a:lstStyle/>
        <a:p>
          <a:endParaRPr lang="es-ES"/>
        </a:p>
      </dgm:t>
    </dgm:pt>
    <dgm:pt modelId="{984C164B-5B8C-4DF2-A6CE-6058E2A3D46B}" type="pres">
      <dgm:prSet presAssocID="{BAD215AB-B9B3-42FF-B079-2392FAB22AC8}" presName="hierChild6" presStyleCnt="0"/>
      <dgm:spPr/>
    </dgm:pt>
    <dgm:pt modelId="{0F332839-0951-4543-9C8E-70BE1A497898}" type="pres">
      <dgm:prSet presAssocID="{BAD215AB-B9B3-42FF-B079-2392FAB22AC8}" presName="hierChild7" presStyleCnt="0"/>
      <dgm:spPr/>
    </dgm:pt>
    <dgm:pt modelId="{FFFEB443-D4F7-48AE-B74A-56F17A857102}" type="pres">
      <dgm:prSet presAssocID="{1A29971C-0394-440B-834E-4443DFFE3D73}" presName="Name111" presStyleLbl="parChTrans1D4" presStyleIdx="15" presStyleCnt="16"/>
      <dgm:spPr/>
      <dgm:t>
        <a:bodyPr/>
        <a:lstStyle/>
        <a:p>
          <a:endParaRPr lang="es-ES"/>
        </a:p>
      </dgm:t>
    </dgm:pt>
    <dgm:pt modelId="{C9918AAE-F352-47E2-8F29-8F75813AA8FB}" type="pres">
      <dgm:prSet presAssocID="{CB3C9172-0E67-44D4-9D4E-6ED75D7EA758}" presName="hierRoot3" presStyleCnt="0">
        <dgm:presLayoutVars>
          <dgm:hierBranch val="init"/>
        </dgm:presLayoutVars>
      </dgm:prSet>
      <dgm:spPr/>
    </dgm:pt>
    <dgm:pt modelId="{314EC1D4-0132-4063-A0D2-213642B8978B}" type="pres">
      <dgm:prSet presAssocID="{CB3C9172-0E67-44D4-9D4E-6ED75D7EA758}" presName="rootComposite3" presStyleCnt="0"/>
      <dgm:spPr/>
    </dgm:pt>
    <dgm:pt modelId="{445663AC-BA5C-490A-A167-97DC30268554}" type="pres">
      <dgm:prSet presAssocID="{CB3C9172-0E67-44D4-9D4E-6ED75D7EA758}" presName="rootText3" presStyleLbl="asst1" presStyleIdx="21" presStyleCnt="22">
        <dgm:presLayoutVars>
          <dgm:chPref val="3"/>
        </dgm:presLayoutVars>
      </dgm:prSet>
      <dgm:spPr/>
      <dgm:t>
        <a:bodyPr/>
        <a:lstStyle/>
        <a:p>
          <a:endParaRPr lang="es-ES"/>
        </a:p>
      </dgm:t>
    </dgm:pt>
    <dgm:pt modelId="{AB546B98-3E7C-4606-BF53-2D6246D76B76}" type="pres">
      <dgm:prSet presAssocID="{CB3C9172-0E67-44D4-9D4E-6ED75D7EA758}" presName="rootConnector3" presStyleLbl="asst1" presStyleIdx="21" presStyleCnt="22"/>
      <dgm:spPr/>
      <dgm:t>
        <a:bodyPr/>
        <a:lstStyle/>
        <a:p>
          <a:endParaRPr lang="es-ES"/>
        </a:p>
      </dgm:t>
    </dgm:pt>
    <dgm:pt modelId="{744E7552-0128-428C-AB9B-F0DE0FBC4E03}" type="pres">
      <dgm:prSet presAssocID="{CB3C9172-0E67-44D4-9D4E-6ED75D7EA758}" presName="hierChild6" presStyleCnt="0"/>
      <dgm:spPr/>
    </dgm:pt>
    <dgm:pt modelId="{69EAEE98-3CB4-498E-B768-DBE728AFEEDF}" type="pres">
      <dgm:prSet presAssocID="{CB3C9172-0E67-44D4-9D4E-6ED75D7EA758}" presName="hierChild7" presStyleCnt="0"/>
      <dgm:spPr/>
    </dgm:pt>
  </dgm:ptLst>
  <dgm:cxnLst>
    <dgm:cxn modelId="{4C81DFC0-4B0E-4850-8AC4-F81FB5E4B21F}" type="presOf" srcId="{14714068-7FBC-4087-941B-EBAD1F284006}" destId="{1B51C1D1-2E13-4465-92F1-B5D98C25F773}" srcOrd="0" destOrd="0" presId="urn:microsoft.com/office/officeart/2005/8/layout/orgChart1"/>
    <dgm:cxn modelId="{A482F490-C659-42B9-B867-31FA459FF1A3}" srcId="{0474CB66-5843-4BD2-B8B5-1122D98BFF9C}" destId="{B4EEA02B-EE0B-479F-8D5B-AF50B9EF6316}" srcOrd="5" destOrd="0" parTransId="{79BEA018-2B36-43EC-8A78-E43172B36981}" sibTransId="{E9888CE9-1686-45AE-9365-D250667BF570}"/>
    <dgm:cxn modelId="{3D517F3F-EC2C-4D30-B28C-1610FF7C9229}" type="presOf" srcId="{73B5BF68-9B72-45E6-BBA9-5989590927F6}" destId="{255C47D8-598D-4A7D-8577-770161B905D5}" srcOrd="0" destOrd="0" presId="urn:microsoft.com/office/officeart/2005/8/layout/orgChart1"/>
    <dgm:cxn modelId="{ECECC450-8904-45F7-BF70-FD01C23C78FD}" type="presOf" srcId="{0474CB66-5843-4BD2-B8B5-1122D98BFF9C}" destId="{749C2869-4D89-4E6E-8D06-8B2C18A10DA3}" srcOrd="0" destOrd="0" presId="urn:microsoft.com/office/officeart/2005/8/layout/orgChart1"/>
    <dgm:cxn modelId="{73F26670-55EC-43BE-825B-923A163A5456}" type="presOf" srcId="{107709B4-C525-4A4F-B2F3-0AC5BC748375}" destId="{8BE488B5-4B65-4037-AEF1-B556BD333FE3}" srcOrd="0" destOrd="0" presId="urn:microsoft.com/office/officeart/2005/8/layout/orgChart1"/>
    <dgm:cxn modelId="{639E902E-EAE7-4A93-A8BD-E5E50E19BDCB}" srcId="{6295FC08-D133-4662-90BE-0CEC5B659235}" destId="{74C09585-8157-44E6-9499-3F0507314122}" srcOrd="0" destOrd="0" parTransId="{D6B5845E-A187-4CF4-8FC0-5ECF6164F413}" sibTransId="{E3959281-DF07-4B55-8DF2-8986ADBF1C8F}"/>
    <dgm:cxn modelId="{A20DEDA3-FADC-4D52-A8F6-297CC16A8847}" type="presOf" srcId="{C520BE4E-A31A-4734-B2AE-0EDB75C20342}" destId="{592BCFC9-C512-4E81-89DC-57A0CE60B3D8}" srcOrd="0" destOrd="0" presId="urn:microsoft.com/office/officeart/2005/8/layout/orgChart1"/>
    <dgm:cxn modelId="{C9DC65D1-B2F8-4C9B-98B6-1BD39173A0B7}" srcId="{359C5165-D60A-450C-BE7A-7CF0702B498D}" destId="{8F38E9F2-14E8-4A64-92B9-2499B4EC1C5F}" srcOrd="0" destOrd="0" parTransId="{CBB92189-EFF3-46B0-A65B-A25F56BD4E91}" sibTransId="{32D8DC5A-7256-4BBF-8673-5A9DF46AF82D}"/>
    <dgm:cxn modelId="{EC5782CF-8E80-4B90-812E-3553BDFA7D1A}" type="presOf" srcId="{9B5D6D9E-B69C-4B84-A6E7-630537CFE10C}" destId="{82354FEC-2A76-4E5B-BEFC-B2C1A0DCEC31}" srcOrd="0" destOrd="0" presId="urn:microsoft.com/office/officeart/2005/8/layout/orgChart1"/>
    <dgm:cxn modelId="{56954259-4615-4925-A27A-0F24B4942D61}" type="presOf" srcId="{CB3C9172-0E67-44D4-9D4E-6ED75D7EA758}" destId="{AB546B98-3E7C-4606-BF53-2D6246D76B76}" srcOrd="1" destOrd="0" presId="urn:microsoft.com/office/officeart/2005/8/layout/orgChart1"/>
    <dgm:cxn modelId="{5C85278F-8FC8-4016-B970-AB39BBA85134}" type="presOf" srcId="{79BEA018-2B36-43EC-8A78-E43172B36981}" destId="{30B51EF2-A93D-4DA2-86B7-539A8D62AE23}" srcOrd="0" destOrd="0" presId="urn:microsoft.com/office/officeart/2005/8/layout/orgChart1"/>
    <dgm:cxn modelId="{8AFCFF48-32A5-4A66-BA97-5751B1670F45}" srcId="{359C5165-D60A-450C-BE7A-7CF0702B498D}" destId="{644B83C4-56D4-4ED1-BD06-1901ED338964}" srcOrd="2" destOrd="0" parTransId="{E36ADFEA-0C38-4E63-80FD-A31D5A13A970}" sibTransId="{55349A3A-5AD3-4C5F-9FA6-D90554722A89}"/>
    <dgm:cxn modelId="{16245F61-F0D1-4A60-ACE0-2C1137A96604}" type="presOf" srcId="{30D6D02D-75B2-46D0-8E82-9880C3EDFA91}" destId="{66BFD060-BE01-496B-AB33-B50172996ED3}" srcOrd="1" destOrd="0" presId="urn:microsoft.com/office/officeart/2005/8/layout/orgChart1"/>
    <dgm:cxn modelId="{445BCDBF-A930-450E-9B79-CFDFAABB72D2}" type="presOf" srcId="{3B57ED15-A6FF-4D7B-874A-02D23CFDB142}" destId="{B602D067-B67B-4B1D-93C4-0AEFD534E9CA}" srcOrd="0" destOrd="0" presId="urn:microsoft.com/office/officeart/2005/8/layout/orgChart1"/>
    <dgm:cxn modelId="{7EE9A389-457E-4F3D-BA23-00415248B2B2}" type="presOf" srcId="{6295FC08-D133-4662-90BE-0CEC5B659235}" destId="{84E4E255-A339-4529-903D-762A44E34853}" srcOrd="1" destOrd="0" presId="urn:microsoft.com/office/officeart/2005/8/layout/orgChart1"/>
    <dgm:cxn modelId="{4C4FCAC3-E1C4-46AE-82AB-273C873A8003}" type="presOf" srcId="{644B83C4-56D4-4ED1-BD06-1901ED338964}" destId="{FB92384F-D223-4205-BF96-22B1F4E9EF52}" srcOrd="1" destOrd="0" presId="urn:microsoft.com/office/officeart/2005/8/layout/orgChart1"/>
    <dgm:cxn modelId="{CFCC94B0-50A8-440C-B557-A9DC0A9174E9}" type="presOf" srcId="{359C5165-D60A-450C-BE7A-7CF0702B498D}" destId="{2FDF168F-C0FC-45B3-9C8C-B9C147090D44}" srcOrd="0" destOrd="0" presId="urn:microsoft.com/office/officeart/2005/8/layout/orgChart1"/>
    <dgm:cxn modelId="{50B180C1-70B4-48FA-823C-485427E381B5}" type="presOf" srcId="{49B12828-B116-4006-94DF-03186FDD9737}" destId="{F131396C-E103-46FC-8F67-D06BBB3F862A}" srcOrd="0" destOrd="0" presId="urn:microsoft.com/office/officeart/2005/8/layout/orgChart1"/>
    <dgm:cxn modelId="{6C2F3A89-7F8F-400D-B9E0-C64903658FED}" type="presOf" srcId="{BAD215AB-B9B3-42FF-B079-2392FAB22AC8}" destId="{A0027035-4FF2-478D-8197-83E97AA17F86}" srcOrd="0" destOrd="0" presId="urn:microsoft.com/office/officeart/2005/8/layout/orgChart1"/>
    <dgm:cxn modelId="{B7754C10-59CF-47C6-810C-7F5E3AAF6A7B}" type="presOf" srcId="{8F38E9F2-14E8-4A64-92B9-2499B4EC1C5F}" destId="{398FADD0-04AE-4EA2-9D36-A2A04C5BB710}" srcOrd="1" destOrd="0" presId="urn:microsoft.com/office/officeart/2005/8/layout/orgChart1"/>
    <dgm:cxn modelId="{2DD80D9F-E511-4677-B9F8-2B2163818DC9}" type="presOf" srcId="{7D9AEBDA-E98C-4309-9D85-BC001EB9B000}" destId="{E089C72A-5D74-4EF2-9A6B-7364B9E40260}" srcOrd="0" destOrd="0" presId="urn:microsoft.com/office/officeart/2005/8/layout/orgChart1"/>
    <dgm:cxn modelId="{3B8A28E9-FAAA-4F97-8014-692A3A9A8FAB}" srcId="{4FA0BFCF-89EA-4FEE-A711-A7970E91769B}" destId="{49B12828-B116-4006-94DF-03186FDD9737}" srcOrd="1" destOrd="0" parTransId="{21242A92-7415-4E9A-AC7F-52700B131A87}" sibTransId="{DF9366EB-596F-406D-8F26-EB7598AD7F2B}"/>
    <dgm:cxn modelId="{A53762B3-614E-4185-B3AB-79EF21AFF6DA}" type="presOf" srcId="{ECF93B1F-C5CA-4C5B-B1E7-19985079D32C}" destId="{ADFB7D77-3A2E-4771-980E-8A309819378F}" srcOrd="1" destOrd="0" presId="urn:microsoft.com/office/officeart/2005/8/layout/orgChart1"/>
    <dgm:cxn modelId="{1D905C71-085F-41A9-96FA-955527A19CA4}" srcId="{0474CB66-5843-4BD2-B8B5-1122D98BFF9C}" destId="{4240D99E-65FF-48AF-9C9B-4502814DBED2}" srcOrd="3" destOrd="0" parTransId="{F97A96FB-C4A5-47B3-9EA5-1A851055D2DB}" sibTransId="{CAB84037-3933-4C79-A7B8-EE46F541FC5B}"/>
    <dgm:cxn modelId="{5A9E16B3-2FCA-411F-84E5-F92F5A15B06A}" type="presOf" srcId="{49B12828-B116-4006-94DF-03186FDD9737}" destId="{4DE93F5A-A79D-4D8E-9B4D-1D92286EACF5}" srcOrd="1" destOrd="0" presId="urn:microsoft.com/office/officeart/2005/8/layout/orgChart1"/>
    <dgm:cxn modelId="{49F4A898-FA93-472F-BCD4-463FABE6422B}" type="presOf" srcId="{4240D99E-65FF-48AF-9C9B-4502814DBED2}" destId="{A1C910B8-1571-4EF9-8D46-A7383C6471BF}" srcOrd="0" destOrd="0" presId="urn:microsoft.com/office/officeart/2005/8/layout/orgChart1"/>
    <dgm:cxn modelId="{36D21B83-8F2C-48BC-AD04-6DDBC2F3C796}" type="presOf" srcId="{359C5165-D60A-450C-BE7A-7CF0702B498D}" destId="{A518C22B-2576-4D6D-B3EE-E8E741E1DFA0}" srcOrd="1" destOrd="0" presId="urn:microsoft.com/office/officeart/2005/8/layout/orgChart1"/>
    <dgm:cxn modelId="{7CA751C0-8344-4D8E-9E03-C2434D6E5682}" srcId="{0474CB66-5843-4BD2-B8B5-1122D98BFF9C}" destId="{337C3366-5780-4C53-8FEC-2DC3452369B3}" srcOrd="4" destOrd="0" parTransId="{E8A70938-EE4B-44D1-BEB8-4B49003F566F}" sibTransId="{44C7C227-EC0E-4CDC-8C8F-2F8907E45F15}"/>
    <dgm:cxn modelId="{410E4D25-C5F6-4957-B22A-496708ED5D48}" srcId="{359C5165-D60A-450C-BE7A-7CF0702B498D}" destId="{3B57ED15-A6FF-4D7B-874A-02D23CFDB142}" srcOrd="3" destOrd="0" parTransId="{73B5BF68-9B72-45E6-BBA9-5989590927F6}" sibTransId="{8CC47989-D873-4B8E-9CCD-422CC04CD9D2}"/>
    <dgm:cxn modelId="{B94F18BA-FA88-48E4-A13E-27A760E8B20B}" type="presOf" srcId="{21B59112-9EC6-4D4E-A44C-C7FFA0DA51B4}" destId="{0489B372-CB2A-436E-B62E-DF76B82332F8}" srcOrd="0" destOrd="0" presId="urn:microsoft.com/office/officeart/2005/8/layout/orgChart1"/>
    <dgm:cxn modelId="{560DA277-CC4E-401E-A206-04A479BBD295}" type="presOf" srcId="{048AF8DD-8918-49B1-8FCD-AD7680CF98CC}" destId="{BA57C8A0-ADF8-4E4F-A136-41376D0ABEC8}" srcOrd="0" destOrd="0" presId="urn:microsoft.com/office/officeart/2005/8/layout/orgChart1"/>
    <dgm:cxn modelId="{4F3AC282-7489-45CC-8121-51C7D86CD7FC}" srcId="{9B5D6D9E-B69C-4B84-A6E7-630537CFE10C}" destId="{4FA0BFCF-89EA-4FEE-A711-A7970E91769B}" srcOrd="1" destOrd="0" parTransId="{7D9AEBDA-E98C-4309-9D85-BC001EB9B000}" sibTransId="{F5A259B3-709A-40A0-A9BD-199ACE863818}"/>
    <dgm:cxn modelId="{8BDCB6D7-61EA-493E-AED7-D81C55C066D6}" type="presOf" srcId="{DE9D51BE-38FA-4AC7-881D-EBBD67E895AF}" destId="{DFD14D98-7EC9-4EEE-9B1A-40255ADA2F79}" srcOrd="1" destOrd="0" presId="urn:microsoft.com/office/officeart/2005/8/layout/orgChart1"/>
    <dgm:cxn modelId="{44D29174-7087-406A-9DA4-8009F5F7EC34}" type="presOf" srcId="{2A95997F-1D39-4FD6-A4BA-80B341D0A954}" destId="{F431C938-6C64-4E48-90D4-A3246104DFD2}" srcOrd="0" destOrd="0" presId="urn:microsoft.com/office/officeart/2005/8/layout/orgChart1"/>
    <dgm:cxn modelId="{6019431E-E9CA-499B-86DF-6CCFEB381FA9}" srcId="{6295FC08-D133-4662-90BE-0CEC5B659235}" destId="{341FA268-F971-4F93-BE05-8B9DE3C524C2}" srcOrd="1" destOrd="0" parTransId="{7FB47EFC-CA46-4096-886D-A7C362CF1CFE}" sibTransId="{94EA74D2-8B16-4921-9B0A-AA0104C0EB52}"/>
    <dgm:cxn modelId="{1B1A2952-6C9F-4C8D-99B2-503385523831}" type="presOf" srcId="{B03793B8-A33C-4C63-B09B-EC4F1181F234}" destId="{721488C7-DFF2-4383-83BA-44BE5E522A21}" srcOrd="0" destOrd="0" presId="urn:microsoft.com/office/officeart/2005/8/layout/orgChart1"/>
    <dgm:cxn modelId="{D3686542-0EE2-4B0D-92FF-E62D2B210638}" type="presOf" srcId="{9B5D6D9E-B69C-4B84-A6E7-630537CFE10C}" destId="{8035CB18-6C0D-47B9-9822-55F894B893B3}" srcOrd="1" destOrd="0" presId="urn:microsoft.com/office/officeart/2005/8/layout/orgChart1"/>
    <dgm:cxn modelId="{4016273F-6FAE-442D-9831-2742FB658DEF}" type="presOf" srcId="{048AF8DD-8918-49B1-8FCD-AD7680CF98CC}" destId="{D94D56F0-C530-41BD-930E-3D09C35DC57C}" srcOrd="1" destOrd="0" presId="urn:microsoft.com/office/officeart/2005/8/layout/orgChart1"/>
    <dgm:cxn modelId="{065D9B01-20A9-4C99-B5C3-DCE389B9B3C3}" srcId="{49B12828-B116-4006-94DF-03186FDD9737}" destId="{BAD215AB-B9B3-42FF-B079-2392FAB22AC8}" srcOrd="2" destOrd="0" parTransId="{14714068-7FBC-4087-941B-EBAD1F284006}" sibTransId="{18F6188D-BF93-4BBE-80AD-4D0602F2A559}"/>
    <dgm:cxn modelId="{1AA19B74-B70E-4FB4-9B21-30F87A9EE7B4}" type="presOf" srcId="{B4EEA02B-EE0B-479F-8D5B-AF50B9EF6316}" destId="{1E5ED2A3-4245-445B-B978-E61D3FFC48DD}" srcOrd="1" destOrd="0" presId="urn:microsoft.com/office/officeart/2005/8/layout/orgChart1"/>
    <dgm:cxn modelId="{66C35F45-96E3-4515-95DD-5732DBBC1A36}" type="presOf" srcId="{4FA0BFCF-89EA-4FEE-A711-A7970E91769B}" destId="{4F43264C-62C5-49B3-B075-077CBFA323ED}" srcOrd="1" destOrd="0" presId="urn:microsoft.com/office/officeart/2005/8/layout/orgChart1"/>
    <dgm:cxn modelId="{496D4D50-98BC-4062-92A5-CD2B64BA1AD9}" type="presOf" srcId="{D6B5845E-A187-4CF4-8FC0-5ECF6164F413}" destId="{06A9D33A-EE1A-46CC-B36E-26EFC1D0AA51}" srcOrd="0" destOrd="0" presId="urn:microsoft.com/office/officeart/2005/8/layout/orgChart1"/>
    <dgm:cxn modelId="{F5A12CD4-5E9E-4865-9F11-3484D364C40D}" type="presOf" srcId="{74C09585-8157-44E6-9499-3F0507314122}" destId="{5495EEE5-0513-4026-A218-D92801A5685D}" srcOrd="1" destOrd="0" presId="urn:microsoft.com/office/officeart/2005/8/layout/orgChart1"/>
    <dgm:cxn modelId="{2A9CBCBE-0FA9-4073-BA85-AD78223E66D2}" type="presOf" srcId="{CBB92189-EFF3-46B0-A65B-A25F56BD4E91}" destId="{DF774574-ADBA-4911-B01A-3808842B6DE5}" srcOrd="0" destOrd="0" presId="urn:microsoft.com/office/officeart/2005/8/layout/orgChart1"/>
    <dgm:cxn modelId="{9163224C-A0DF-4E40-BC0E-66404EFA8013}" srcId="{C520BE4E-A31A-4734-B2AE-0EDB75C20342}" destId="{9B5D6D9E-B69C-4B84-A6E7-630537CFE10C}" srcOrd="0" destOrd="0" parTransId="{35E51AB1-CF28-45AF-B1C6-CC5ECED7C0E9}" sibTransId="{33DC25A3-34D6-4E6C-BE1C-AF1CD5B0BB6F}"/>
    <dgm:cxn modelId="{62D268C0-4913-46E1-97B9-7EEC20C1AA3D}" type="presOf" srcId="{DE9D51BE-38FA-4AC7-881D-EBBD67E895AF}" destId="{A86E00BD-1189-44BF-89BF-DDE0AE8067BB}" srcOrd="0" destOrd="0" presId="urn:microsoft.com/office/officeart/2005/8/layout/orgChart1"/>
    <dgm:cxn modelId="{A51A8C5D-9C0B-45A2-A80B-CB2651F150CC}" type="presOf" srcId="{B8303A6F-FA35-4A04-9DB1-F5885B6A49E0}" destId="{9386B6E9-56C0-45EC-8B5B-055A50C4E191}" srcOrd="0" destOrd="0" presId="urn:microsoft.com/office/officeart/2005/8/layout/orgChart1"/>
    <dgm:cxn modelId="{5355F003-4194-404D-BC32-A53575858C46}" type="presOf" srcId="{31040314-0A6C-47CF-ACA8-346AEFBC7087}" destId="{EF199D77-4508-4FEA-AE20-C0A42732C498}" srcOrd="0" destOrd="0" presId="urn:microsoft.com/office/officeart/2005/8/layout/orgChart1"/>
    <dgm:cxn modelId="{269E565F-0EA9-41A1-BBC8-53A1B1EE89AC}" type="presOf" srcId="{BAD215AB-B9B3-42FF-B079-2392FAB22AC8}" destId="{A04FE1F2-4030-4B82-B044-D12389BFDC5E}" srcOrd="1" destOrd="0" presId="urn:microsoft.com/office/officeart/2005/8/layout/orgChart1"/>
    <dgm:cxn modelId="{1931BC35-6248-482A-A724-9A281AE5E886}" srcId="{B03793B8-A33C-4C63-B09B-EC4F1181F234}" destId="{359C5165-D60A-450C-BE7A-7CF0702B498D}" srcOrd="0" destOrd="0" parTransId="{2F9BC546-860D-4218-835E-FD88A0558253}" sibTransId="{D68CE225-39DE-415C-8D83-1E26F5EDAF67}"/>
    <dgm:cxn modelId="{FF4D6171-59A3-46CA-AC8D-FB31D30BF582}" type="presOf" srcId="{8F38E9F2-14E8-4A64-92B9-2499B4EC1C5F}" destId="{1D9A2434-141F-47BD-BEC8-553FE62B5A1E}" srcOrd="0" destOrd="0" presId="urn:microsoft.com/office/officeart/2005/8/layout/orgChart1"/>
    <dgm:cxn modelId="{708CBDCD-ED90-4876-B500-11E3798CB836}" srcId="{4FA0BFCF-89EA-4FEE-A711-A7970E91769B}" destId="{0474CB66-5843-4BD2-B8B5-1122D98BFF9C}" srcOrd="0" destOrd="0" parTransId="{31040314-0A6C-47CF-ACA8-346AEFBC7087}" sibTransId="{88B1093D-6DC3-42F5-B1CE-71908626D025}"/>
    <dgm:cxn modelId="{56B0ABFA-ABBE-4917-B62F-DB0FA2877FF2}" type="presOf" srcId="{4240D99E-65FF-48AF-9C9B-4502814DBED2}" destId="{D99CEF26-35C5-43D7-BD33-8A30CAB2AE34}" srcOrd="1" destOrd="0" presId="urn:microsoft.com/office/officeart/2005/8/layout/orgChart1"/>
    <dgm:cxn modelId="{DB8612E6-B951-4C04-B3EC-20D2A7D14061}" type="presOf" srcId="{644B83C4-56D4-4ED1-BD06-1901ED338964}" destId="{8DFA32B6-51E1-484F-A54B-3463DCF11423}" srcOrd="0" destOrd="0" presId="urn:microsoft.com/office/officeart/2005/8/layout/orgChart1"/>
    <dgm:cxn modelId="{B0107D1F-C3A0-4DA5-A363-4548887EFD5B}" type="presOf" srcId="{F97A96FB-C4A5-47B3-9EA5-1A851055D2DB}" destId="{F41B7D70-0205-4DAC-B927-71F16EB8678A}" srcOrd="0" destOrd="0" presId="urn:microsoft.com/office/officeart/2005/8/layout/orgChart1"/>
    <dgm:cxn modelId="{E47ED12D-73D6-4405-80D2-5860FD1F60F9}" type="presOf" srcId="{2A95997F-1D39-4FD6-A4BA-80B341D0A954}" destId="{5C0EACAB-7D51-4DCB-BBA2-72B206EE7B11}" srcOrd="1" destOrd="0" presId="urn:microsoft.com/office/officeart/2005/8/layout/orgChart1"/>
    <dgm:cxn modelId="{BDBE885F-2C0E-49CE-96D9-27A27758779E}" srcId="{9B5D6D9E-B69C-4B84-A6E7-630537CFE10C}" destId="{B03793B8-A33C-4C63-B09B-EC4F1181F234}" srcOrd="0" destOrd="0" parTransId="{A171E9C3-D528-44BF-9AF1-2469DE9B2165}" sibTransId="{9F3252B6-2531-418B-9F60-536BD019D666}"/>
    <dgm:cxn modelId="{F7877E7C-F200-40B4-8060-BF7D69A23B88}" type="presOf" srcId="{1A29971C-0394-440B-834E-4443DFFE3D73}" destId="{FFFEB443-D4F7-48AE-B74A-56F17A857102}" srcOrd="0" destOrd="0" presId="urn:microsoft.com/office/officeart/2005/8/layout/orgChart1"/>
    <dgm:cxn modelId="{B67CC545-BFC3-4EFF-9967-B26133731B81}" srcId="{49B12828-B116-4006-94DF-03186FDD9737}" destId="{ECF93B1F-C5CA-4C5B-B1E7-19985079D32C}" srcOrd="1" destOrd="0" parTransId="{21B59112-9EC6-4D4E-A44C-C7FFA0DA51B4}" sibTransId="{5D357E60-5424-4962-9875-F41934CE8ABB}"/>
    <dgm:cxn modelId="{4220F816-9329-4189-B3C9-FB2E03910A13}" type="presOf" srcId="{15F3C9F3-015C-4BFC-9B6E-F552BAE39072}" destId="{3A33DE8F-3923-47B5-84FB-8792901E1129}" srcOrd="0" destOrd="0" presId="urn:microsoft.com/office/officeart/2005/8/layout/orgChart1"/>
    <dgm:cxn modelId="{84A44F11-EC64-4FCE-9D52-5064A58ED218}" type="presOf" srcId="{341FA268-F971-4F93-BE05-8B9DE3C524C2}" destId="{A6065351-C951-418D-ACE6-714105DA55D9}" srcOrd="0" destOrd="0" presId="urn:microsoft.com/office/officeart/2005/8/layout/orgChart1"/>
    <dgm:cxn modelId="{1F18BCE9-CC83-406E-999E-208D43ACBD55}" type="presOf" srcId="{341FA268-F971-4F93-BE05-8B9DE3C524C2}" destId="{4302BABC-A582-44AB-85AF-6C1E451FE204}" srcOrd="1" destOrd="0" presId="urn:microsoft.com/office/officeart/2005/8/layout/orgChart1"/>
    <dgm:cxn modelId="{F2D9CEBB-130E-4CFC-95D6-AD3692ED8B4B}" type="presOf" srcId="{B4EEA02B-EE0B-479F-8D5B-AF50B9EF6316}" destId="{EB31E8BA-3F28-4861-BF96-52AAD151FC73}" srcOrd="0" destOrd="0" presId="urn:microsoft.com/office/officeart/2005/8/layout/orgChart1"/>
    <dgm:cxn modelId="{8DF00174-A6AC-48DF-8FAE-5ED0EB95E7CC}" type="presOf" srcId="{337C3366-5780-4C53-8FEC-2DC3452369B3}" destId="{CDF882A3-281C-45F2-87DD-A9A14EB52A30}" srcOrd="0" destOrd="0" presId="urn:microsoft.com/office/officeart/2005/8/layout/orgChart1"/>
    <dgm:cxn modelId="{736A7416-5393-4387-B893-DED73E678E54}" srcId="{B03793B8-A33C-4C63-B09B-EC4F1181F234}" destId="{6295FC08-D133-4662-90BE-0CEC5B659235}" srcOrd="1" destOrd="0" parTransId="{B8303A6F-FA35-4A04-9DB1-F5885B6A49E0}" sibTransId="{0782A3CD-9F5A-477D-9654-3791694AEA40}"/>
    <dgm:cxn modelId="{181E8A41-3336-4BE4-9FEE-10BCF51CDCC0}" type="presOf" srcId="{3B57ED15-A6FF-4D7B-874A-02D23CFDB142}" destId="{2FC252D2-57A0-4820-B4D2-97694DDD651D}" srcOrd="1" destOrd="0" presId="urn:microsoft.com/office/officeart/2005/8/layout/orgChart1"/>
    <dgm:cxn modelId="{4D0E029E-4949-422B-95AD-52B3319E9C6E}" type="presOf" srcId="{2F9BC546-860D-4218-835E-FD88A0558253}" destId="{F599DEF4-3C50-4C0B-885B-6592A4DC2D23}" srcOrd="0" destOrd="0" presId="urn:microsoft.com/office/officeart/2005/8/layout/orgChart1"/>
    <dgm:cxn modelId="{91BC4ACC-DB1E-4D80-9A87-14F9142547E6}" type="presOf" srcId="{337C3366-5780-4C53-8FEC-2DC3452369B3}" destId="{F563935A-4707-478B-BB55-F77F79339D15}" srcOrd="1" destOrd="0" presId="urn:microsoft.com/office/officeart/2005/8/layout/orgChart1"/>
    <dgm:cxn modelId="{758F2E15-EAB1-4E4A-A2D8-61755C5C5526}" srcId="{49B12828-B116-4006-94DF-03186FDD9737}" destId="{CB3C9172-0E67-44D4-9D4E-6ED75D7EA758}" srcOrd="3" destOrd="0" parTransId="{1A29971C-0394-440B-834E-4443DFFE3D73}" sibTransId="{E3BB18ED-9085-4622-901D-8A4412237022}"/>
    <dgm:cxn modelId="{43821D3C-B078-4AB5-ABB4-13DAC7E5919C}" type="presOf" srcId="{0474CB66-5843-4BD2-B8B5-1122D98BFF9C}" destId="{02772F12-16A4-4D49-95E3-111A65C51AD3}" srcOrd="1" destOrd="0" presId="urn:microsoft.com/office/officeart/2005/8/layout/orgChart1"/>
    <dgm:cxn modelId="{924A3254-B57D-423F-959F-81DAFF873ED2}" type="presOf" srcId="{6295FC08-D133-4662-90BE-0CEC5B659235}" destId="{B8FB3C96-3C9B-40DD-BA76-598FA65FA5AF}" srcOrd="0" destOrd="0" presId="urn:microsoft.com/office/officeart/2005/8/layout/orgChart1"/>
    <dgm:cxn modelId="{605B2C9D-F42E-4AF1-AFA3-E77364A78425}" srcId="{0474CB66-5843-4BD2-B8B5-1122D98BFF9C}" destId="{C3815088-7778-43A8-85A4-BF4866EA5062}" srcOrd="1" destOrd="0" parTransId="{C69BAB1B-CE71-485C-92FC-3819FB96DC16}" sibTransId="{3F102EF2-11ED-4EE6-9747-69E419102E1D}"/>
    <dgm:cxn modelId="{2B81D8C7-72E3-4474-94D0-3027E0B74BC8}" srcId="{0474CB66-5843-4BD2-B8B5-1122D98BFF9C}" destId="{2A95997F-1D39-4FD6-A4BA-80B341D0A954}" srcOrd="2" destOrd="0" parTransId="{15F3C9F3-015C-4BFC-9B6E-F552BAE39072}" sibTransId="{80FEDB7D-0963-49DF-BDEE-AFD84A686438}"/>
    <dgm:cxn modelId="{99D06D62-EB46-4BCE-92C7-060DFCEB8AF6}" srcId="{49B12828-B116-4006-94DF-03186FDD9737}" destId="{DE9D51BE-38FA-4AC7-881D-EBBD67E895AF}" srcOrd="0" destOrd="0" parTransId="{107709B4-C525-4A4F-B2F3-0AC5BC748375}" sibTransId="{E4C588D2-CCDD-4178-A6FD-1DC540C44485}"/>
    <dgm:cxn modelId="{9B09B15C-94A1-4525-92D5-4447C0ECD6F5}" type="presOf" srcId="{B03793B8-A33C-4C63-B09B-EC4F1181F234}" destId="{5A59A01D-E31C-445D-945D-01D60A629641}" srcOrd="1" destOrd="0" presId="urn:microsoft.com/office/officeart/2005/8/layout/orgChart1"/>
    <dgm:cxn modelId="{B59EFC09-D55C-417B-96F7-F768AE77FDE0}" type="presOf" srcId="{BEC5DB96-E4EA-4B15-8945-2F59EE53B5BD}" destId="{8F2DFBAD-A52C-4B9D-AAF8-176FBF7BCC03}" srcOrd="0" destOrd="0" presId="urn:microsoft.com/office/officeart/2005/8/layout/orgChart1"/>
    <dgm:cxn modelId="{1449CF89-D22D-49AD-ACBA-0F777648CA88}" type="presOf" srcId="{C69BAB1B-CE71-485C-92FC-3819FB96DC16}" destId="{97323288-72A8-4421-A2FC-98AF854F7D11}" srcOrd="0" destOrd="0" presId="urn:microsoft.com/office/officeart/2005/8/layout/orgChart1"/>
    <dgm:cxn modelId="{9643A925-17C7-4F64-9098-312154E3EAA6}" type="presOf" srcId="{ECF93B1F-C5CA-4C5B-B1E7-19985079D32C}" destId="{C0B7B5A2-00CB-435F-A318-E02A9FEAE372}" srcOrd="0" destOrd="0" presId="urn:microsoft.com/office/officeart/2005/8/layout/orgChart1"/>
    <dgm:cxn modelId="{4BEEA9EE-64C0-4917-A8B5-55CD0A8CB702}" type="presOf" srcId="{4FA0BFCF-89EA-4FEE-A711-A7970E91769B}" destId="{4BFC362A-E58D-4DC3-A280-EC278E0FEA87}" srcOrd="0" destOrd="0" presId="urn:microsoft.com/office/officeart/2005/8/layout/orgChart1"/>
    <dgm:cxn modelId="{13A66828-50FF-462D-B02E-F3CA54C1E4E2}" type="presOf" srcId="{E36ADFEA-0C38-4E63-80FD-A31D5A13A970}" destId="{AF425258-0E76-40F0-A9EB-24CD2E2BEAAF}" srcOrd="0" destOrd="0" presId="urn:microsoft.com/office/officeart/2005/8/layout/orgChart1"/>
    <dgm:cxn modelId="{848FE250-0776-48A4-8089-4870F81F1D8F}" type="presOf" srcId="{2BB5AB46-C31F-4327-BC90-DA4FE8BBBE6D}" destId="{9A79FF6F-D800-4E18-8492-76AAC75CD3CF}" srcOrd="0" destOrd="0" presId="urn:microsoft.com/office/officeart/2005/8/layout/orgChart1"/>
    <dgm:cxn modelId="{9B6D0F5E-11C6-48EB-9C02-4251B242FF54}" type="presOf" srcId="{CB3C9172-0E67-44D4-9D4E-6ED75D7EA758}" destId="{445663AC-BA5C-490A-A167-97DC30268554}" srcOrd="0" destOrd="0" presId="urn:microsoft.com/office/officeart/2005/8/layout/orgChart1"/>
    <dgm:cxn modelId="{7F3A3CD0-279E-4CAA-BB11-23D8416E1EBE}" type="presOf" srcId="{C3815088-7778-43A8-85A4-BF4866EA5062}" destId="{4966722E-066D-4624-93B9-388C5052C2CD}" srcOrd="1" destOrd="0" presId="urn:microsoft.com/office/officeart/2005/8/layout/orgChart1"/>
    <dgm:cxn modelId="{5A87A1C7-B16F-4A73-9341-80770C4138C7}" type="presOf" srcId="{21242A92-7415-4E9A-AC7F-52700B131A87}" destId="{312B1519-E130-4127-9429-32387D73EBC8}" srcOrd="0" destOrd="0" presId="urn:microsoft.com/office/officeart/2005/8/layout/orgChart1"/>
    <dgm:cxn modelId="{5D67BBC7-6735-4CE8-AE2D-A1AD0879CB77}" type="presOf" srcId="{A171E9C3-D528-44BF-9AF1-2469DE9B2165}" destId="{F84A3E0D-905A-4025-8554-411CC6554695}" srcOrd="0" destOrd="0" presId="urn:microsoft.com/office/officeart/2005/8/layout/orgChart1"/>
    <dgm:cxn modelId="{5CEB70DF-532C-4A52-AE06-0175D5A7A73A}" srcId="{0474CB66-5843-4BD2-B8B5-1122D98BFF9C}" destId="{30D6D02D-75B2-46D0-8E82-9880C3EDFA91}" srcOrd="0" destOrd="0" parTransId="{BEC5DB96-E4EA-4B15-8945-2F59EE53B5BD}" sibTransId="{1247C7D7-6F2C-451F-9A47-4ADA1480849C}"/>
    <dgm:cxn modelId="{D00E738B-C7F7-4A1F-AEC3-0373D1EFF47C}" type="presOf" srcId="{C3815088-7778-43A8-85A4-BF4866EA5062}" destId="{DABD124C-DB25-4895-A62B-9736E5F05E92}" srcOrd="0" destOrd="0" presId="urn:microsoft.com/office/officeart/2005/8/layout/orgChart1"/>
    <dgm:cxn modelId="{13594BA8-5C2D-427A-BC4D-601C6E9F5E71}" srcId="{359C5165-D60A-450C-BE7A-7CF0702B498D}" destId="{048AF8DD-8918-49B1-8FCD-AD7680CF98CC}" srcOrd="1" destOrd="0" parTransId="{2BB5AB46-C31F-4327-BC90-DA4FE8BBBE6D}" sibTransId="{21A80BD5-39CB-4283-A45E-EECC01C5266C}"/>
    <dgm:cxn modelId="{52B3576D-472B-4163-911F-00E90D919F40}" type="presOf" srcId="{74C09585-8157-44E6-9499-3F0507314122}" destId="{44D8E278-9114-4A2F-8FBA-1A0DEB13398A}" srcOrd="0" destOrd="0" presId="urn:microsoft.com/office/officeart/2005/8/layout/orgChart1"/>
    <dgm:cxn modelId="{C0692F00-6F37-4CB1-BA22-CD7A5261EE88}" type="presOf" srcId="{E8A70938-EE4B-44D1-BEB8-4B49003F566F}" destId="{189C1397-ECD4-4876-8F4E-2C0A98769237}" srcOrd="0" destOrd="0" presId="urn:microsoft.com/office/officeart/2005/8/layout/orgChart1"/>
    <dgm:cxn modelId="{98301BAD-CC59-4E4C-977E-C9ABA03DD71D}" type="presOf" srcId="{7FB47EFC-CA46-4096-886D-A7C362CF1CFE}" destId="{EDCAC825-071D-4259-AACD-A69FB42C8ECD}" srcOrd="0" destOrd="0" presId="urn:microsoft.com/office/officeart/2005/8/layout/orgChart1"/>
    <dgm:cxn modelId="{C84C5253-D3A2-46C8-BAD0-A4FA9A71BB51}" type="presOf" srcId="{30D6D02D-75B2-46D0-8E82-9880C3EDFA91}" destId="{EB8D9621-C8A4-4D68-9434-B6BD20FB2E12}" srcOrd="0" destOrd="0" presId="urn:microsoft.com/office/officeart/2005/8/layout/orgChart1"/>
    <dgm:cxn modelId="{E9E31CD2-9084-4D80-8D43-04D318972E61}" type="presParOf" srcId="{592BCFC9-C512-4E81-89DC-57A0CE60B3D8}" destId="{756D7485-6802-49B2-B593-0BA498286E0F}" srcOrd="0" destOrd="0" presId="urn:microsoft.com/office/officeart/2005/8/layout/orgChart1"/>
    <dgm:cxn modelId="{A8B45EEA-761F-48D4-9F05-B50ADD114B8F}" type="presParOf" srcId="{756D7485-6802-49B2-B593-0BA498286E0F}" destId="{96133ABE-89DF-4A6F-B760-DAF7F5D80215}" srcOrd="0" destOrd="0" presId="urn:microsoft.com/office/officeart/2005/8/layout/orgChart1"/>
    <dgm:cxn modelId="{9C58484A-89ED-49EA-8AB9-F154B6F75E49}" type="presParOf" srcId="{96133ABE-89DF-4A6F-B760-DAF7F5D80215}" destId="{82354FEC-2A76-4E5B-BEFC-B2C1A0DCEC31}" srcOrd="0" destOrd="0" presId="urn:microsoft.com/office/officeart/2005/8/layout/orgChart1"/>
    <dgm:cxn modelId="{F48170C9-25E5-4221-B73E-841BA6F5EAA0}" type="presParOf" srcId="{96133ABE-89DF-4A6F-B760-DAF7F5D80215}" destId="{8035CB18-6C0D-47B9-9822-55F894B893B3}" srcOrd="1" destOrd="0" presId="urn:microsoft.com/office/officeart/2005/8/layout/orgChart1"/>
    <dgm:cxn modelId="{C99819A8-A887-4C6B-8A74-1A9A6712C20F}" type="presParOf" srcId="{756D7485-6802-49B2-B593-0BA498286E0F}" destId="{788772A3-1F49-46B4-98B7-2EE29C18B508}" srcOrd="1" destOrd="0" presId="urn:microsoft.com/office/officeart/2005/8/layout/orgChart1"/>
    <dgm:cxn modelId="{C639F076-586C-4619-B58F-763FD3D5E1A2}" type="presParOf" srcId="{756D7485-6802-49B2-B593-0BA498286E0F}" destId="{FFA4E335-170E-44C7-9AC9-C112B3596634}" srcOrd="2" destOrd="0" presId="urn:microsoft.com/office/officeart/2005/8/layout/orgChart1"/>
    <dgm:cxn modelId="{CE61A958-7A47-4620-A44B-50923A7CCBA7}" type="presParOf" srcId="{FFA4E335-170E-44C7-9AC9-C112B3596634}" destId="{F84A3E0D-905A-4025-8554-411CC6554695}" srcOrd="0" destOrd="0" presId="urn:microsoft.com/office/officeart/2005/8/layout/orgChart1"/>
    <dgm:cxn modelId="{73344905-15B0-404B-9302-3AA29F5A3291}" type="presParOf" srcId="{FFA4E335-170E-44C7-9AC9-C112B3596634}" destId="{CB98B15C-AF8C-4986-A692-07AD1CF153A8}" srcOrd="1" destOrd="0" presId="urn:microsoft.com/office/officeart/2005/8/layout/orgChart1"/>
    <dgm:cxn modelId="{730BD5C5-BDC7-48F6-81FB-87AF55317CCC}" type="presParOf" srcId="{CB98B15C-AF8C-4986-A692-07AD1CF153A8}" destId="{9D82D5F3-DB82-403F-8B46-1BAC0099CF07}" srcOrd="0" destOrd="0" presId="urn:microsoft.com/office/officeart/2005/8/layout/orgChart1"/>
    <dgm:cxn modelId="{412C5F2A-8CDE-45B9-8A26-4FFB6CB2B54B}" type="presParOf" srcId="{9D82D5F3-DB82-403F-8B46-1BAC0099CF07}" destId="{721488C7-DFF2-4383-83BA-44BE5E522A21}" srcOrd="0" destOrd="0" presId="urn:microsoft.com/office/officeart/2005/8/layout/orgChart1"/>
    <dgm:cxn modelId="{80DA7173-318F-4650-9728-38BEC1DE34DD}" type="presParOf" srcId="{9D82D5F3-DB82-403F-8B46-1BAC0099CF07}" destId="{5A59A01D-E31C-445D-945D-01D60A629641}" srcOrd="1" destOrd="0" presId="urn:microsoft.com/office/officeart/2005/8/layout/orgChart1"/>
    <dgm:cxn modelId="{97EAEF96-8CE3-49C3-9909-11213C338128}" type="presParOf" srcId="{CB98B15C-AF8C-4986-A692-07AD1CF153A8}" destId="{9C529AA7-7247-4C36-B194-8B13226C1EFB}" srcOrd="1" destOrd="0" presId="urn:microsoft.com/office/officeart/2005/8/layout/orgChart1"/>
    <dgm:cxn modelId="{5BB532CD-8651-4B99-81B3-6FE0F2AB9797}" type="presParOf" srcId="{CB98B15C-AF8C-4986-A692-07AD1CF153A8}" destId="{2A936BA6-1B7C-42D8-98E8-BFB22CE440D7}" srcOrd="2" destOrd="0" presId="urn:microsoft.com/office/officeart/2005/8/layout/orgChart1"/>
    <dgm:cxn modelId="{718EEF89-B5F2-4969-B3E4-263CA0FCB55B}" type="presParOf" srcId="{2A936BA6-1B7C-42D8-98E8-BFB22CE440D7}" destId="{F599DEF4-3C50-4C0B-885B-6592A4DC2D23}" srcOrd="0" destOrd="0" presId="urn:microsoft.com/office/officeart/2005/8/layout/orgChart1"/>
    <dgm:cxn modelId="{DC98566E-5EF7-4432-8198-ACE8566E38FB}" type="presParOf" srcId="{2A936BA6-1B7C-42D8-98E8-BFB22CE440D7}" destId="{D1109185-C12C-41D1-ACED-EFEE429676CD}" srcOrd="1" destOrd="0" presId="urn:microsoft.com/office/officeart/2005/8/layout/orgChart1"/>
    <dgm:cxn modelId="{351481F9-9825-4BAB-9D9D-98B68680946C}" type="presParOf" srcId="{D1109185-C12C-41D1-ACED-EFEE429676CD}" destId="{AE24F770-B32F-41B1-BC28-C71D73697BF9}" srcOrd="0" destOrd="0" presId="urn:microsoft.com/office/officeart/2005/8/layout/orgChart1"/>
    <dgm:cxn modelId="{723CFD04-A7B0-450A-9573-E3ED4834F5C0}" type="presParOf" srcId="{AE24F770-B32F-41B1-BC28-C71D73697BF9}" destId="{2FDF168F-C0FC-45B3-9C8C-B9C147090D44}" srcOrd="0" destOrd="0" presId="urn:microsoft.com/office/officeart/2005/8/layout/orgChart1"/>
    <dgm:cxn modelId="{43EB09B8-AA07-4485-8800-1060B84C65E6}" type="presParOf" srcId="{AE24F770-B32F-41B1-BC28-C71D73697BF9}" destId="{A518C22B-2576-4D6D-B3EE-E8E741E1DFA0}" srcOrd="1" destOrd="0" presId="urn:microsoft.com/office/officeart/2005/8/layout/orgChart1"/>
    <dgm:cxn modelId="{32C5E694-45F5-4753-B54A-10F5309AB504}" type="presParOf" srcId="{D1109185-C12C-41D1-ACED-EFEE429676CD}" destId="{53E47140-691D-4BF4-971A-E0BEE96E6E43}" srcOrd="1" destOrd="0" presId="urn:microsoft.com/office/officeart/2005/8/layout/orgChart1"/>
    <dgm:cxn modelId="{5D516C48-E02F-4ABF-B8CA-115B4432D89C}" type="presParOf" srcId="{D1109185-C12C-41D1-ACED-EFEE429676CD}" destId="{9A71E1B1-ABD2-4B36-B96E-582C261DC5D3}" srcOrd="2" destOrd="0" presId="urn:microsoft.com/office/officeart/2005/8/layout/orgChart1"/>
    <dgm:cxn modelId="{806D063D-F591-4F3C-9EC9-88502557B59C}" type="presParOf" srcId="{9A71E1B1-ABD2-4B36-B96E-582C261DC5D3}" destId="{DF774574-ADBA-4911-B01A-3808842B6DE5}" srcOrd="0" destOrd="0" presId="urn:microsoft.com/office/officeart/2005/8/layout/orgChart1"/>
    <dgm:cxn modelId="{D001F512-F96D-492B-B416-AA9961DEFC15}" type="presParOf" srcId="{9A71E1B1-ABD2-4B36-B96E-582C261DC5D3}" destId="{6739D1C6-4F86-4901-9500-0FA11EA4F8C1}" srcOrd="1" destOrd="0" presId="urn:microsoft.com/office/officeart/2005/8/layout/orgChart1"/>
    <dgm:cxn modelId="{D64E7A76-93BD-440E-96FE-7E25C32438C1}" type="presParOf" srcId="{6739D1C6-4F86-4901-9500-0FA11EA4F8C1}" destId="{9C8517FD-A521-4A9D-AC97-5CEC8AD895E2}" srcOrd="0" destOrd="0" presId="urn:microsoft.com/office/officeart/2005/8/layout/orgChart1"/>
    <dgm:cxn modelId="{F8DF8D5A-EFA7-46E7-8234-EB484C4222EE}" type="presParOf" srcId="{9C8517FD-A521-4A9D-AC97-5CEC8AD895E2}" destId="{1D9A2434-141F-47BD-BEC8-553FE62B5A1E}" srcOrd="0" destOrd="0" presId="urn:microsoft.com/office/officeart/2005/8/layout/orgChart1"/>
    <dgm:cxn modelId="{C78C4756-B4C7-4D10-8EE6-8BC2561DE024}" type="presParOf" srcId="{9C8517FD-A521-4A9D-AC97-5CEC8AD895E2}" destId="{398FADD0-04AE-4EA2-9D36-A2A04C5BB710}" srcOrd="1" destOrd="0" presId="urn:microsoft.com/office/officeart/2005/8/layout/orgChart1"/>
    <dgm:cxn modelId="{253E0402-DB43-4CD5-951C-6DB68C6AB19E}" type="presParOf" srcId="{6739D1C6-4F86-4901-9500-0FA11EA4F8C1}" destId="{0EB6CA95-31DB-4ECB-BD97-F2AF305DB590}" srcOrd="1" destOrd="0" presId="urn:microsoft.com/office/officeart/2005/8/layout/orgChart1"/>
    <dgm:cxn modelId="{C3E78217-D2D0-410F-AEE5-99D6ED5A6528}" type="presParOf" srcId="{6739D1C6-4F86-4901-9500-0FA11EA4F8C1}" destId="{D6DEF12B-07E2-4022-9743-CCA64362F5EA}" srcOrd="2" destOrd="0" presId="urn:microsoft.com/office/officeart/2005/8/layout/orgChart1"/>
    <dgm:cxn modelId="{18F563AE-6358-4CE4-8E2C-A4C22923C875}" type="presParOf" srcId="{9A71E1B1-ABD2-4B36-B96E-582C261DC5D3}" destId="{9A79FF6F-D800-4E18-8492-76AAC75CD3CF}" srcOrd="2" destOrd="0" presId="urn:microsoft.com/office/officeart/2005/8/layout/orgChart1"/>
    <dgm:cxn modelId="{404ADB05-8441-4995-B096-1F271EC55138}" type="presParOf" srcId="{9A71E1B1-ABD2-4B36-B96E-582C261DC5D3}" destId="{1255EBA6-78B2-438C-A3CE-24B41B3A73FB}" srcOrd="3" destOrd="0" presId="urn:microsoft.com/office/officeart/2005/8/layout/orgChart1"/>
    <dgm:cxn modelId="{1933AC7B-D929-4294-93A4-A693E9E84DC6}" type="presParOf" srcId="{1255EBA6-78B2-438C-A3CE-24B41B3A73FB}" destId="{62980F5A-4AF0-4ACF-9CED-9C11C9CDA9BD}" srcOrd="0" destOrd="0" presId="urn:microsoft.com/office/officeart/2005/8/layout/orgChart1"/>
    <dgm:cxn modelId="{ECF2DF16-1993-48BB-9706-1DF1D889AF1C}" type="presParOf" srcId="{62980F5A-4AF0-4ACF-9CED-9C11C9CDA9BD}" destId="{BA57C8A0-ADF8-4E4F-A136-41376D0ABEC8}" srcOrd="0" destOrd="0" presId="urn:microsoft.com/office/officeart/2005/8/layout/orgChart1"/>
    <dgm:cxn modelId="{5D7FAB02-B477-4DDE-A75E-83F0F2916132}" type="presParOf" srcId="{62980F5A-4AF0-4ACF-9CED-9C11C9CDA9BD}" destId="{D94D56F0-C530-41BD-930E-3D09C35DC57C}" srcOrd="1" destOrd="0" presId="urn:microsoft.com/office/officeart/2005/8/layout/orgChart1"/>
    <dgm:cxn modelId="{4688C3D8-07DC-4358-8D51-DB144A433CA4}" type="presParOf" srcId="{1255EBA6-78B2-438C-A3CE-24B41B3A73FB}" destId="{45B4AFB0-7945-4D5E-83A1-FD8077B36276}" srcOrd="1" destOrd="0" presId="urn:microsoft.com/office/officeart/2005/8/layout/orgChart1"/>
    <dgm:cxn modelId="{AB922AED-E473-472B-8F46-35EC7BEABD97}" type="presParOf" srcId="{1255EBA6-78B2-438C-A3CE-24B41B3A73FB}" destId="{F8689FB7-5E63-4895-97D4-FE71F8EC73E7}" srcOrd="2" destOrd="0" presId="urn:microsoft.com/office/officeart/2005/8/layout/orgChart1"/>
    <dgm:cxn modelId="{FA992D87-3B69-4C64-A22B-68E87A382F57}" type="presParOf" srcId="{9A71E1B1-ABD2-4B36-B96E-582C261DC5D3}" destId="{AF425258-0E76-40F0-A9EB-24CD2E2BEAAF}" srcOrd="4" destOrd="0" presId="urn:microsoft.com/office/officeart/2005/8/layout/orgChart1"/>
    <dgm:cxn modelId="{907B0EEF-FD06-4137-9B95-9535340F43D4}" type="presParOf" srcId="{9A71E1B1-ABD2-4B36-B96E-582C261DC5D3}" destId="{C656E87C-8A3C-44ED-A871-9BCC3094B64D}" srcOrd="5" destOrd="0" presId="urn:microsoft.com/office/officeart/2005/8/layout/orgChart1"/>
    <dgm:cxn modelId="{2EC22234-E139-48DF-96F5-81C2B95B6849}" type="presParOf" srcId="{C656E87C-8A3C-44ED-A871-9BCC3094B64D}" destId="{B90AC6A2-00CB-4042-8BE1-6CC61A808BA3}" srcOrd="0" destOrd="0" presId="urn:microsoft.com/office/officeart/2005/8/layout/orgChart1"/>
    <dgm:cxn modelId="{AFFF7AD6-AFEE-4FA1-9A29-4E6C351E28E4}" type="presParOf" srcId="{B90AC6A2-00CB-4042-8BE1-6CC61A808BA3}" destId="{8DFA32B6-51E1-484F-A54B-3463DCF11423}" srcOrd="0" destOrd="0" presId="urn:microsoft.com/office/officeart/2005/8/layout/orgChart1"/>
    <dgm:cxn modelId="{700A248E-259C-4C0D-9D27-AA24C318E163}" type="presParOf" srcId="{B90AC6A2-00CB-4042-8BE1-6CC61A808BA3}" destId="{FB92384F-D223-4205-BF96-22B1F4E9EF52}" srcOrd="1" destOrd="0" presId="urn:microsoft.com/office/officeart/2005/8/layout/orgChart1"/>
    <dgm:cxn modelId="{3299C0B9-EC96-458D-8C53-04D552DB2333}" type="presParOf" srcId="{C656E87C-8A3C-44ED-A871-9BCC3094B64D}" destId="{C348CD5C-BE20-4E6F-AB41-E8807371188B}" srcOrd="1" destOrd="0" presId="urn:microsoft.com/office/officeart/2005/8/layout/orgChart1"/>
    <dgm:cxn modelId="{201DA30B-1A1E-4326-B328-AAE7B6990A25}" type="presParOf" srcId="{C656E87C-8A3C-44ED-A871-9BCC3094B64D}" destId="{DAE7EEBC-A04B-4EF2-958A-F2D0D35D07A2}" srcOrd="2" destOrd="0" presId="urn:microsoft.com/office/officeart/2005/8/layout/orgChart1"/>
    <dgm:cxn modelId="{30CBCB3A-5239-4C42-9608-D7A7A6B7EE31}" type="presParOf" srcId="{9A71E1B1-ABD2-4B36-B96E-582C261DC5D3}" destId="{255C47D8-598D-4A7D-8577-770161B905D5}" srcOrd="6" destOrd="0" presId="urn:microsoft.com/office/officeart/2005/8/layout/orgChart1"/>
    <dgm:cxn modelId="{E133EF54-1442-40A5-9D17-C959CE6D905E}" type="presParOf" srcId="{9A71E1B1-ABD2-4B36-B96E-582C261DC5D3}" destId="{9B3D9030-5637-4070-BB97-3433C6D35B48}" srcOrd="7" destOrd="0" presId="urn:microsoft.com/office/officeart/2005/8/layout/orgChart1"/>
    <dgm:cxn modelId="{06EF9D5C-70CA-4187-A958-9E02F7EC9539}" type="presParOf" srcId="{9B3D9030-5637-4070-BB97-3433C6D35B48}" destId="{68B4DEDE-416E-4341-A0BF-ACBAB1654A21}" srcOrd="0" destOrd="0" presId="urn:microsoft.com/office/officeart/2005/8/layout/orgChart1"/>
    <dgm:cxn modelId="{4B538CA1-DAA9-444F-8CE8-0B8247CE9A77}" type="presParOf" srcId="{68B4DEDE-416E-4341-A0BF-ACBAB1654A21}" destId="{B602D067-B67B-4B1D-93C4-0AEFD534E9CA}" srcOrd="0" destOrd="0" presId="urn:microsoft.com/office/officeart/2005/8/layout/orgChart1"/>
    <dgm:cxn modelId="{0FD3B7B9-BF25-411E-B24B-D02DE84B6F3B}" type="presParOf" srcId="{68B4DEDE-416E-4341-A0BF-ACBAB1654A21}" destId="{2FC252D2-57A0-4820-B4D2-97694DDD651D}" srcOrd="1" destOrd="0" presId="urn:microsoft.com/office/officeart/2005/8/layout/orgChart1"/>
    <dgm:cxn modelId="{D610ACBB-B882-4B64-8468-41E607DB9FC5}" type="presParOf" srcId="{9B3D9030-5637-4070-BB97-3433C6D35B48}" destId="{1BA9C062-FBF4-4C9B-8377-B3745061D5DD}" srcOrd="1" destOrd="0" presId="urn:microsoft.com/office/officeart/2005/8/layout/orgChart1"/>
    <dgm:cxn modelId="{C8AD0715-CA04-4294-99DD-87E7DFDC717C}" type="presParOf" srcId="{9B3D9030-5637-4070-BB97-3433C6D35B48}" destId="{AB7E87F0-380C-480F-B81D-73FB2136544D}" srcOrd="2" destOrd="0" presId="urn:microsoft.com/office/officeart/2005/8/layout/orgChart1"/>
    <dgm:cxn modelId="{44909D14-E620-401F-ACDD-FC6675E6B2AF}" type="presParOf" srcId="{2A936BA6-1B7C-42D8-98E8-BFB22CE440D7}" destId="{9386B6E9-56C0-45EC-8B5B-055A50C4E191}" srcOrd="2" destOrd="0" presId="urn:microsoft.com/office/officeart/2005/8/layout/orgChart1"/>
    <dgm:cxn modelId="{060B595F-3B95-485C-9598-23F53BE4A6D2}" type="presParOf" srcId="{2A936BA6-1B7C-42D8-98E8-BFB22CE440D7}" destId="{E8271643-B122-4FB7-BD22-628016205CB4}" srcOrd="3" destOrd="0" presId="urn:microsoft.com/office/officeart/2005/8/layout/orgChart1"/>
    <dgm:cxn modelId="{C515B365-86A2-477F-81EB-DDBBE4CCA29D}" type="presParOf" srcId="{E8271643-B122-4FB7-BD22-628016205CB4}" destId="{240F6C9F-96AC-4F15-AABC-A1B776785C3B}" srcOrd="0" destOrd="0" presId="urn:microsoft.com/office/officeart/2005/8/layout/orgChart1"/>
    <dgm:cxn modelId="{084DA89F-E603-48F6-B3A7-DA604C29C7CF}" type="presParOf" srcId="{240F6C9F-96AC-4F15-AABC-A1B776785C3B}" destId="{B8FB3C96-3C9B-40DD-BA76-598FA65FA5AF}" srcOrd="0" destOrd="0" presId="urn:microsoft.com/office/officeart/2005/8/layout/orgChart1"/>
    <dgm:cxn modelId="{A5E13A8B-534D-4CBB-9EE3-CFE5FC2D4DD5}" type="presParOf" srcId="{240F6C9F-96AC-4F15-AABC-A1B776785C3B}" destId="{84E4E255-A339-4529-903D-762A44E34853}" srcOrd="1" destOrd="0" presId="urn:microsoft.com/office/officeart/2005/8/layout/orgChart1"/>
    <dgm:cxn modelId="{11B3C439-2ABC-4406-BEE0-BB1B75FCA7FF}" type="presParOf" srcId="{E8271643-B122-4FB7-BD22-628016205CB4}" destId="{DC886ACB-78C5-4456-B6F7-F47BBA6F3D31}" srcOrd="1" destOrd="0" presId="urn:microsoft.com/office/officeart/2005/8/layout/orgChart1"/>
    <dgm:cxn modelId="{C3E1A233-7489-46F5-946F-D394C5966797}" type="presParOf" srcId="{E8271643-B122-4FB7-BD22-628016205CB4}" destId="{C9B4CC6C-D529-4FE7-A916-6BAB5EB260A5}" srcOrd="2" destOrd="0" presId="urn:microsoft.com/office/officeart/2005/8/layout/orgChart1"/>
    <dgm:cxn modelId="{D8D5AB0B-6D49-41AC-8497-E040C75BFD4F}" type="presParOf" srcId="{C9B4CC6C-D529-4FE7-A916-6BAB5EB260A5}" destId="{06A9D33A-EE1A-46CC-B36E-26EFC1D0AA51}" srcOrd="0" destOrd="0" presId="urn:microsoft.com/office/officeart/2005/8/layout/orgChart1"/>
    <dgm:cxn modelId="{01A5BB3B-9FFE-4ACE-81BD-9C3031540125}" type="presParOf" srcId="{C9B4CC6C-D529-4FE7-A916-6BAB5EB260A5}" destId="{91C2203A-CF34-4B10-AD1E-8F206B73D68C}" srcOrd="1" destOrd="0" presId="urn:microsoft.com/office/officeart/2005/8/layout/orgChart1"/>
    <dgm:cxn modelId="{456641C7-0EBC-490D-8651-F12CA004254E}" type="presParOf" srcId="{91C2203A-CF34-4B10-AD1E-8F206B73D68C}" destId="{B4F38CA5-5928-40C9-B4FB-BB7ED65C249B}" srcOrd="0" destOrd="0" presId="urn:microsoft.com/office/officeart/2005/8/layout/orgChart1"/>
    <dgm:cxn modelId="{7DD7C62D-E298-4441-B05D-2A0EE46FD7D7}" type="presParOf" srcId="{B4F38CA5-5928-40C9-B4FB-BB7ED65C249B}" destId="{44D8E278-9114-4A2F-8FBA-1A0DEB13398A}" srcOrd="0" destOrd="0" presId="urn:microsoft.com/office/officeart/2005/8/layout/orgChart1"/>
    <dgm:cxn modelId="{801F73F6-9743-4D4E-B293-B3C86BBA56C6}" type="presParOf" srcId="{B4F38CA5-5928-40C9-B4FB-BB7ED65C249B}" destId="{5495EEE5-0513-4026-A218-D92801A5685D}" srcOrd="1" destOrd="0" presId="urn:microsoft.com/office/officeart/2005/8/layout/orgChart1"/>
    <dgm:cxn modelId="{DD9C34DC-5D0E-469B-8FDD-0E30A648D2B8}" type="presParOf" srcId="{91C2203A-CF34-4B10-AD1E-8F206B73D68C}" destId="{8430EC4A-3448-4F20-8B4F-B1861B21ACD6}" srcOrd="1" destOrd="0" presId="urn:microsoft.com/office/officeart/2005/8/layout/orgChart1"/>
    <dgm:cxn modelId="{52E632DD-B9C6-43C0-9A7E-CFDD1B0DCD82}" type="presParOf" srcId="{91C2203A-CF34-4B10-AD1E-8F206B73D68C}" destId="{CB3DBAD9-EE5E-41CC-ABD5-87CE900E63E9}" srcOrd="2" destOrd="0" presId="urn:microsoft.com/office/officeart/2005/8/layout/orgChart1"/>
    <dgm:cxn modelId="{86C6D1BE-8BA1-4E5D-9FFA-DB9DEB4A35AC}" type="presParOf" srcId="{C9B4CC6C-D529-4FE7-A916-6BAB5EB260A5}" destId="{EDCAC825-071D-4259-AACD-A69FB42C8ECD}" srcOrd="2" destOrd="0" presId="urn:microsoft.com/office/officeart/2005/8/layout/orgChart1"/>
    <dgm:cxn modelId="{3DDE4B9D-45CF-4FBA-8AC5-2F99191C8036}" type="presParOf" srcId="{C9B4CC6C-D529-4FE7-A916-6BAB5EB260A5}" destId="{021454AA-8023-41B7-BF6E-34623DFF1FEF}" srcOrd="3" destOrd="0" presId="urn:microsoft.com/office/officeart/2005/8/layout/orgChart1"/>
    <dgm:cxn modelId="{7F852DBA-D1D6-4590-A1BD-074D23F53453}" type="presParOf" srcId="{021454AA-8023-41B7-BF6E-34623DFF1FEF}" destId="{9C8AC1B2-886D-40DC-B1AF-55D9D280DEA9}" srcOrd="0" destOrd="0" presId="urn:microsoft.com/office/officeart/2005/8/layout/orgChart1"/>
    <dgm:cxn modelId="{98C7D090-A23B-493C-B409-0E209772392B}" type="presParOf" srcId="{9C8AC1B2-886D-40DC-B1AF-55D9D280DEA9}" destId="{A6065351-C951-418D-ACE6-714105DA55D9}" srcOrd="0" destOrd="0" presId="urn:microsoft.com/office/officeart/2005/8/layout/orgChart1"/>
    <dgm:cxn modelId="{F15C5D5B-F5CB-486B-907F-7553DCB783EA}" type="presParOf" srcId="{9C8AC1B2-886D-40DC-B1AF-55D9D280DEA9}" destId="{4302BABC-A582-44AB-85AF-6C1E451FE204}" srcOrd="1" destOrd="0" presId="urn:microsoft.com/office/officeart/2005/8/layout/orgChart1"/>
    <dgm:cxn modelId="{B1FC2FB9-4178-492C-A38D-3F41F6D1EF04}" type="presParOf" srcId="{021454AA-8023-41B7-BF6E-34623DFF1FEF}" destId="{F6708C0E-396F-4E39-AA04-B2B4D95823CA}" srcOrd="1" destOrd="0" presId="urn:microsoft.com/office/officeart/2005/8/layout/orgChart1"/>
    <dgm:cxn modelId="{125BF26C-AE6C-4ABA-A301-9B1C2703B2F0}" type="presParOf" srcId="{021454AA-8023-41B7-BF6E-34623DFF1FEF}" destId="{8FC5A5B9-D266-4F6F-95DC-6D43A72EE607}" srcOrd="2" destOrd="0" presId="urn:microsoft.com/office/officeart/2005/8/layout/orgChart1"/>
    <dgm:cxn modelId="{43DCC7C0-31FC-445A-BE59-090CF6B922ED}" type="presParOf" srcId="{FFA4E335-170E-44C7-9AC9-C112B3596634}" destId="{E089C72A-5D74-4EF2-9A6B-7364B9E40260}" srcOrd="2" destOrd="0" presId="urn:microsoft.com/office/officeart/2005/8/layout/orgChart1"/>
    <dgm:cxn modelId="{0D9E0882-1AB8-4261-8F48-1E56ED586F42}" type="presParOf" srcId="{FFA4E335-170E-44C7-9AC9-C112B3596634}" destId="{BAEDCDB5-493A-42E9-9387-F863DFDEB1EB}" srcOrd="3" destOrd="0" presId="urn:microsoft.com/office/officeart/2005/8/layout/orgChart1"/>
    <dgm:cxn modelId="{F323E6DC-7767-47C4-8029-3AE731E6DE42}" type="presParOf" srcId="{BAEDCDB5-493A-42E9-9387-F863DFDEB1EB}" destId="{C9DCE2BF-D492-4875-A1F6-D9177201D3F5}" srcOrd="0" destOrd="0" presId="urn:microsoft.com/office/officeart/2005/8/layout/orgChart1"/>
    <dgm:cxn modelId="{B7826481-27D5-4531-81B8-4099604F05D0}" type="presParOf" srcId="{C9DCE2BF-D492-4875-A1F6-D9177201D3F5}" destId="{4BFC362A-E58D-4DC3-A280-EC278E0FEA87}" srcOrd="0" destOrd="0" presId="urn:microsoft.com/office/officeart/2005/8/layout/orgChart1"/>
    <dgm:cxn modelId="{9EAB01DA-991E-4415-84BC-2834A467DF76}" type="presParOf" srcId="{C9DCE2BF-D492-4875-A1F6-D9177201D3F5}" destId="{4F43264C-62C5-49B3-B075-077CBFA323ED}" srcOrd="1" destOrd="0" presId="urn:microsoft.com/office/officeart/2005/8/layout/orgChart1"/>
    <dgm:cxn modelId="{EC065723-2AD6-42BC-BE9C-2459E3B27E43}" type="presParOf" srcId="{BAEDCDB5-493A-42E9-9387-F863DFDEB1EB}" destId="{7F54EE0C-2509-4003-984C-E38A47E2DDEE}" srcOrd="1" destOrd="0" presId="urn:microsoft.com/office/officeart/2005/8/layout/orgChart1"/>
    <dgm:cxn modelId="{4C8CA330-BE6F-4B45-BB2D-44CF71C262C9}" type="presParOf" srcId="{BAEDCDB5-493A-42E9-9387-F863DFDEB1EB}" destId="{B7B3852F-D01D-46D1-91FE-944B7B909FE9}" srcOrd="2" destOrd="0" presId="urn:microsoft.com/office/officeart/2005/8/layout/orgChart1"/>
    <dgm:cxn modelId="{4CB3C188-7A29-479B-B0CF-8C81420C2D2F}" type="presParOf" srcId="{B7B3852F-D01D-46D1-91FE-944B7B909FE9}" destId="{EF199D77-4508-4FEA-AE20-C0A42732C498}" srcOrd="0" destOrd="0" presId="urn:microsoft.com/office/officeart/2005/8/layout/orgChart1"/>
    <dgm:cxn modelId="{0134ED25-65BF-4E3D-8C6F-CBB2DA56ED67}" type="presParOf" srcId="{B7B3852F-D01D-46D1-91FE-944B7B909FE9}" destId="{4B138DC9-D969-4178-B835-6332F9A4775A}" srcOrd="1" destOrd="0" presId="urn:microsoft.com/office/officeart/2005/8/layout/orgChart1"/>
    <dgm:cxn modelId="{74208A9D-BA0D-46F9-93C5-40F6BE67AA1F}" type="presParOf" srcId="{4B138DC9-D969-4178-B835-6332F9A4775A}" destId="{3B526E50-D158-4519-98F0-91750D1A17BF}" srcOrd="0" destOrd="0" presId="urn:microsoft.com/office/officeart/2005/8/layout/orgChart1"/>
    <dgm:cxn modelId="{B4E731A5-95A0-4EB4-9427-2C014CD17062}" type="presParOf" srcId="{3B526E50-D158-4519-98F0-91750D1A17BF}" destId="{749C2869-4D89-4E6E-8D06-8B2C18A10DA3}" srcOrd="0" destOrd="0" presId="urn:microsoft.com/office/officeart/2005/8/layout/orgChart1"/>
    <dgm:cxn modelId="{9A2DEC08-0796-4013-8CB3-10D5D6D82F4B}" type="presParOf" srcId="{3B526E50-D158-4519-98F0-91750D1A17BF}" destId="{02772F12-16A4-4D49-95E3-111A65C51AD3}" srcOrd="1" destOrd="0" presId="urn:microsoft.com/office/officeart/2005/8/layout/orgChart1"/>
    <dgm:cxn modelId="{AD99A521-CAE9-4527-B13E-AF438F2357CD}" type="presParOf" srcId="{4B138DC9-D969-4178-B835-6332F9A4775A}" destId="{97A6F594-ECF2-423F-B016-3E328EA5718A}" srcOrd="1" destOrd="0" presId="urn:microsoft.com/office/officeart/2005/8/layout/orgChart1"/>
    <dgm:cxn modelId="{6E88C383-26A9-42B2-8901-8CFE62A2C4A2}" type="presParOf" srcId="{4B138DC9-D969-4178-B835-6332F9A4775A}" destId="{1C618C15-6A44-4502-9786-F893E0FA9C91}" srcOrd="2" destOrd="0" presId="urn:microsoft.com/office/officeart/2005/8/layout/orgChart1"/>
    <dgm:cxn modelId="{034C8F99-0E63-424E-92B9-69311C66DDA3}" type="presParOf" srcId="{1C618C15-6A44-4502-9786-F893E0FA9C91}" destId="{8F2DFBAD-A52C-4B9D-AAF8-176FBF7BCC03}" srcOrd="0" destOrd="0" presId="urn:microsoft.com/office/officeart/2005/8/layout/orgChart1"/>
    <dgm:cxn modelId="{5A2509A4-46AA-4920-812E-ECDD9E414025}" type="presParOf" srcId="{1C618C15-6A44-4502-9786-F893E0FA9C91}" destId="{D67BF837-C0C9-49A8-AB51-A857F0D6BD1B}" srcOrd="1" destOrd="0" presId="urn:microsoft.com/office/officeart/2005/8/layout/orgChart1"/>
    <dgm:cxn modelId="{8E494406-1BEC-4CB5-977D-9089A1A17849}" type="presParOf" srcId="{D67BF837-C0C9-49A8-AB51-A857F0D6BD1B}" destId="{6C42EB13-1A6A-447B-965E-50041A436B9C}" srcOrd="0" destOrd="0" presId="urn:microsoft.com/office/officeart/2005/8/layout/orgChart1"/>
    <dgm:cxn modelId="{F99115E1-AB8B-4892-860C-061932936835}" type="presParOf" srcId="{6C42EB13-1A6A-447B-965E-50041A436B9C}" destId="{EB8D9621-C8A4-4D68-9434-B6BD20FB2E12}" srcOrd="0" destOrd="0" presId="urn:microsoft.com/office/officeart/2005/8/layout/orgChart1"/>
    <dgm:cxn modelId="{63271BA2-52C4-4155-93A2-157419FA1CE7}" type="presParOf" srcId="{6C42EB13-1A6A-447B-965E-50041A436B9C}" destId="{66BFD060-BE01-496B-AB33-B50172996ED3}" srcOrd="1" destOrd="0" presId="urn:microsoft.com/office/officeart/2005/8/layout/orgChart1"/>
    <dgm:cxn modelId="{2C3DB0EA-90C9-4E02-A3E2-28DD5C92151B}" type="presParOf" srcId="{D67BF837-C0C9-49A8-AB51-A857F0D6BD1B}" destId="{842036CA-433B-4C3D-B35C-597F832B2CF7}" srcOrd="1" destOrd="0" presId="urn:microsoft.com/office/officeart/2005/8/layout/orgChart1"/>
    <dgm:cxn modelId="{ECA8D741-3982-45B3-A2AC-DEF697CB841F}" type="presParOf" srcId="{D67BF837-C0C9-49A8-AB51-A857F0D6BD1B}" destId="{E86D2912-8EA4-4946-A5AB-68D9C89C2C61}" srcOrd="2" destOrd="0" presId="urn:microsoft.com/office/officeart/2005/8/layout/orgChart1"/>
    <dgm:cxn modelId="{20DEF9B5-10B7-4F17-BCEB-D6FD53A08D7E}" type="presParOf" srcId="{1C618C15-6A44-4502-9786-F893E0FA9C91}" destId="{97323288-72A8-4421-A2FC-98AF854F7D11}" srcOrd="2" destOrd="0" presId="urn:microsoft.com/office/officeart/2005/8/layout/orgChart1"/>
    <dgm:cxn modelId="{58473047-8DF6-4CE9-844D-4242DF3E0F9B}" type="presParOf" srcId="{1C618C15-6A44-4502-9786-F893E0FA9C91}" destId="{A4BB23D2-24FE-4D47-AD71-2F25830E437F}" srcOrd="3" destOrd="0" presId="urn:microsoft.com/office/officeart/2005/8/layout/orgChart1"/>
    <dgm:cxn modelId="{C4F610AE-DCFE-4E7E-AE87-6DA09B97EDE6}" type="presParOf" srcId="{A4BB23D2-24FE-4D47-AD71-2F25830E437F}" destId="{0BEE8DEA-36AE-49A1-AB8D-21BF1FE4C0CC}" srcOrd="0" destOrd="0" presId="urn:microsoft.com/office/officeart/2005/8/layout/orgChart1"/>
    <dgm:cxn modelId="{20EF2FA2-E329-4E3E-B292-42E74AF92870}" type="presParOf" srcId="{0BEE8DEA-36AE-49A1-AB8D-21BF1FE4C0CC}" destId="{DABD124C-DB25-4895-A62B-9736E5F05E92}" srcOrd="0" destOrd="0" presId="urn:microsoft.com/office/officeart/2005/8/layout/orgChart1"/>
    <dgm:cxn modelId="{C307C8A1-D4CD-4BC1-87FA-54B948C99C0B}" type="presParOf" srcId="{0BEE8DEA-36AE-49A1-AB8D-21BF1FE4C0CC}" destId="{4966722E-066D-4624-93B9-388C5052C2CD}" srcOrd="1" destOrd="0" presId="urn:microsoft.com/office/officeart/2005/8/layout/orgChart1"/>
    <dgm:cxn modelId="{46C439EF-3B1B-48CF-9F0A-90873286985F}" type="presParOf" srcId="{A4BB23D2-24FE-4D47-AD71-2F25830E437F}" destId="{40D7E616-B41F-4CD9-B9AE-72D98238F488}" srcOrd="1" destOrd="0" presId="urn:microsoft.com/office/officeart/2005/8/layout/orgChart1"/>
    <dgm:cxn modelId="{F90AFC12-4291-4C6E-BD61-86C558DC141C}" type="presParOf" srcId="{A4BB23D2-24FE-4D47-AD71-2F25830E437F}" destId="{78781975-1651-4B0C-8C9D-3B2510F651A0}" srcOrd="2" destOrd="0" presId="urn:microsoft.com/office/officeart/2005/8/layout/orgChart1"/>
    <dgm:cxn modelId="{B41B12B9-F92F-4459-A532-75D64B62E2B8}" type="presParOf" srcId="{1C618C15-6A44-4502-9786-F893E0FA9C91}" destId="{3A33DE8F-3923-47B5-84FB-8792901E1129}" srcOrd="4" destOrd="0" presId="urn:microsoft.com/office/officeart/2005/8/layout/orgChart1"/>
    <dgm:cxn modelId="{D5415FC9-884E-4032-AC14-AA4A65AC384E}" type="presParOf" srcId="{1C618C15-6A44-4502-9786-F893E0FA9C91}" destId="{4022BD90-47FF-4829-A880-81E06546D6BC}" srcOrd="5" destOrd="0" presId="urn:microsoft.com/office/officeart/2005/8/layout/orgChart1"/>
    <dgm:cxn modelId="{44AF579B-3B9B-4418-87EF-19FA2E9BF78D}" type="presParOf" srcId="{4022BD90-47FF-4829-A880-81E06546D6BC}" destId="{A91E9A8B-2FDD-469C-AA88-42DEDAD7F460}" srcOrd="0" destOrd="0" presId="urn:microsoft.com/office/officeart/2005/8/layout/orgChart1"/>
    <dgm:cxn modelId="{EF6B6D9E-7457-4172-8ECB-A716B7ABB52D}" type="presParOf" srcId="{A91E9A8B-2FDD-469C-AA88-42DEDAD7F460}" destId="{F431C938-6C64-4E48-90D4-A3246104DFD2}" srcOrd="0" destOrd="0" presId="urn:microsoft.com/office/officeart/2005/8/layout/orgChart1"/>
    <dgm:cxn modelId="{04A28779-9A08-4059-9E0B-314B8DB6B4BB}" type="presParOf" srcId="{A91E9A8B-2FDD-469C-AA88-42DEDAD7F460}" destId="{5C0EACAB-7D51-4DCB-BBA2-72B206EE7B11}" srcOrd="1" destOrd="0" presId="urn:microsoft.com/office/officeart/2005/8/layout/orgChart1"/>
    <dgm:cxn modelId="{2766823B-C333-49A3-B551-C995430F4B36}" type="presParOf" srcId="{4022BD90-47FF-4829-A880-81E06546D6BC}" destId="{8B72FA05-C13A-4FBC-8BE7-BB2E8065EACC}" srcOrd="1" destOrd="0" presId="urn:microsoft.com/office/officeart/2005/8/layout/orgChart1"/>
    <dgm:cxn modelId="{DB802C4E-7751-402B-BEB0-55650C9A0F51}" type="presParOf" srcId="{4022BD90-47FF-4829-A880-81E06546D6BC}" destId="{17089D79-B422-40E8-985B-FE761D11C13E}" srcOrd="2" destOrd="0" presId="urn:microsoft.com/office/officeart/2005/8/layout/orgChart1"/>
    <dgm:cxn modelId="{1E894F75-5E87-41A0-B736-82D91500662E}" type="presParOf" srcId="{1C618C15-6A44-4502-9786-F893E0FA9C91}" destId="{F41B7D70-0205-4DAC-B927-71F16EB8678A}" srcOrd="6" destOrd="0" presId="urn:microsoft.com/office/officeart/2005/8/layout/orgChart1"/>
    <dgm:cxn modelId="{1ECF993D-3A60-4B76-A5AA-EDE5F918D5A7}" type="presParOf" srcId="{1C618C15-6A44-4502-9786-F893E0FA9C91}" destId="{1BA6F366-7DBD-4781-85C9-1C1FBDAD210C}" srcOrd="7" destOrd="0" presId="urn:microsoft.com/office/officeart/2005/8/layout/orgChart1"/>
    <dgm:cxn modelId="{0E9A32CC-B404-42ED-A606-17650025E5C1}" type="presParOf" srcId="{1BA6F366-7DBD-4781-85C9-1C1FBDAD210C}" destId="{B356018E-1EAA-40CD-9E42-E92F6CE0AE17}" srcOrd="0" destOrd="0" presId="urn:microsoft.com/office/officeart/2005/8/layout/orgChart1"/>
    <dgm:cxn modelId="{22C3D288-2D5D-4A92-9CC5-683A0928AA47}" type="presParOf" srcId="{B356018E-1EAA-40CD-9E42-E92F6CE0AE17}" destId="{A1C910B8-1571-4EF9-8D46-A7383C6471BF}" srcOrd="0" destOrd="0" presId="urn:microsoft.com/office/officeart/2005/8/layout/orgChart1"/>
    <dgm:cxn modelId="{C9CB80C7-5651-43CB-8EB2-3369A638AC63}" type="presParOf" srcId="{B356018E-1EAA-40CD-9E42-E92F6CE0AE17}" destId="{D99CEF26-35C5-43D7-BD33-8A30CAB2AE34}" srcOrd="1" destOrd="0" presId="urn:microsoft.com/office/officeart/2005/8/layout/orgChart1"/>
    <dgm:cxn modelId="{87DC444E-B1E4-47C9-AB54-B753B0EFFE74}" type="presParOf" srcId="{1BA6F366-7DBD-4781-85C9-1C1FBDAD210C}" destId="{D8F3A451-745B-4CB5-8CFD-F36DE8481A4D}" srcOrd="1" destOrd="0" presId="urn:microsoft.com/office/officeart/2005/8/layout/orgChart1"/>
    <dgm:cxn modelId="{9D0486AD-B215-44CA-AC42-816CF0238055}" type="presParOf" srcId="{1BA6F366-7DBD-4781-85C9-1C1FBDAD210C}" destId="{4BBBC819-91FB-402C-944D-E95C89A9DBAC}" srcOrd="2" destOrd="0" presId="urn:microsoft.com/office/officeart/2005/8/layout/orgChart1"/>
    <dgm:cxn modelId="{2F648F32-B5A3-4C37-826B-B950AF2138BC}" type="presParOf" srcId="{1C618C15-6A44-4502-9786-F893E0FA9C91}" destId="{189C1397-ECD4-4876-8F4E-2C0A98769237}" srcOrd="8" destOrd="0" presId="urn:microsoft.com/office/officeart/2005/8/layout/orgChart1"/>
    <dgm:cxn modelId="{2757277B-2599-42DA-9B75-E1D555DC4FF3}" type="presParOf" srcId="{1C618C15-6A44-4502-9786-F893E0FA9C91}" destId="{755BF743-CCA7-4DDB-9D44-EFECFFFA0896}" srcOrd="9" destOrd="0" presId="urn:microsoft.com/office/officeart/2005/8/layout/orgChart1"/>
    <dgm:cxn modelId="{7EF2745F-662F-42D1-887E-556DF32D15FD}" type="presParOf" srcId="{755BF743-CCA7-4DDB-9D44-EFECFFFA0896}" destId="{0C0FAC56-E9F5-40D1-BF15-702D85C50EF1}" srcOrd="0" destOrd="0" presId="urn:microsoft.com/office/officeart/2005/8/layout/orgChart1"/>
    <dgm:cxn modelId="{1F5CC357-33E5-4BE8-BAE0-721EB2A17973}" type="presParOf" srcId="{0C0FAC56-E9F5-40D1-BF15-702D85C50EF1}" destId="{CDF882A3-281C-45F2-87DD-A9A14EB52A30}" srcOrd="0" destOrd="0" presId="urn:microsoft.com/office/officeart/2005/8/layout/orgChart1"/>
    <dgm:cxn modelId="{4B1D033F-A0A8-40A4-9BDB-7F0437094CC8}" type="presParOf" srcId="{0C0FAC56-E9F5-40D1-BF15-702D85C50EF1}" destId="{F563935A-4707-478B-BB55-F77F79339D15}" srcOrd="1" destOrd="0" presId="urn:microsoft.com/office/officeart/2005/8/layout/orgChart1"/>
    <dgm:cxn modelId="{AF617F43-4793-439F-ACDE-4F51B8472E18}" type="presParOf" srcId="{755BF743-CCA7-4DDB-9D44-EFECFFFA0896}" destId="{16121C1E-EE49-419B-A397-88025ED77301}" srcOrd="1" destOrd="0" presId="urn:microsoft.com/office/officeart/2005/8/layout/orgChart1"/>
    <dgm:cxn modelId="{1DCB6254-F3EA-4004-9375-40F4B2505EEB}" type="presParOf" srcId="{755BF743-CCA7-4DDB-9D44-EFECFFFA0896}" destId="{7452CFA7-A491-4AD9-93DC-176A765F24CE}" srcOrd="2" destOrd="0" presId="urn:microsoft.com/office/officeart/2005/8/layout/orgChart1"/>
    <dgm:cxn modelId="{23B63CBE-BC0B-4678-919D-CA0F1D56E784}" type="presParOf" srcId="{1C618C15-6A44-4502-9786-F893E0FA9C91}" destId="{30B51EF2-A93D-4DA2-86B7-539A8D62AE23}" srcOrd="10" destOrd="0" presId="urn:microsoft.com/office/officeart/2005/8/layout/orgChart1"/>
    <dgm:cxn modelId="{17E0DEB6-3D00-4259-A4AA-DED3C7D57F3D}" type="presParOf" srcId="{1C618C15-6A44-4502-9786-F893E0FA9C91}" destId="{3493AF49-9683-4D09-9133-68A3105B3662}" srcOrd="11" destOrd="0" presId="urn:microsoft.com/office/officeart/2005/8/layout/orgChart1"/>
    <dgm:cxn modelId="{B0CC0EE2-38F1-4D3C-991B-1CBE3B44D430}" type="presParOf" srcId="{3493AF49-9683-4D09-9133-68A3105B3662}" destId="{CC2F3447-961D-49DF-86FF-05AB1457FDD6}" srcOrd="0" destOrd="0" presId="urn:microsoft.com/office/officeart/2005/8/layout/orgChart1"/>
    <dgm:cxn modelId="{593C617D-037B-46C1-9DD9-1D9AA47E1174}" type="presParOf" srcId="{CC2F3447-961D-49DF-86FF-05AB1457FDD6}" destId="{EB31E8BA-3F28-4861-BF96-52AAD151FC73}" srcOrd="0" destOrd="0" presId="urn:microsoft.com/office/officeart/2005/8/layout/orgChart1"/>
    <dgm:cxn modelId="{16C0BFE9-B714-4C90-AAFE-A51371D08885}" type="presParOf" srcId="{CC2F3447-961D-49DF-86FF-05AB1457FDD6}" destId="{1E5ED2A3-4245-445B-B978-E61D3FFC48DD}" srcOrd="1" destOrd="0" presId="urn:microsoft.com/office/officeart/2005/8/layout/orgChart1"/>
    <dgm:cxn modelId="{A5C4EDD7-780D-4C3F-BE89-0D43E18C5D4C}" type="presParOf" srcId="{3493AF49-9683-4D09-9133-68A3105B3662}" destId="{AD88F0EE-AC5E-4131-A6C4-3AB1E1F90035}" srcOrd="1" destOrd="0" presId="urn:microsoft.com/office/officeart/2005/8/layout/orgChart1"/>
    <dgm:cxn modelId="{753313FB-4359-4518-B177-DED1AF29273C}" type="presParOf" srcId="{3493AF49-9683-4D09-9133-68A3105B3662}" destId="{07A96334-25E5-4B28-9C99-1A4ADB9317E0}" srcOrd="2" destOrd="0" presId="urn:microsoft.com/office/officeart/2005/8/layout/orgChart1"/>
    <dgm:cxn modelId="{BE8B8755-613E-4814-8AF1-79FD615D9B82}" type="presParOf" srcId="{B7B3852F-D01D-46D1-91FE-944B7B909FE9}" destId="{312B1519-E130-4127-9429-32387D73EBC8}" srcOrd="2" destOrd="0" presId="urn:microsoft.com/office/officeart/2005/8/layout/orgChart1"/>
    <dgm:cxn modelId="{9051CE47-11D1-4C2C-B4DF-8B8562395851}" type="presParOf" srcId="{B7B3852F-D01D-46D1-91FE-944B7B909FE9}" destId="{9B6DBF9F-A187-4DB5-A3F8-21FE412EFC02}" srcOrd="3" destOrd="0" presId="urn:microsoft.com/office/officeart/2005/8/layout/orgChart1"/>
    <dgm:cxn modelId="{34344AA2-0B1E-4665-B8C0-CCE6D0D7D698}" type="presParOf" srcId="{9B6DBF9F-A187-4DB5-A3F8-21FE412EFC02}" destId="{0BB1BDED-7734-4F55-8408-863E481433CD}" srcOrd="0" destOrd="0" presId="urn:microsoft.com/office/officeart/2005/8/layout/orgChart1"/>
    <dgm:cxn modelId="{898BEFD7-9834-431F-AEA5-37B168974B84}" type="presParOf" srcId="{0BB1BDED-7734-4F55-8408-863E481433CD}" destId="{F131396C-E103-46FC-8F67-D06BBB3F862A}" srcOrd="0" destOrd="0" presId="urn:microsoft.com/office/officeart/2005/8/layout/orgChart1"/>
    <dgm:cxn modelId="{EB2EC86C-46D9-4006-A62A-D3E18F1EA62C}" type="presParOf" srcId="{0BB1BDED-7734-4F55-8408-863E481433CD}" destId="{4DE93F5A-A79D-4D8E-9B4D-1D92286EACF5}" srcOrd="1" destOrd="0" presId="urn:microsoft.com/office/officeart/2005/8/layout/orgChart1"/>
    <dgm:cxn modelId="{97F329AD-8A52-4023-B4AE-0ACAD87C3631}" type="presParOf" srcId="{9B6DBF9F-A187-4DB5-A3F8-21FE412EFC02}" destId="{6A6089D8-92EA-4DBB-B3F0-91B9430A4425}" srcOrd="1" destOrd="0" presId="urn:microsoft.com/office/officeart/2005/8/layout/orgChart1"/>
    <dgm:cxn modelId="{0AEF19F3-9EA3-4E59-BAB5-D81128F7A358}" type="presParOf" srcId="{9B6DBF9F-A187-4DB5-A3F8-21FE412EFC02}" destId="{77E3E3B5-FE92-4117-88BE-B971994D5F9E}" srcOrd="2" destOrd="0" presId="urn:microsoft.com/office/officeart/2005/8/layout/orgChart1"/>
    <dgm:cxn modelId="{1508B9ED-181C-401C-B03B-8EAEB2906BC0}" type="presParOf" srcId="{77E3E3B5-FE92-4117-88BE-B971994D5F9E}" destId="{8BE488B5-4B65-4037-AEF1-B556BD333FE3}" srcOrd="0" destOrd="0" presId="urn:microsoft.com/office/officeart/2005/8/layout/orgChart1"/>
    <dgm:cxn modelId="{D8F45C7F-0987-4B5A-B6BC-70F79AC470A8}" type="presParOf" srcId="{77E3E3B5-FE92-4117-88BE-B971994D5F9E}" destId="{0FF4F441-F118-4E51-A0E0-06101DE5C5B0}" srcOrd="1" destOrd="0" presId="urn:microsoft.com/office/officeart/2005/8/layout/orgChart1"/>
    <dgm:cxn modelId="{08E2CC75-91A8-43E4-825F-1237026FB8C7}" type="presParOf" srcId="{0FF4F441-F118-4E51-A0E0-06101DE5C5B0}" destId="{C576BBB7-859A-4A1A-80F8-F06EE50BBA11}" srcOrd="0" destOrd="0" presId="urn:microsoft.com/office/officeart/2005/8/layout/orgChart1"/>
    <dgm:cxn modelId="{E0B0421D-D584-4C00-A362-C5916C3C3D74}" type="presParOf" srcId="{C576BBB7-859A-4A1A-80F8-F06EE50BBA11}" destId="{A86E00BD-1189-44BF-89BF-DDE0AE8067BB}" srcOrd="0" destOrd="0" presId="urn:microsoft.com/office/officeart/2005/8/layout/orgChart1"/>
    <dgm:cxn modelId="{D43B73DF-731A-4C1B-8155-798AAB964541}" type="presParOf" srcId="{C576BBB7-859A-4A1A-80F8-F06EE50BBA11}" destId="{DFD14D98-7EC9-4EEE-9B1A-40255ADA2F79}" srcOrd="1" destOrd="0" presId="urn:microsoft.com/office/officeart/2005/8/layout/orgChart1"/>
    <dgm:cxn modelId="{1D401F58-EA04-4CC3-B7BF-096B56AB28CA}" type="presParOf" srcId="{0FF4F441-F118-4E51-A0E0-06101DE5C5B0}" destId="{EC8023F4-1F5E-4657-8ACA-BCC2EFE86C63}" srcOrd="1" destOrd="0" presId="urn:microsoft.com/office/officeart/2005/8/layout/orgChart1"/>
    <dgm:cxn modelId="{68DD49FC-C1A6-4D42-9045-884F985AC40D}" type="presParOf" srcId="{0FF4F441-F118-4E51-A0E0-06101DE5C5B0}" destId="{93EC3716-31FA-44FA-A09B-EEFE99CBDCB5}" srcOrd="2" destOrd="0" presId="urn:microsoft.com/office/officeart/2005/8/layout/orgChart1"/>
    <dgm:cxn modelId="{B70C3275-F68C-4215-A227-EB1DE92DF687}" type="presParOf" srcId="{77E3E3B5-FE92-4117-88BE-B971994D5F9E}" destId="{0489B372-CB2A-436E-B62E-DF76B82332F8}" srcOrd="2" destOrd="0" presId="urn:microsoft.com/office/officeart/2005/8/layout/orgChart1"/>
    <dgm:cxn modelId="{A45FA95C-930D-4017-B030-A0EE902EA313}" type="presParOf" srcId="{77E3E3B5-FE92-4117-88BE-B971994D5F9E}" destId="{9D23A074-A4DA-4901-9D82-62BD91573B15}" srcOrd="3" destOrd="0" presId="urn:microsoft.com/office/officeart/2005/8/layout/orgChart1"/>
    <dgm:cxn modelId="{75DA2699-2DB5-4359-9AA8-F5C1383490B2}" type="presParOf" srcId="{9D23A074-A4DA-4901-9D82-62BD91573B15}" destId="{29AA06E7-5D21-4974-B1ED-2DD9E5304B5E}" srcOrd="0" destOrd="0" presId="urn:microsoft.com/office/officeart/2005/8/layout/orgChart1"/>
    <dgm:cxn modelId="{B14AFCDD-C207-4A65-AD24-6F9F8D820FF9}" type="presParOf" srcId="{29AA06E7-5D21-4974-B1ED-2DD9E5304B5E}" destId="{C0B7B5A2-00CB-435F-A318-E02A9FEAE372}" srcOrd="0" destOrd="0" presId="urn:microsoft.com/office/officeart/2005/8/layout/orgChart1"/>
    <dgm:cxn modelId="{2E4C09F0-E879-4AAD-AECF-0C5FF24E9F87}" type="presParOf" srcId="{29AA06E7-5D21-4974-B1ED-2DD9E5304B5E}" destId="{ADFB7D77-3A2E-4771-980E-8A309819378F}" srcOrd="1" destOrd="0" presId="urn:microsoft.com/office/officeart/2005/8/layout/orgChart1"/>
    <dgm:cxn modelId="{233B0E86-0CE3-4552-B2AD-C3EA3F905331}" type="presParOf" srcId="{9D23A074-A4DA-4901-9D82-62BD91573B15}" destId="{2C8BF463-C26E-481C-BB12-A15A8B6BCAF7}" srcOrd="1" destOrd="0" presId="urn:microsoft.com/office/officeart/2005/8/layout/orgChart1"/>
    <dgm:cxn modelId="{4778FFEE-2E61-41E5-8D37-E4623FB5B74B}" type="presParOf" srcId="{9D23A074-A4DA-4901-9D82-62BD91573B15}" destId="{ED9E0E65-81D9-40B4-8847-147592229456}" srcOrd="2" destOrd="0" presId="urn:microsoft.com/office/officeart/2005/8/layout/orgChart1"/>
    <dgm:cxn modelId="{65AF1991-A888-4791-BA50-85A43A7096B1}" type="presParOf" srcId="{77E3E3B5-FE92-4117-88BE-B971994D5F9E}" destId="{1B51C1D1-2E13-4465-92F1-B5D98C25F773}" srcOrd="4" destOrd="0" presId="urn:microsoft.com/office/officeart/2005/8/layout/orgChart1"/>
    <dgm:cxn modelId="{F006BC4C-B92A-476E-AEF9-805256CAEA81}" type="presParOf" srcId="{77E3E3B5-FE92-4117-88BE-B971994D5F9E}" destId="{B4F9742A-D677-4FDD-AA4C-CA6DAB9930AE}" srcOrd="5" destOrd="0" presId="urn:microsoft.com/office/officeart/2005/8/layout/orgChart1"/>
    <dgm:cxn modelId="{BCF680C9-D14C-4B75-9EB1-86157CBC78BD}" type="presParOf" srcId="{B4F9742A-D677-4FDD-AA4C-CA6DAB9930AE}" destId="{EB3B57F8-0EC0-46C5-AF35-4B199602569D}" srcOrd="0" destOrd="0" presId="urn:microsoft.com/office/officeart/2005/8/layout/orgChart1"/>
    <dgm:cxn modelId="{6D2BEF6E-2A72-4E81-A497-B3448E05259F}" type="presParOf" srcId="{EB3B57F8-0EC0-46C5-AF35-4B199602569D}" destId="{A0027035-4FF2-478D-8197-83E97AA17F86}" srcOrd="0" destOrd="0" presId="urn:microsoft.com/office/officeart/2005/8/layout/orgChart1"/>
    <dgm:cxn modelId="{B061891F-B750-4540-85FC-47617D0B15EA}" type="presParOf" srcId="{EB3B57F8-0EC0-46C5-AF35-4B199602569D}" destId="{A04FE1F2-4030-4B82-B044-D12389BFDC5E}" srcOrd="1" destOrd="0" presId="urn:microsoft.com/office/officeart/2005/8/layout/orgChart1"/>
    <dgm:cxn modelId="{EDE63DE7-2EDA-4A7E-8074-F7CFAB27C816}" type="presParOf" srcId="{B4F9742A-D677-4FDD-AA4C-CA6DAB9930AE}" destId="{984C164B-5B8C-4DF2-A6CE-6058E2A3D46B}" srcOrd="1" destOrd="0" presId="urn:microsoft.com/office/officeart/2005/8/layout/orgChart1"/>
    <dgm:cxn modelId="{455D5F38-F5B6-4A78-85ED-2786C96A7901}" type="presParOf" srcId="{B4F9742A-D677-4FDD-AA4C-CA6DAB9930AE}" destId="{0F332839-0951-4543-9C8E-70BE1A497898}" srcOrd="2" destOrd="0" presId="urn:microsoft.com/office/officeart/2005/8/layout/orgChart1"/>
    <dgm:cxn modelId="{F40C7154-65BF-4817-8CAE-E2AB60485FB0}" type="presParOf" srcId="{77E3E3B5-FE92-4117-88BE-B971994D5F9E}" destId="{FFFEB443-D4F7-48AE-B74A-56F17A857102}" srcOrd="6" destOrd="0" presId="urn:microsoft.com/office/officeart/2005/8/layout/orgChart1"/>
    <dgm:cxn modelId="{E62A3843-E157-4B1C-9CE8-E0772854D514}" type="presParOf" srcId="{77E3E3B5-FE92-4117-88BE-B971994D5F9E}" destId="{C9918AAE-F352-47E2-8F29-8F75813AA8FB}" srcOrd="7" destOrd="0" presId="urn:microsoft.com/office/officeart/2005/8/layout/orgChart1"/>
    <dgm:cxn modelId="{E9E0ED83-0912-4761-85F1-6ECC246DC1AF}" type="presParOf" srcId="{C9918AAE-F352-47E2-8F29-8F75813AA8FB}" destId="{314EC1D4-0132-4063-A0D2-213642B8978B}" srcOrd="0" destOrd="0" presId="urn:microsoft.com/office/officeart/2005/8/layout/orgChart1"/>
    <dgm:cxn modelId="{D034881F-00D7-4064-91AA-9858B4ADA403}" type="presParOf" srcId="{314EC1D4-0132-4063-A0D2-213642B8978B}" destId="{445663AC-BA5C-490A-A167-97DC30268554}" srcOrd="0" destOrd="0" presId="urn:microsoft.com/office/officeart/2005/8/layout/orgChart1"/>
    <dgm:cxn modelId="{9C7F12C2-2AD0-4495-A9FA-F87960CCF3F3}" type="presParOf" srcId="{314EC1D4-0132-4063-A0D2-213642B8978B}" destId="{AB546B98-3E7C-4606-BF53-2D6246D76B76}" srcOrd="1" destOrd="0" presId="urn:microsoft.com/office/officeart/2005/8/layout/orgChart1"/>
    <dgm:cxn modelId="{E844E0F2-7613-4221-A263-F55750B7E884}" type="presParOf" srcId="{C9918AAE-F352-47E2-8F29-8F75813AA8FB}" destId="{744E7552-0128-428C-AB9B-F0DE0FBC4E03}" srcOrd="1" destOrd="0" presId="urn:microsoft.com/office/officeart/2005/8/layout/orgChart1"/>
    <dgm:cxn modelId="{54E1D6E3-E891-47F3-8BB6-9E1B7403161E}" type="presParOf" srcId="{C9918AAE-F352-47E2-8F29-8F75813AA8FB}" destId="{69EAEE98-3CB4-498E-B768-DBE728AFEED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EB443-D4F7-48AE-B74A-56F17A857102}">
      <dsp:nvSpPr>
        <dsp:cNvPr id="0" name=""/>
        <dsp:cNvSpPr/>
      </dsp:nvSpPr>
      <dsp:spPr>
        <a:xfrm>
          <a:off x="7965213" y="2986188"/>
          <a:ext cx="94528" cy="1053315"/>
        </a:xfrm>
        <a:custGeom>
          <a:avLst/>
          <a:gdLst/>
          <a:ahLst/>
          <a:cxnLst/>
          <a:rect l="0" t="0" r="0" b="0"/>
          <a:pathLst>
            <a:path>
              <a:moveTo>
                <a:pt x="0" y="0"/>
              </a:moveTo>
              <a:lnTo>
                <a:pt x="0" y="1053315"/>
              </a:lnTo>
              <a:lnTo>
                <a:pt x="94528" y="105331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51C1D1-2E13-4465-92F1-B5D98C25F773}">
      <dsp:nvSpPr>
        <dsp:cNvPr id="0" name=""/>
        <dsp:cNvSpPr/>
      </dsp:nvSpPr>
      <dsp:spPr>
        <a:xfrm>
          <a:off x="7870684" y="2986188"/>
          <a:ext cx="94528" cy="1053315"/>
        </a:xfrm>
        <a:custGeom>
          <a:avLst/>
          <a:gdLst/>
          <a:ahLst/>
          <a:cxnLst/>
          <a:rect l="0" t="0" r="0" b="0"/>
          <a:pathLst>
            <a:path>
              <a:moveTo>
                <a:pt x="94528" y="0"/>
              </a:moveTo>
              <a:lnTo>
                <a:pt x="94528" y="1053315"/>
              </a:lnTo>
              <a:lnTo>
                <a:pt x="0" y="105331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89B372-CB2A-436E-B62E-DF76B82332F8}">
      <dsp:nvSpPr>
        <dsp:cNvPr id="0" name=""/>
        <dsp:cNvSpPr/>
      </dsp:nvSpPr>
      <dsp:spPr>
        <a:xfrm>
          <a:off x="7965213" y="2986188"/>
          <a:ext cx="94528" cy="414124"/>
        </a:xfrm>
        <a:custGeom>
          <a:avLst/>
          <a:gdLst/>
          <a:ahLst/>
          <a:cxnLst/>
          <a:rect l="0" t="0" r="0" b="0"/>
          <a:pathLst>
            <a:path>
              <a:moveTo>
                <a:pt x="0" y="0"/>
              </a:moveTo>
              <a:lnTo>
                <a:pt x="0" y="414124"/>
              </a:lnTo>
              <a:lnTo>
                <a:pt x="94528" y="414124"/>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E488B5-4B65-4037-AEF1-B556BD333FE3}">
      <dsp:nvSpPr>
        <dsp:cNvPr id="0" name=""/>
        <dsp:cNvSpPr/>
      </dsp:nvSpPr>
      <dsp:spPr>
        <a:xfrm>
          <a:off x="7870684" y="2986188"/>
          <a:ext cx="94528" cy="414124"/>
        </a:xfrm>
        <a:custGeom>
          <a:avLst/>
          <a:gdLst/>
          <a:ahLst/>
          <a:cxnLst/>
          <a:rect l="0" t="0" r="0" b="0"/>
          <a:pathLst>
            <a:path>
              <a:moveTo>
                <a:pt x="94528" y="0"/>
              </a:moveTo>
              <a:lnTo>
                <a:pt x="94528" y="414124"/>
              </a:lnTo>
              <a:lnTo>
                <a:pt x="0" y="414124"/>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2B1519-E130-4127-9429-32387D73EBC8}">
      <dsp:nvSpPr>
        <dsp:cNvPr id="0" name=""/>
        <dsp:cNvSpPr/>
      </dsp:nvSpPr>
      <dsp:spPr>
        <a:xfrm>
          <a:off x="6875886" y="2346996"/>
          <a:ext cx="324425" cy="414124"/>
        </a:xfrm>
        <a:custGeom>
          <a:avLst/>
          <a:gdLst/>
          <a:ahLst/>
          <a:cxnLst/>
          <a:rect l="0" t="0" r="0" b="0"/>
          <a:pathLst>
            <a:path>
              <a:moveTo>
                <a:pt x="0" y="0"/>
              </a:moveTo>
              <a:lnTo>
                <a:pt x="0" y="414124"/>
              </a:lnTo>
              <a:lnTo>
                <a:pt x="324425" y="414124"/>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B51EF2-A93D-4DA2-86B7-539A8D62AE23}">
      <dsp:nvSpPr>
        <dsp:cNvPr id="0" name=""/>
        <dsp:cNvSpPr/>
      </dsp:nvSpPr>
      <dsp:spPr>
        <a:xfrm>
          <a:off x="5779767" y="2943884"/>
          <a:ext cx="91440" cy="1734810"/>
        </a:xfrm>
        <a:custGeom>
          <a:avLst/>
          <a:gdLst/>
          <a:ahLst/>
          <a:cxnLst/>
          <a:rect l="0" t="0" r="0" b="0"/>
          <a:pathLst>
            <a:path>
              <a:moveTo>
                <a:pt x="45720" y="0"/>
              </a:moveTo>
              <a:lnTo>
                <a:pt x="45720" y="1734810"/>
              </a:lnTo>
              <a:lnTo>
                <a:pt x="101320" y="173481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9C1397-ECD4-4876-8F4E-2C0A98769237}">
      <dsp:nvSpPr>
        <dsp:cNvPr id="0" name=""/>
        <dsp:cNvSpPr/>
      </dsp:nvSpPr>
      <dsp:spPr>
        <a:xfrm>
          <a:off x="5572052" y="2943884"/>
          <a:ext cx="253434" cy="1734810"/>
        </a:xfrm>
        <a:custGeom>
          <a:avLst/>
          <a:gdLst/>
          <a:ahLst/>
          <a:cxnLst/>
          <a:rect l="0" t="0" r="0" b="0"/>
          <a:pathLst>
            <a:path>
              <a:moveTo>
                <a:pt x="253434" y="0"/>
              </a:moveTo>
              <a:lnTo>
                <a:pt x="253434" y="1734810"/>
              </a:lnTo>
              <a:lnTo>
                <a:pt x="0" y="173481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1B7D70-0205-4DAC-B927-71F16EB8678A}">
      <dsp:nvSpPr>
        <dsp:cNvPr id="0" name=""/>
        <dsp:cNvSpPr/>
      </dsp:nvSpPr>
      <dsp:spPr>
        <a:xfrm>
          <a:off x="5779767" y="2943884"/>
          <a:ext cx="91440" cy="1095619"/>
        </a:xfrm>
        <a:custGeom>
          <a:avLst/>
          <a:gdLst/>
          <a:ahLst/>
          <a:cxnLst/>
          <a:rect l="0" t="0" r="0" b="0"/>
          <a:pathLst>
            <a:path>
              <a:moveTo>
                <a:pt x="45720" y="0"/>
              </a:moveTo>
              <a:lnTo>
                <a:pt x="45720" y="1095619"/>
              </a:lnTo>
              <a:lnTo>
                <a:pt x="101320" y="1095619"/>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33DE8F-3923-47B5-84FB-8792901E1129}">
      <dsp:nvSpPr>
        <dsp:cNvPr id="0" name=""/>
        <dsp:cNvSpPr/>
      </dsp:nvSpPr>
      <dsp:spPr>
        <a:xfrm>
          <a:off x="5692031" y="2943884"/>
          <a:ext cx="133455" cy="1095619"/>
        </a:xfrm>
        <a:custGeom>
          <a:avLst/>
          <a:gdLst/>
          <a:ahLst/>
          <a:cxnLst/>
          <a:rect l="0" t="0" r="0" b="0"/>
          <a:pathLst>
            <a:path>
              <a:moveTo>
                <a:pt x="133455" y="0"/>
              </a:moveTo>
              <a:lnTo>
                <a:pt x="133455" y="1095619"/>
              </a:lnTo>
              <a:lnTo>
                <a:pt x="0" y="1095619"/>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323288-72A8-4421-A2FC-98AF854F7D11}">
      <dsp:nvSpPr>
        <dsp:cNvPr id="0" name=""/>
        <dsp:cNvSpPr/>
      </dsp:nvSpPr>
      <dsp:spPr>
        <a:xfrm>
          <a:off x="5779767" y="2943884"/>
          <a:ext cx="91440" cy="456427"/>
        </a:xfrm>
        <a:custGeom>
          <a:avLst/>
          <a:gdLst/>
          <a:ahLst/>
          <a:cxnLst/>
          <a:rect l="0" t="0" r="0" b="0"/>
          <a:pathLst>
            <a:path>
              <a:moveTo>
                <a:pt x="45720" y="0"/>
              </a:moveTo>
              <a:lnTo>
                <a:pt x="45720" y="456427"/>
              </a:lnTo>
              <a:lnTo>
                <a:pt x="101320" y="45642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2DFBAD-A52C-4B9D-AAF8-176FBF7BCC03}">
      <dsp:nvSpPr>
        <dsp:cNvPr id="0" name=""/>
        <dsp:cNvSpPr/>
      </dsp:nvSpPr>
      <dsp:spPr>
        <a:xfrm>
          <a:off x="5572052" y="2943884"/>
          <a:ext cx="253434" cy="456427"/>
        </a:xfrm>
        <a:custGeom>
          <a:avLst/>
          <a:gdLst/>
          <a:ahLst/>
          <a:cxnLst/>
          <a:rect l="0" t="0" r="0" b="0"/>
          <a:pathLst>
            <a:path>
              <a:moveTo>
                <a:pt x="253434" y="0"/>
              </a:moveTo>
              <a:lnTo>
                <a:pt x="253434" y="456427"/>
              </a:lnTo>
              <a:lnTo>
                <a:pt x="0" y="45642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199D77-4508-4FEA-AE20-C0A42732C498}">
      <dsp:nvSpPr>
        <dsp:cNvPr id="0" name=""/>
        <dsp:cNvSpPr/>
      </dsp:nvSpPr>
      <dsp:spPr>
        <a:xfrm>
          <a:off x="6590388" y="2346996"/>
          <a:ext cx="285498" cy="371820"/>
        </a:xfrm>
        <a:custGeom>
          <a:avLst/>
          <a:gdLst/>
          <a:ahLst/>
          <a:cxnLst/>
          <a:rect l="0" t="0" r="0" b="0"/>
          <a:pathLst>
            <a:path>
              <a:moveTo>
                <a:pt x="285498" y="0"/>
              </a:moveTo>
              <a:lnTo>
                <a:pt x="285498" y="371820"/>
              </a:lnTo>
              <a:lnTo>
                <a:pt x="0" y="37182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89C72A-5D74-4EF2-9A6B-7364B9E40260}">
      <dsp:nvSpPr>
        <dsp:cNvPr id="0" name=""/>
        <dsp:cNvSpPr/>
      </dsp:nvSpPr>
      <dsp:spPr>
        <a:xfrm>
          <a:off x="4577254" y="1707805"/>
          <a:ext cx="1661425" cy="414124"/>
        </a:xfrm>
        <a:custGeom>
          <a:avLst/>
          <a:gdLst/>
          <a:ahLst/>
          <a:cxnLst/>
          <a:rect l="0" t="0" r="0" b="0"/>
          <a:pathLst>
            <a:path>
              <a:moveTo>
                <a:pt x="0" y="0"/>
              </a:moveTo>
              <a:lnTo>
                <a:pt x="0" y="414124"/>
              </a:lnTo>
              <a:lnTo>
                <a:pt x="1661425" y="4141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CAC825-071D-4259-AACD-A69FB42C8ECD}">
      <dsp:nvSpPr>
        <dsp:cNvPr id="0" name=""/>
        <dsp:cNvSpPr/>
      </dsp:nvSpPr>
      <dsp:spPr>
        <a:xfrm>
          <a:off x="3481135" y="2943884"/>
          <a:ext cx="91440" cy="456427"/>
        </a:xfrm>
        <a:custGeom>
          <a:avLst/>
          <a:gdLst/>
          <a:ahLst/>
          <a:cxnLst/>
          <a:rect l="0" t="0" r="0" b="0"/>
          <a:pathLst>
            <a:path>
              <a:moveTo>
                <a:pt x="45720" y="0"/>
              </a:moveTo>
              <a:lnTo>
                <a:pt x="45720" y="456427"/>
              </a:lnTo>
              <a:lnTo>
                <a:pt x="101320" y="45642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A9D33A-EE1A-46CC-B36E-26EFC1D0AA51}">
      <dsp:nvSpPr>
        <dsp:cNvPr id="0" name=""/>
        <dsp:cNvSpPr/>
      </dsp:nvSpPr>
      <dsp:spPr>
        <a:xfrm>
          <a:off x="3393399" y="2943884"/>
          <a:ext cx="133455" cy="456427"/>
        </a:xfrm>
        <a:custGeom>
          <a:avLst/>
          <a:gdLst/>
          <a:ahLst/>
          <a:cxnLst/>
          <a:rect l="0" t="0" r="0" b="0"/>
          <a:pathLst>
            <a:path>
              <a:moveTo>
                <a:pt x="133455" y="0"/>
              </a:moveTo>
              <a:lnTo>
                <a:pt x="133455" y="456427"/>
              </a:lnTo>
              <a:lnTo>
                <a:pt x="0" y="45642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86B6E9-56C0-45EC-8B5B-055A50C4E191}">
      <dsp:nvSpPr>
        <dsp:cNvPr id="0" name=""/>
        <dsp:cNvSpPr/>
      </dsp:nvSpPr>
      <dsp:spPr>
        <a:xfrm>
          <a:off x="2398601" y="2346996"/>
          <a:ext cx="363353" cy="371820"/>
        </a:xfrm>
        <a:custGeom>
          <a:avLst/>
          <a:gdLst/>
          <a:ahLst/>
          <a:cxnLst/>
          <a:rect l="0" t="0" r="0" b="0"/>
          <a:pathLst>
            <a:path>
              <a:moveTo>
                <a:pt x="0" y="0"/>
              </a:moveTo>
              <a:lnTo>
                <a:pt x="0" y="371820"/>
              </a:lnTo>
              <a:lnTo>
                <a:pt x="363353" y="37182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5C47D8-598D-4A7D-8577-770161B905D5}">
      <dsp:nvSpPr>
        <dsp:cNvPr id="0" name=""/>
        <dsp:cNvSpPr/>
      </dsp:nvSpPr>
      <dsp:spPr>
        <a:xfrm>
          <a:off x="1163742" y="2943884"/>
          <a:ext cx="91440" cy="1095619"/>
        </a:xfrm>
        <a:custGeom>
          <a:avLst/>
          <a:gdLst/>
          <a:ahLst/>
          <a:cxnLst/>
          <a:rect l="0" t="0" r="0" b="0"/>
          <a:pathLst>
            <a:path>
              <a:moveTo>
                <a:pt x="45720" y="0"/>
              </a:moveTo>
              <a:lnTo>
                <a:pt x="45720" y="1095619"/>
              </a:lnTo>
              <a:lnTo>
                <a:pt x="101320" y="1095619"/>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425258-0E76-40F0-A9EB-24CD2E2BEAAF}">
      <dsp:nvSpPr>
        <dsp:cNvPr id="0" name=""/>
        <dsp:cNvSpPr/>
      </dsp:nvSpPr>
      <dsp:spPr>
        <a:xfrm>
          <a:off x="906836" y="2943884"/>
          <a:ext cx="302625" cy="1095619"/>
        </a:xfrm>
        <a:custGeom>
          <a:avLst/>
          <a:gdLst/>
          <a:ahLst/>
          <a:cxnLst/>
          <a:rect l="0" t="0" r="0" b="0"/>
          <a:pathLst>
            <a:path>
              <a:moveTo>
                <a:pt x="302625" y="0"/>
              </a:moveTo>
              <a:lnTo>
                <a:pt x="302625" y="1095619"/>
              </a:lnTo>
              <a:lnTo>
                <a:pt x="0" y="1095619"/>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79FF6F-D800-4E18-8492-76AAC75CD3CF}">
      <dsp:nvSpPr>
        <dsp:cNvPr id="0" name=""/>
        <dsp:cNvSpPr/>
      </dsp:nvSpPr>
      <dsp:spPr>
        <a:xfrm>
          <a:off x="1163742" y="2943884"/>
          <a:ext cx="91440" cy="456427"/>
        </a:xfrm>
        <a:custGeom>
          <a:avLst/>
          <a:gdLst/>
          <a:ahLst/>
          <a:cxnLst/>
          <a:rect l="0" t="0" r="0" b="0"/>
          <a:pathLst>
            <a:path>
              <a:moveTo>
                <a:pt x="45720" y="0"/>
              </a:moveTo>
              <a:lnTo>
                <a:pt x="45720" y="456427"/>
              </a:lnTo>
              <a:lnTo>
                <a:pt x="101320" y="45642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774574-ADBA-4911-B01A-3808842B6DE5}">
      <dsp:nvSpPr>
        <dsp:cNvPr id="0" name=""/>
        <dsp:cNvSpPr/>
      </dsp:nvSpPr>
      <dsp:spPr>
        <a:xfrm>
          <a:off x="1076006" y="2943884"/>
          <a:ext cx="133455" cy="456427"/>
        </a:xfrm>
        <a:custGeom>
          <a:avLst/>
          <a:gdLst/>
          <a:ahLst/>
          <a:cxnLst/>
          <a:rect l="0" t="0" r="0" b="0"/>
          <a:pathLst>
            <a:path>
              <a:moveTo>
                <a:pt x="133455" y="0"/>
              </a:moveTo>
              <a:lnTo>
                <a:pt x="133455" y="456427"/>
              </a:lnTo>
              <a:lnTo>
                <a:pt x="0" y="45642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99DEF4-3C50-4C0B-885B-6592A4DC2D23}">
      <dsp:nvSpPr>
        <dsp:cNvPr id="0" name=""/>
        <dsp:cNvSpPr/>
      </dsp:nvSpPr>
      <dsp:spPr>
        <a:xfrm>
          <a:off x="1974363" y="2346996"/>
          <a:ext cx="424238" cy="371820"/>
        </a:xfrm>
        <a:custGeom>
          <a:avLst/>
          <a:gdLst/>
          <a:ahLst/>
          <a:cxnLst/>
          <a:rect l="0" t="0" r="0" b="0"/>
          <a:pathLst>
            <a:path>
              <a:moveTo>
                <a:pt x="424238" y="0"/>
              </a:moveTo>
              <a:lnTo>
                <a:pt x="424238" y="371820"/>
              </a:lnTo>
              <a:lnTo>
                <a:pt x="0" y="37182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4A3E0D-905A-4025-8554-411CC6554695}">
      <dsp:nvSpPr>
        <dsp:cNvPr id="0" name=""/>
        <dsp:cNvSpPr/>
      </dsp:nvSpPr>
      <dsp:spPr>
        <a:xfrm>
          <a:off x="2848736" y="1707805"/>
          <a:ext cx="1728518" cy="414124"/>
        </a:xfrm>
        <a:custGeom>
          <a:avLst/>
          <a:gdLst/>
          <a:ahLst/>
          <a:cxnLst/>
          <a:rect l="0" t="0" r="0" b="0"/>
          <a:pathLst>
            <a:path>
              <a:moveTo>
                <a:pt x="1728518" y="0"/>
              </a:moveTo>
              <a:lnTo>
                <a:pt x="1728518" y="414124"/>
              </a:lnTo>
              <a:lnTo>
                <a:pt x="0" y="4141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354FEC-2A76-4E5B-BEFC-B2C1A0DCEC31}">
      <dsp:nvSpPr>
        <dsp:cNvPr id="0" name=""/>
        <dsp:cNvSpPr/>
      </dsp:nvSpPr>
      <dsp:spPr>
        <a:xfrm>
          <a:off x="3292511" y="1224081"/>
          <a:ext cx="2569487" cy="48372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a:solidFill>
                <a:schemeClr val="bg1"/>
              </a:solidFill>
            </a:rPr>
            <a:t>DOLOR ABDOMINAL</a:t>
          </a:r>
        </a:p>
      </dsp:txBody>
      <dsp:txXfrm>
        <a:off x="3292511" y="1224081"/>
        <a:ext cx="2569487" cy="483723"/>
      </dsp:txXfrm>
    </dsp:sp>
    <dsp:sp modelId="{721488C7-DFF2-4383-83BA-44BE5E522A21}">
      <dsp:nvSpPr>
        <dsp:cNvPr id="0" name=""/>
        <dsp:cNvSpPr/>
      </dsp:nvSpPr>
      <dsp:spPr>
        <a:xfrm>
          <a:off x="1948466" y="1896861"/>
          <a:ext cx="900269" cy="450134"/>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a:solidFill>
                <a:schemeClr val="bg1"/>
              </a:solidFill>
            </a:rPr>
            <a:t>AGUDO</a:t>
          </a:r>
        </a:p>
      </dsp:txBody>
      <dsp:txXfrm>
        <a:off x="1948466" y="1896861"/>
        <a:ext cx="900269" cy="450134"/>
      </dsp:txXfrm>
    </dsp:sp>
    <dsp:sp modelId="{2FDF168F-C0FC-45B3-9C8C-B9C147090D44}">
      <dsp:nvSpPr>
        <dsp:cNvPr id="0" name=""/>
        <dsp:cNvSpPr/>
      </dsp:nvSpPr>
      <dsp:spPr>
        <a:xfrm>
          <a:off x="444561" y="2493749"/>
          <a:ext cx="1529801" cy="450134"/>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err="1"/>
            <a:t>Abominal</a:t>
          </a:r>
          <a:endParaRPr lang="es-ES" sz="1600" kern="1200" dirty="0"/>
        </a:p>
      </dsp:txBody>
      <dsp:txXfrm>
        <a:off x="444561" y="2493749"/>
        <a:ext cx="1529801" cy="450134"/>
      </dsp:txXfrm>
    </dsp:sp>
    <dsp:sp modelId="{1D9A2434-141F-47BD-BEC8-553FE62B5A1E}">
      <dsp:nvSpPr>
        <dsp:cNvPr id="0" name=""/>
        <dsp:cNvSpPr/>
      </dsp:nvSpPr>
      <dsp:spPr>
        <a:xfrm>
          <a:off x="6566" y="3175244"/>
          <a:ext cx="1069439" cy="450134"/>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Gastroenteritis</a:t>
          </a:r>
        </a:p>
      </dsp:txBody>
      <dsp:txXfrm>
        <a:off x="6566" y="3175244"/>
        <a:ext cx="1069439" cy="450134"/>
      </dsp:txXfrm>
    </dsp:sp>
    <dsp:sp modelId="{BA57C8A0-ADF8-4E4F-A136-41376D0ABEC8}">
      <dsp:nvSpPr>
        <dsp:cNvPr id="0" name=""/>
        <dsp:cNvSpPr/>
      </dsp:nvSpPr>
      <dsp:spPr>
        <a:xfrm>
          <a:off x="1265062" y="3175244"/>
          <a:ext cx="1039010" cy="450134"/>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Traumatismos</a:t>
          </a:r>
        </a:p>
      </dsp:txBody>
      <dsp:txXfrm>
        <a:off x="1265062" y="3175244"/>
        <a:ext cx="1039010" cy="450134"/>
      </dsp:txXfrm>
    </dsp:sp>
    <dsp:sp modelId="{8DFA32B6-51E1-484F-A54B-3463DCF11423}">
      <dsp:nvSpPr>
        <dsp:cNvPr id="0" name=""/>
        <dsp:cNvSpPr/>
      </dsp:nvSpPr>
      <dsp:spPr>
        <a:xfrm>
          <a:off x="6566" y="3814436"/>
          <a:ext cx="900269" cy="450134"/>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Invaginación intestinal</a:t>
          </a:r>
        </a:p>
      </dsp:txBody>
      <dsp:txXfrm>
        <a:off x="6566" y="3814436"/>
        <a:ext cx="900269" cy="450134"/>
      </dsp:txXfrm>
    </dsp:sp>
    <dsp:sp modelId="{B602D067-B67B-4B1D-93C4-0AEFD534E9CA}">
      <dsp:nvSpPr>
        <dsp:cNvPr id="0" name=""/>
        <dsp:cNvSpPr/>
      </dsp:nvSpPr>
      <dsp:spPr>
        <a:xfrm>
          <a:off x="1265062" y="3814436"/>
          <a:ext cx="900269" cy="450134"/>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Apendicitis</a:t>
          </a:r>
        </a:p>
      </dsp:txBody>
      <dsp:txXfrm>
        <a:off x="1265062" y="3814436"/>
        <a:ext cx="900269" cy="450134"/>
      </dsp:txXfrm>
    </dsp:sp>
    <dsp:sp modelId="{B8FB3C96-3C9B-40DD-BA76-598FA65FA5AF}">
      <dsp:nvSpPr>
        <dsp:cNvPr id="0" name=""/>
        <dsp:cNvSpPr/>
      </dsp:nvSpPr>
      <dsp:spPr>
        <a:xfrm>
          <a:off x="2761955" y="2493749"/>
          <a:ext cx="1529801" cy="450134"/>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err="1"/>
            <a:t>Extraabdominal</a:t>
          </a:r>
          <a:endParaRPr lang="es-ES" sz="1600" kern="1200" dirty="0"/>
        </a:p>
      </dsp:txBody>
      <dsp:txXfrm>
        <a:off x="2761955" y="2493749"/>
        <a:ext cx="1529801" cy="450134"/>
      </dsp:txXfrm>
    </dsp:sp>
    <dsp:sp modelId="{44D8E278-9114-4A2F-8FBA-1A0DEB13398A}">
      <dsp:nvSpPr>
        <dsp:cNvPr id="0" name=""/>
        <dsp:cNvSpPr/>
      </dsp:nvSpPr>
      <dsp:spPr>
        <a:xfrm>
          <a:off x="2493130" y="3175244"/>
          <a:ext cx="900269" cy="450134"/>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Intoxicación</a:t>
          </a:r>
        </a:p>
      </dsp:txBody>
      <dsp:txXfrm>
        <a:off x="2493130" y="3175244"/>
        <a:ext cx="900269" cy="450134"/>
      </dsp:txXfrm>
    </dsp:sp>
    <dsp:sp modelId="{A6065351-C951-418D-ACE6-714105DA55D9}">
      <dsp:nvSpPr>
        <dsp:cNvPr id="0" name=""/>
        <dsp:cNvSpPr/>
      </dsp:nvSpPr>
      <dsp:spPr>
        <a:xfrm>
          <a:off x="3582456" y="3175244"/>
          <a:ext cx="900269" cy="450134"/>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Infección</a:t>
          </a:r>
        </a:p>
      </dsp:txBody>
      <dsp:txXfrm>
        <a:off x="3582456" y="3175244"/>
        <a:ext cx="900269" cy="450134"/>
      </dsp:txXfrm>
    </dsp:sp>
    <dsp:sp modelId="{4BFC362A-E58D-4DC3-A280-EC278E0FEA87}">
      <dsp:nvSpPr>
        <dsp:cNvPr id="0" name=""/>
        <dsp:cNvSpPr/>
      </dsp:nvSpPr>
      <dsp:spPr>
        <a:xfrm>
          <a:off x="6238680" y="1896861"/>
          <a:ext cx="1274412" cy="450134"/>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a:solidFill>
                <a:schemeClr val="bg1"/>
              </a:solidFill>
            </a:rPr>
            <a:t>CRÓNICO</a:t>
          </a:r>
        </a:p>
      </dsp:txBody>
      <dsp:txXfrm>
        <a:off x="6238680" y="1896861"/>
        <a:ext cx="1274412" cy="450134"/>
      </dsp:txXfrm>
    </dsp:sp>
    <dsp:sp modelId="{749C2869-4D89-4E6E-8D06-8B2C18A10DA3}">
      <dsp:nvSpPr>
        <dsp:cNvPr id="0" name=""/>
        <dsp:cNvSpPr/>
      </dsp:nvSpPr>
      <dsp:spPr>
        <a:xfrm>
          <a:off x="5060587" y="2493749"/>
          <a:ext cx="1529801" cy="450134"/>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a:t>Orgánico</a:t>
          </a:r>
        </a:p>
      </dsp:txBody>
      <dsp:txXfrm>
        <a:off x="5060587" y="2493749"/>
        <a:ext cx="1529801" cy="450134"/>
      </dsp:txXfrm>
    </dsp:sp>
    <dsp:sp modelId="{EB8D9621-C8A4-4D68-9434-B6BD20FB2E12}">
      <dsp:nvSpPr>
        <dsp:cNvPr id="0" name=""/>
        <dsp:cNvSpPr/>
      </dsp:nvSpPr>
      <dsp:spPr>
        <a:xfrm>
          <a:off x="4671782" y="3175244"/>
          <a:ext cx="900269" cy="450134"/>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Reflujo</a:t>
          </a:r>
        </a:p>
      </dsp:txBody>
      <dsp:txXfrm>
        <a:off x="4671782" y="3175244"/>
        <a:ext cx="900269" cy="450134"/>
      </dsp:txXfrm>
    </dsp:sp>
    <dsp:sp modelId="{DABD124C-DB25-4895-A62B-9736E5F05E92}">
      <dsp:nvSpPr>
        <dsp:cNvPr id="0" name=""/>
        <dsp:cNvSpPr/>
      </dsp:nvSpPr>
      <dsp:spPr>
        <a:xfrm>
          <a:off x="5881088" y="3175244"/>
          <a:ext cx="900269" cy="450134"/>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Úlcera</a:t>
          </a:r>
        </a:p>
      </dsp:txBody>
      <dsp:txXfrm>
        <a:off x="5881088" y="3175244"/>
        <a:ext cx="900269" cy="450134"/>
      </dsp:txXfrm>
    </dsp:sp>
    <dsp:sp modelId="{F431C938-6C64-4E48-90D4-A3246104DFD2}">
      <dsp:nvSpPr>
        <dsp:cNvPr id="0" name=""/>
        <dsp:cNvSpPr/>
      </dsp:nvSpPr>
      <dsp:spPr>
        <a:xfrm>
          <a:off x="4671782" y="3814436"/>
          <a:ext cx="1020248" cy="450134"/>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Estreñimiento</a:t>
          </a:r>
        </a:p>
      </dsp:txBody>
      <dsp:txXfrm>
        <a:off x="4671782" y="3814436"/>
        <a:ext cx="1020248" cy="450134"/>
      </dsp:txXfrm>
    </dsp:sp>
    <dsp:sp modelId="{A1C910B8-1571-4EF9-8D46-A7383C6471BF}">
      <dsp:nvSpPr>
        <dsp:cNvPr id="0" name=""/>
        <dsp:cNvSpPr/>
      </dsp:nvSpPr>
      <dsp:spPr>
        <a:xfrm>
          <a:off x="5881088" y="3814436"/>
          <a:ext cx="900269" cy="450134"/>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Parásitos</a:t>
          </a:r>
        </a:p>
      </dsp:txBody>
      <dsp:txXfrm>
        <a:off x="5881088" y="3814436"/>
        <a:ext cx="900269" cy="450134"/>
      </dsp:txXfrm>
    </dsp:sp>
    <dsp:sp modelId="{CDF882A3-281C-45F2-87DD-A9A14EB52A30}">
      <dsp:nvSpPr>
        <dsp:cNvPr id="0" name=""/>
        <dsp:cNvSpPr/>
      </dsp:nvSpPr>
      <dsp:spPr>
        <a:xfrm>
          <a:off x="4671782" y="4453628"/>
          <a:ext cx="900269" cy="450134"/>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Fármacos</a:t>
          </a:r>
        </a:p>
      </dsp:txBody>
      <dsp:txXfrm>
        <a:off x="4671782" y="4453628"/>
        <a:ext cx="900269" cy="450134"/>
      </dsp:txXfrm>
    </dsp:sp>
    <dsp:sp modelId="{EB31E8BA-3F28-4861-BF96-52AAD151FC73}">
      <dsp:nvSpPr>
        <dsp:cNvPr id="0" name=""/>
        <dsp:cNvSpPr/>
      </dsp:nvSpPr>
      <dsp:spPr>
        <a:xfrm>
          <a:off x="5881088" y="4453628"/>
          <a:ext cx="900269" cy="450134"/>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Enfermedad inflamatoria</a:t>
          </a:r>
        </a:p>
      </dsp:txBody>
      <dsp:txXfrm>
        <a:off x="5881088" y="4453628"/>
        <a:ext cx="900269" cy="450134"/>
      </dsp:txXfrm>
    </dsp:sp>
    <dsp:sp modelId="{F131396C-E103-46FC-8F67-D06BBB3F862A}">
      <dsp:nvSpPr>
        <dsp:cNvPr id="0" name=""/>
        <dsp:cNvSpPr/>
      </dsp:nvSpPr>
      <dsp:spPr>
        <a:xfrm>
          <a:off x="7200312" y="2536053"/>
          <a:ext cx="1529801" cy="450134"/>
        </a:xfrm>
        <a:prstGeom prst="rect">
          <a:avLst/>
        </a:prstGeom>
        <a:gradFill flip="none" rotWithShape="0">
          <a:gsLst>
            <a:gs pos="0">
              <a:srgbClr val="009999">
                <a:tint val="66000"/>
                <a:satMod val="160000"/>
              </a:srgbClr>
            </a:gs>
            <a:gs pos="50000">
              <a:srgbClr val="009999">
                <a:tint val="44500"/>
                <a:satMod val="160000"/>
              </a:srgbClr>
            </a:gs>
            <a:gs pos="100000">
              <a:srgbClr val="009999">
                <a:tint val="23500"/>
                <a:satMod val="160000"/>
              </a:srgbClr>
            </a:gs>
          </a:gsLst>
          <a:lin ang="16200000" scaled="1"/>
          <a:tileRect/>
        </a:gra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a:t>Funcional</a:t>
          </a:r>
        </a:p>
      </dsp:txBody>
      <dsp:txXfrm>
        <a:off x="7200312" y="2536053"/>
        <a:ext cx="1529801" cy="450134"/>
      </dsp:txXfrm>
    </dsp:sp>
    <dsp:sp modelId="{A86E00BD-1189-44BF-89BF-DDE0AE8067BB}">
      <dsp:nvSpPr>
        <dsp:cNvPr id="0" name=""/>
        <dsp:cNvSpPr/>
      </dsp:nvSpPr>
      <dsp:spPr>
        <a:xfrm>
          <a:off x="6970414" y="3175244"/>
          <a:ext cx="900269" cy="450134"/>
        </a:xfrm>
        <a:prstGeom prst="rect">
          <a:avLst/>
        </a:prstGeom>
        <a:solidFill>
          <a:schemeClr val="lt1">
            <a:hueOff val="0"/>
            <a:satOff val="0"/>
            <a:lumOff val="0"/>
            <a:alphaOff val="0"/>
          </a:schemeClr>
        </a:solidFill>
        <a:ln w="25400" cap="flat" cmpd="sng" algn="ctr">
          <a:solidFill>
            <a:srgbClr val="0099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Dispepsia</a:t>
          </a:r>
        </a:p>
      </dsp:txBody>
      <dsp:txXfrm>
        <a:off x="6970414" y="3175244"/>
        <a:ext cx="900269" cy="450134"/>
      </dsp:txXfrm>
    </dsp:sp>
    <dsp:sp modelId="{C0B7B5A2-00CB-435F-A318-E02A9FEAE372}">
      <dsp:nvSpPr>
        <dsp:cNvPr id="0" name=""/>
        <dsp:cNvSpPr/>
      </dsp:nvSpPr>
      <dsp:spPr>
        <a:xfrm>
          <a:off x="8059741" y="3175244"/>
          <a:ext cx="900269" cy="450134"/>
        </a:xfrm>
        <a:prstGeom prst="rect">
          <a:avLst/>
        </a:prstGeom>
        <a:solidFill>
          <a:schemeClr val="lt1">
            <a:hueOff val="0"/>
            <a:satOff val="0"/>
            <a:lumOff val="0"/>
            <a:alphaOff val="0"/>
          </a:schemeClr>
        </a:solidFill>
        <a:ln w="25400" cap="flat" cmpd="sng" algn="ctr">
          <a:solidFill>
            <a:srgbClr val="0099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Intestino irritable</a:t>
          </a:r>
        </a:p>
      </dsp:txBody>
      <dsp:txXfrm>
        <a:off x="8059741" y="3175244"/>
        <a:ext cx="900269" cy="450134"/>
      </dsp:txXfrm>
    </dsp:sp>
    <dsp:sp modelId="{A0027035-4FF2-478D-8197-83E97AA17F86}">
      <dsp:nvSpPr>
        <dsp:cNvPr id="0" name=""/>
        <dsp:cNvSpPr/>
      </dsp:nvSpPr>
      <dsp:spPr>
        <a:xfrm>
          <a:off x="6970414" y="3814436"/>
          <a:ext cx="900269" cy="450134"/>
        </a:xfrm>
        <a:prstGeom prst="rect">
          <a:avLst/>
        </a:prstGeom>
        <a:solidFill>
          <a:schemeClr val="lt1">
            <a:hueOff val="0"/>
            <a:satOff val="0"/>
            <a:lumOff val="0"/>
            <a:alphaOff val="0"/>
          </a:schemeClr>
        </a:solidFill>
        <a:ln w="25400" cap="flat" cmpd="sng" algn="ctr">
          <a:solidFill>
            <a:srgbClr val="0099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Migraña abdominal</a:t>
          </a:r>
        </a:p>
      </dsp:txBody>
      <dsp:txXfrm>
        <a:off x="6970414" y="3814436"/>
        <a:ext cx="900269" cy="450134"/>
      </dsp:txXfrm>
    </dsp:sp>
    <dsp:sp modelId="{445663AC-BA5C-490A-A167-97DC30268554}">
      <dsp:nvSpPr>
        <dsp:cNvPr id="0" name=""/>
        <dsp:cNvSpPr/>
      </dsp:nvSpPr>
      <dsp:spPr>
        <a:xfrm>
          <a:off x="8059741" y="3814436"/>
          <a:ext cx="900269" cy="450134"/>
        </a:xfrm>
        <a:prstGeom prst="rect">
          <a:avLst/>
        </a:prstGeom>
        <a:solidFill>
          <a:schemeClr val="lt1">
            <a:hueOff val="0"/>
            <a:satOff val="0"/>
            <a:lumOff val="0"/>
            <a:alphaOff val="0"/>
          </a:schemeClr>
        </a:solidFill>
        <a:ln w="25400" cap="flat" cmpd="sng" algn="ctr">
          <a:solidFill>
            <a:srgbClr val="0099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a:t>No especificado</a:t>
          </a:r>
        </a:p>
      </dsp:txBody>
      <dsp:txXfrm>
        <a:off x="8059741" y="3814436"/>
        <a:ext cx="900269" cy="45013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28/12/2019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12/28/2019 6:48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8.gi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98537" y="1961173"/>
            <a:ext cx="7223125" cy="1446550"/>
          </a:xfrm>
          <a:prstGeom prst="rect">
            <a:avLst/>
          </a:prstGeom>
          <a:noFill/>
          <a:ln w="12700">
            <a:solidFill>
              <a:schemeClr val="tx1"/>
            </a:solidFill>
            <a:miter lim="800000"/>
            <a:headEnd/>
            <a:tailEnd/>
          </a:ln>
        </p:spPr>
        <p:txBody>
          <a:bodyPr>
            <a:spAutoFit/>
          </a:bodyPr>
          <a:lstStyle/>
          <a:p>
            <a:pPr algn="ctr"/>
            <a:r>
              <a:rPr lang="es-ES" sz="4400" b="1" dirty="0" smtClean="0">
                <a:latin typeface="Arial" panose="020B0604020202020204" pitchFamily="34" charset="0"/>
                <a:cs typeface="Arial" panose="020B0604020202020204" pitchFamily="34" charset="0"/>
              </a:rPr>
              <a:t>DOLOR </a:t>
            </a:r>
            <a:r>
              <a:rPr lang="es-ES" sz="4400" b="1" dirty="0">
                <a:latin typeface="Arial" panose="020B0604020202020204" pitchFamily="34" charset="0"/>
                <a:cs typeface="Arial" panose="020B0604020202020204" pitchFamily="34" charset="0"/>
              </a:rPr>
              <a:t>ABDOMINAL EN LA INFANCIA</a:t>
            </a:r>
            <a:r>
              <a:rPr lang="es-ES" sz="4400" b="1" dirty="0" smtClean="0">
                <a:latin typeface="Arial" panose="020B0604020202020204" pitchFamily="34" charset="0"/>
                <a:cs typeface="Arial" panose="020B0604020202020204" pitchFamily="34" charset="0"/>
              </a:rPr>
              <a:t>.</a:t>
            </a:r>
            <a:r>
              <a:rPr lang="es-ES" sz="4000" dirty="0" smtClean="0"/>
              <a:t> </a:t>
            </a:r>
            <a:endParaRPr lang="es-ES" sz="4000" dirty="0"/>
          </a:p>
        </p:txBody>
      </p:sp>
      <p:sp>
        <p:nvSpPr>
          <p:cNvPr id="2" name="CuadroTexto 11"/>
          <p:cNvSpPr txBox="1"/>
          <p:nvPr/>
        </p:nvSpPr>
        <p:spPr>
          <a:xfrm>
            <a:off x="2487613" y="3922713"/>
            <a:ext cx="5080000" cy="1200329"/>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Mª Pilar Tortosa Pinto.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Aida Ruíz López.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53039" y="4522877"/>
            <a:ext cx="105313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399014"/>
            <a:ext cx="7817638" cy="4001095"/>
          </a:xfrm>
        </p:spPr>
        <p:txBody>
          <a:bodyPr/>
          <a:lstStyle/>
          <a:p>
            <a:pPr>
              <a:buBlip>
                <a:blip r:embed="rId4"/>
              </a:buBlip>
            </a:pPr>
            <a:r>
              <a:rPr lang="es-ES" sz="2000" dirty="0"/>
              <a:t>Molestia en la zona entre el pecho y los huesos de la cadera (pelvis).</a:t>
            </a:r>
          </a:p>
          <a:p>
            <a:pPr>
              <a:buBlip>
                <a:blip r:embed="rId4"/>
              </a:buBlip>
            </a:pPr>
            <a:r>
              <a:rPr lang="es-ES" sz="2000" dirty="0" smtClean="0"/>
              <a:t>Esta </a:t>
            </a:r>
            <a:r>
              <a:rPr lang="es-ES" sz="2000" dirty="0"/>
              <a:t>zona contiene: </a:t>
            </a:r>
          </a:p>
          <a:p>
            <a:pPr marL="742950" lvl="1" indent="-285750">
              <a:buFont typeface="Wingdings" pitchFamily="2" charset="2"/>
              <a:buChar char="ü"/>
            </a:pPr>
            <a:r>
              <a:rPr lang="es-ES" sz="2000" dirty="0"/>
              <a:t>Estómago</a:t>
            </a:r>
          </a:p>
          <a:p>
            <a:pPr marL="742950" lvl="1" indent="-285750">
              <a:buFont typeface="Wingdings" pitchFamily="2" charset="2"/>
              <a:buChar char="ü"/>
            </a:pPr>
            <a:r>
              <a:rPr lang="es-ES" sz="2000" dirty="0"/>
              <a:t>Hígado</a:t>
            </a:r>
          </a:p>
          <a:p>
            <a:pPr marL="742950" lvl="1" indent="-285750">
              <a:buFont typeface="Wingdings" pitchFamily="2" charset="2"/>
              <a:buChar char="ü"/>
            </a:pPr>
            <a:r>
              <a:rPr lang="es-ES" sz="2000" dirty="0"/>
              <a:t>Vesícula biliar</a:t>
            </a:r>
          </a:p>
          <a:p>
            <a:pPr marL="742950" lvl="1" indent="-285750">
              <a:buFont typeface="Wingdings" pitchFamily="2" charset="2"/>
              <a:buChar char="ü"/>
            </a:pPr>
            <a:r>
              <a:rPr lang="es-ES" sz="2000" dirty="0"/>
              <a:t>Bazo</a:t>
            </a:r>
          </a:p>
          <a:p>
            <a:pPr marL="742950" lvl="1" indent="-285750">
              <a:buFont typeface="Wingdings" pitchFamily="2" charset="2"/>
              <a:buChar char="ü"/>
            </a:pPr>
            <a:r>
              <a:rPr lang="es-ES" sz="2000" dirty="0"/>
              <a:t>Páncreas</a:t>
            </a:r>
          </a:p>
          <a:p>
            <a:pPr marL="742950" lvl="1" indent="-285750">
              <a:buFont typeface="Wingdings" pitchFamily="2" charset="2"/>
              <a:buChar char="ü"/>
            </a:pPr>
            <a:r>
              <a:rPr lang="es-ES" sz="2000" dirty="0"/>
              <a:t>Intestinos</a:t>
            </a:r>
          </a:p>
          <a:p>
            <a:pPr marL="742950" lvl="1" indent="-285750">
              <a:buFont typeface="Wingdings" pitchFamily="2" charset="2"/>
              <a:buChar char="ü"/>
            </a:pPr>
            <a:r>
              <a:rPr lang="es-ES" sz="2000" dirty="0"/>
              <a:t>Riñones</a:t>
            </a:r>
          </a:p>
          <a:p>
            <a:pPr marL="742950" lvl="1" indent="-285750">
              <a:buFont typeface="Wingdings" pitchFamily="2" charset="2"/>
              <a:buChar char="ü"/>
            </a:pPr>
            <a:r>
              <a:rPr lang="es-ES" sz="2000" dirty="0"/>
              <a:t>Apéndice</a:t>
            </a:r>
          </a:p>
          <a:p>
            <a:pPr marL="742950" lvl="1" indent="-285750">
              <a:buFont typeface="Wingdings" pitchFamily="2" charset="2"/>
              <a:buChar char="ü"/>
            </a:pPr>
            <a:r>
              <a:rPr lang="es-ES" sz="2000" dirty="0"/>
              <a:t>Órganos urinarios </a:t>
            </a:r>
          </a:p>
          <a:p>
            <a:pPr marL="742950" lvl="1" indent="-285750">
              <a:buFont typeface="Wingdings" pitchFamily="2" charset="2"/>
              <a:buChar char="ü"/>
            </a:pPr>
            <a:r>
              <a:rPr lang="es-ES" sz="2000" dirty="0"/>
              <a:t>Órganos reproductores</a:t>
            </a:r>
            <a:endParaRPr lang="es-ES" sz="2000" dirty="0"/>
          </a:p>
        </p:txBody>
      </p:sp>
      <p:sp>
        <p:nvSpPr>
          <p:cNvPr id="4" name="3 Título"/>
          <p:cNvSpPr>
            <a:spLocks noGrp="1"/>
          </p:cNvSpPr>
          <p:nvPr>
            <p:ph type="title"/>
          </p:nvPr>
        </p:nvSpPr>
        <p:spPr>
          <a:xfrm>
            <a:off x="381000" y="230188"/>
            <a:ext cx="8382000" cy="553998"/>
          </a:xfrm>
        </p:spPr>
        <p:txBody>
          <a:bodyPr/>
          <a:lstStyle/>
          <a:p>
            <a:r>
              <a:rPr lang="es-ES" sz="4000" b="1" dirty="0"/>
              <a:t>¿QUÉ ES EL DOLOR ABDOMINAL</a:t>
            </a:r>
            <a:r>
              <a:rPr lang="es-ES" sz="4000" b="1" dirty="0" smtClean="0"/>
              <a:t>?</a:t>
            </a:r>
            <a:endParaRPr lang="es-ES" sz="4000" dirty="0"/>
          </a:p>
        </p:txBody>
      </p:sp>
      <p:pic>
        <p:nvPicPr>
          <p:cNvPr id="1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53039" y="4522877"/>
            <a:ext cx="105313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641900" y="411555"/>
            <a:ext cx="7817638" cy="595612"/>
          </a:xfrm>
        </p:spPr>
        <p:txBody>
          <a:bodyPr/>
          <a:lstStyle/>
          <a:p>
            <a:pPr marL="0" indent="0">
              <a:lnSpc>
                <a:spcPct val="114000"/>
              </a:lnSpc>
              <a:spcBef>
                <a:spcPts val="600"/>
              </a:spcBef>
              <a:buNone/>
            </a:pPr>
            <a:r>
              <a:rPr lang="es-ES" sz="3600" b="1" dirty="0">
                <a:effectLst>
                  <a:outerShdw blurRad="38100" dist="38100" dir="2700000" algn="tl">
                    <a:srgbClr val="000000">
                      <a:alpha val="43137"/>
                    </a:srgbClr>
                  </a:outerShdw>
                </a:effectLst>
              </a:rPr>
              <a:t>¿QUÉ HAY QUE TENER EN CUENTA ?</a:t>
            </a:r>
            <a:endParaRPr lang="es-ES" sz="3600" b="1" dirty="0"/>
          </a:p>
        </p:txBody>
      </p:sp>
      <p:sp>
        <p:nvSpPr>
          <p:cNvPr id="5" name="4 CuadroTexto"/>
          <p:cNvSpPr txBox="1"/>
          <p:nvPr/>
        </p:nvSpPr>
        <p:spPr>
          <a:xfrm>
            <a:off x="341193" y="1460310"/>
            <a:ext cx="8393373" cy="4247317"/>
          </a:xfrm>
          <a:prstGeom prst="rect">
            <a:avLst/>
          </a:prstGeom>
          <a:noFill/>
        </p:spPr>
        <p:txBody>
          <a:bodyPr wrap="square" rtlCol="0">
            <a:spAutoFit/>
          </a:bodyPr>
          <a:lstStyle/>
          <a:p>
            <a:pPr marL="285750" lvl="0" indent="-285750">
              <a:buBlip>
                <a:blip r:embed="rId4"/>
              </a:buBlip>
            </a:pPr>
            <a:r>
              <a:rPr lang="es-ES" b="1" dirty="0"/>
              <a:t>Edad</a:t>
            </a:r>
            <a:endParaRPr lang="es-ES" sz="2400" b="1" dirty="0"/>
          </a:p>
          <a:p>
            <a:pPr marL="285750" lvl="0" indent="-285750">
              <a:buBlip>
                <a:blip r:embed="rId4"/>
              </a:buBlip>
            </a:pPr>
            <a:r>
              <a:rPr lang="es-ES" b="1" dirty="0"/>
              <a:t>Antecedentes: </a:t>
            </a:r>
            <a:r>
              <a:rPr lang="es-ES" sz="1400" dirty="0"/>
              <a:t>episodios previos , alimentos , medicamentos , enfermedades o cirugías , golpes o </a:t>
            </a:r>
            <a:r>
              <a:rPr lang="es-ES" sz="1400" dirty="0" smtClean="0"/>
              <a:t>caídas. </a:t>
            </a:r>
            <a:endParaRPr lang="es-ES" sz="1400" dirty="0"/>
          </a:p>
          <a:p>
            <a:pPr marL="285750" lvl="0" indent="-285750">
              <a:buBlip>
                <a:blip r:embed="rId4"/>
              </a:buBlip>
            </a:pPr>
            <a:r>
              <a:rPr lang="es-ES" b="1" dirty="0"/>
              <a:t>Tiempo de evolución</a:t>
            </a:r>
            <a:r>
              <a:rPr lang="es-ES" sz="1400" dirty="0"/>
              <a:t>: horas, días, semanas.</a:t>
            </a:r>
          </a:p>
          <a:p>
            <a:pPr marL="285750" lvl="0" indent="-285750">
              <a:buBlip>
                <a:blip r:embed="rId4"/>
              </a:buBlip>
            </a:pPr>
            <a:r>
              <a:rPr lang="es-ES" b="1" dirty="0"/>
              <a:t>Modo de presentación: </a:t>
            </a:r>
            <a:r>
              <a:rPr lang="es-ES" sz="1400" dirty="0"/>
              <a:t>repentino y súbito, lento, intermitente.</a:t>
            </a:r>
          </a:p>
          <a:p>
            <a:pPr marL="285750" lvl="0" indent="-285750">
              <a:buBlip>
                <a:blip r:embed="rId4"/>
              </a:buBlip>
            </a:pPr>
            <a:r>
              <a:rPr lang="es-ES" b="1" dirty="0"/>
              <a:t>Tipo</a:t>
            </a:r>
            <a:r>
              <a:rPr lang="es-ES" sz="1400" dirty="0"/>
              <a:t>: continuo, punzante, difuso.</a:t>
            </a:r>
          </a:p>
          <a:p>
            <a:pPr marL="285750" lvl="0" indent="-285750">
              <a:buBlip>
                <a:blip r:embed="rId4"/>
              </a:buBlip>
            </a:pPr>
            <a:r>
              <a:rPr lang="es-ES" b="1" dirty="0"/>
              <a:t>Localización: </a:t>
            </a:r>
            <a:r>
              <a:rPr lang="es-ES" sz="1400" dirty="0"/>
              <a:t>si es generalizado o duele más en algún punto.</a:t>
            </a:r>
          </a:p>
          <a:p>
            <a:pPr marL="285750" lvl="0" indent="-285750">
              <a:buBlip>
                <a:blip r:embed="rId4"/>
              </a:buBlip>
            </a:pPr>
            <a:r>
              <a:rPr lang="es-ES" b="1" dirty="0"/>
              <a:t>Características: </a:t>
            </a:r>
            <a:r>
              <a:rPr lang="es-ES" sz="1400" dirty="0"/>
              <a:t>intensidad, duración</a:t>
            </a:r>
          </a:p>
          <a:p>
            <a:pPr marL="285750" lvl="0" indent="-285750">
              <a:buBlip>
                <a:blip r:embed="rId4"/>
              </a:buBlip>
            </a:pPr>
            <a:r>
              <a:rPr lang="es-ES" b="1" dirty="0"/>
              <a:t>Síntomas acompañantes:</a:t>
            </a:r>
            <a:endParaRPr lang="es-ES" sz="2400" b="1" dirty="0"/>
          </a:p>
          <a:p>
            <a:pPr marL="742950" lvl="1" indent="-285750">
              <a:buFont typeface="Wingdings" panose="05000000000000000000" pitchFamily="2" charset="2"/>
              <a:buChar char="ü"/>
            </a:pPr>
            <a:r>
              <a:rPr lang="es-ES" dirty="0"/>
              <a:t>Temperatura: </a:t>
            </a:r>
            <a:r>
              <a:rPr lang="es-ES" sz="1400" dirty="0"/>
              <a:t>sin fiebre, con febrícula  o fiebre alta.</a:t>
            </a:r>
          </a:p>
          <a:p>
            <a:pPr marL="742950" lvl="1" indent="-285750">
              <a:buFont typeface="Wingdings" panose="05000000000000000000" pitchFamily="2" charset="2"/>
              <a:buChar char="ü"/>
            </a:pPr>
            <a:r>
              <a:rPr lang="es-ES" dirty="0"/>
              <a:t>Vómitos: </a:t>
            </a:r>
            <a:r>
              <a:rPr lang="es-ES" sz="1400" dirty="0"/>
              <a:t>presencia o ausencia, duración, contenido.</a:t>
            </a:r>
          </a:p>
          <a:p>
            <a:pPr marL="742950" lvl="1" indent="-285750">
              <a:buFont typeface="Wingdings" panose="05000000000000000000" pitchFamily="2" charset="2"/>
              <a:buChar char="ü"/>
            </a:pPr>
            <a:r>
              <a:rPr lang="es-ES" dirty="0"/>
              <a:t>Deposiciones: </a:t>
            </a:r>
            <a:r>
              <a:rPr lang="es-ES" sz="1400" dirty="0"/>
              <a:t>duras, blandas, líquidas</a:t>
            </a:r>
          </a:p>
          <a:p>
            <a:pPr marL="742950" lvl="1" indent="-285750">
              <a:buFont typeface="Wingdings" panose="05000000000000000000" pitchFamily="2" charset="2"/>
              <a:buChar char="ü"/>
            </a:pPr>
            <a:r>
              <a:rPr lang="es-ES" dirty="0"/>
              <a:t>Estado general.</a:t>
            </a:r>
            <a:endParaRPr lang="es-ES" sz="2400" dirty="0"/>
          </a:p>
          <a:p>
            <a:pPr marL="742950" lvl="1" indent="-285750">
              <a:buFont typeface="Wingdings" panose="05000000000000000000" pitchFamily="2" charset="2"/>
              <a:buChar char="ü"/>
            </a:pPr>
            <a:r>
              <a:rPr lang="es-ES" dirty="0"/>
              <a:t>Molestias urinarias o ginecológicas.</a:t>
            </a:r>
            <a:endParaRPr lang="es-ES" sz="2400" dirty="0"/>
          </a:p>
          <a:p>
            <a:pPr marL="742950" lvl="1" indent="-285750">
              <a:buFont typeface="Wingdings" panose="05000000000000000000" pitchFamily="2" charset="2"/>
              <a:buChar char="ü"/>
            </a:pPr>
            <a:r>
              <a:rPr lang="es-ES" dirty="0"/>
              <a:t>Síntomas respiratorios, dolor de cabeza.</a:t>
            </a:r>
            <a:endParaRPr lang="es-ES" sz="2400" dirty="0"/>
          </a:p>
          <a:p>
            <a:endParaRPr lang="es-ES" dirty="0"/>
          </a:p>
        </p:txBody>
      </p:sp>
      <p:pic>
        <p:nvPicPr>
          <p:cNvPr id="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53039" y="4522877"/>
            <a:ext cx="105313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8382000" cy="664797"/>
          </a:xfrm>
        </p:spPr>
        <p:txBody>
          <a:bodyPr/>
          <a:lstStyle/>
          <a:p>
            <a:r>
              <a:rPr lang="es-ES" b="1" dirty="0" smtClean="0">
                <a:effectLst>
                  <a:outerShdw blurRad="38100" dist="38100" dir="2700000" algn="tl">
                    <a:srgbClr val="000000">
                      <a:alpha val="43137"/>
                    </a:srgbClr>
                  </a:outerShdw>
                </a:effectLst>
              </a:rPr>
              <a:t>¿Por qué se produce?</a:t>
            </a:r>
            <a:endParaRPr lang="es-ES" b="1" dirty="0">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620448242"/>
              </p:ext>
            </p:extLst>
          </p:nvPr>
        </p:nvGraphicFramePr>
        <p:xfrm>
          <a:off x="32960" y="0"/>
          <a:ext cx="8966578" cy="6127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46405" y="4675277"/>
            <a:ext cx="105313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Imagen 4"/>
          <p:cNvPicPr>
            <a:picLocks noChangeAspect="1"/>
          </p:cNvPicPr>
          <p:nvPr/>
        </p:nvPicPr>
        <p:blipFill>
          <a:blip r:embed="rId8"/>
          <a:srcRect/>
          <a:stretch>
            <a:fillRect/>
          </a:stretch>
        </p:blipFill>
        <p:spPr bwMode="auto">
          <a:xfrm>
            <a:off x="7559675" y="234950"/>
            <a:ext cx="1439863" cy="882650"/>
          </a:xfrm>
          <a:prstGeom prst="rect">
            <a:avLst/>
          </a:prstGeom>
          <a:noFill/>
          <a:ln w="9525">
            <a:noFill/>
            <a:miter lim="800000"/>
            <a:headEnd/>
            <a:tailEnd/>
          </a:ln>
        </p:spPr>
      </p:pic>
      <p:sp>
        <p:nvSpPr>
          <p:cNvPr id="7"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8" name="Imagen 3"/>
          <p:cNvPicPr>
            <a:picLocks noChangeAspect="1"/>
          </p:cNvPicPr>
          <p:nvPr/>
        </p:nvPicPr>
        <p:blipFill>
          <a:blip r:embed="rId9"/>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257590723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8382000" cy="609398"/>
          </a:xfrm>
        </p:spPr>
        <p:txBody>
          <a:bodyPr/>
          <a:lstStyle/>
          <a:p>
            <a:r>
              <a:rPr lang="es-ES" sz="4400" b="1" dirty="0" smtClean="0">
                <a:effectLst>
                  <a:outerShdw blurRad="38100" dist="38100" dir="2700000" algn="tl">
                    <a:srgbClr val="000000">
                      <a:alpha val="43137"/>
                    </a:srgbClr>
                  </a:outerShdw>
                </a:effectLst>
              </a:rPr>
              <a:t>¿Cómo se diagnostica?</a:t>
            </a:r>
            <a:endParaRPr lang="es-ES" sz="44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81000" y="1190989"/>
            <a:ext cx="8382000" cy="1686616"/>
          </a:xfrm>
        </p:spPr>
        <p:style>
          <a:lnRef idx="2">
            <a:schemeClr val="accent2"/>
          </a:lnRef>
          <a:fillRef idx="1">
            <a:schemeClr val="lt1"/>
          </a:fillRef>
          <a:effectRef idx="0">
            <a:schemeClr val="accent2"/>
          </a:effectRef>
          <a:fontRef idx="minor">
            <a:schemeClr val="dk1"/>
          </a:fontRef>
        </p:style>
        <p:txBody>
          <a:bodyPr/>
          <a:lstStyle/>
          <a:p>
            <a:r>
              <a:rPr lang="es-ES" sz="2400" dirty="0"/>
              <a:t>Historia clínica y exploración física.</a:t>
            </a:r>
          </a:p>
          <a:p>
            <a:r>
              <a:rPr lang="es-ES" sz="2000" dirty="0"/>
              <a:t>Otras (no siempre):</a:t>
            </a:r>
          </a:p>
          <a:p>
            <a:pPr lvl="1"/>
            <a:r>
              <a:rPr lang="es-ES" sz="2000" dirty="0"/>
              <a:t>Análisis de sangre, orina, heces</a:t>
            </a:r>
          </a:p>
          <a:p>
            <a:pPr lvl="1"/>
            <a:r>
              <a:rPr lang="es-ES" sz="2000" dirty="0"/>
              <a:t>Pruebas de imagen</a:t>
            </a:r>
          </a:p>
          <a:p>
            <a:pPr lvl="1"/>
            <a:r>
              <a:rPr lang="es-ES" sz="2000" dirty="0"/>
              <a:t>Endoscopia</a:t>
            </a:r>
          </a:p>
        </p:txBody>
      </p:sp>
      <p:sp>
        <p:nvSpPr>
          <p:cNvPr id="4" name="1 Título"/>
          <p:cNvSpPr txBox="1">
            <a:spLocks/>
          </p:cNvSpPr>
          <p:nvPr/>
        </p:nvSpPr>
        <p:spPr>
          <a:xfrm>
            <a:off x="381000" y="2877605"/>
            <a:ext cx="8382000" cy="609398"/>
          </a:xfrm>
          <a:prstGeom prst="rect">
            <a:avLst/>
          </a:prstGeom>
        </p:spPr>
        <p:txBody>
          <a:bodyPr vert="horz" wrap="square" lIns="0" tIns="0" rIns="0" bIns="0" rtlCol="0" anchor="t">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r>
              <a:rPr lang="es-ES" sz="4400" b="1" dirty="0" smtClean="0">
                <a:effectLst>
                  <a:outerShdw blurRad="38100" dist="38100" dir="2700000" algn="tl">
                    <a:srgbClr val="000000">
                      <a:alpha val="43137"/>
                    </a:srgbClr>
                  </a:outerShdw>
                </a:effectLst>
              </a:rPr>
              <a:t>¿Qué debemos hacer?</a:t>
            </a:r>
            <a:endParaRPr lang="es-ES" sz="4400" b="1" dirty="0">
              <a:effectLst>
                <a:outerShdw blurRad="38100" dist="38100" dir="2700000" algn="tl">
                  <a:srgbClr val="000000">
                    <a:alpha val="43137"/>
                  </a:srgbClr>
                </a:outerShdw>
              </a:effectLst>
            </a:endParaRPr>
          </a:p>
        </p:txBody>
      </p:sp>
      <p:sp>
        <p:nvSpPr>
          <p:cNvPr id="5" name="2 Marcador de contenido"/>
          <p:cNvSpPr txBox="1">
            <a:spLocks/>
          </p:cNvSpPr>
          <p:nvPr/>
        </p:nvSpPr>
        <p:spPr bwMode="auto">
          <a:xfrm>
            <a:off x="381000" y="3623480"/>
            <a:ext cx="8382000" cy="223445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2"/>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3"/>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3"/>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3"/>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sz="2400" dirty="0"/>
              <a:t>Observar: </a:t>
            </a:r>
            <a:r>
              <a:rPr lang="es-ES" sz="2000" dirty="0"/>
              <a:t>estado general, color, fiebre, vómitos, cambios en las deposiciones, tipo de dolor(características, con qué se alivia, si lo despierta)</a:t>
            </a:r>
          </a:p>
          <a:p>
            <a:r>
              <a:rPr lang="es-ES" sz="2400" dirty="0"/>
              <a:t>Masaje, calor, invitar al niño a defecar.</a:t>
            </a:r>
          </a:p>
          <a:p>
            <a:r>
              <a:rPr lang="es-ES" sz="2400" dirty="0"/>
              <a:t> No forzar  las comidas</a:t>
            </a:r>
          </a:p>
          <a:p>
            <a:r>
              <a:rPr lang="es-ES" sz="2400" dirty="0"/>
              <a:t> Mantener una dieta y actividad normal. </a:t>
            </a:r>
          </a:p>
          <a:p>
            <a:r>
              <a:rPr lang="es-ES" sz="2400" dirty="0"/>
              <a:t>Evitar medicamentos hasta consultar con el pediatra.</a:t>
            </a: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09865" y="4538768"/>
            <a:ext cx="105313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Imagen 4"/>
          <p:cNvPicPr>
            <a:picLocks noChangeAspect="1"/>
          </p:cNvPicPr>
          <p:nvPr/>
        </p:nvPicPr>
        <p:blipFill>
          <a:blip r:embed="rId5"/>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3"/>
          <p:cNvPicPr>
            <a:picLocks noChangeAspect="1"/>
          </p:cNvPicPr>
          <p:nvPr/>
        </p:nvPicPr>
        <p:blipFill>
          <a:blip r:embed="rId6"/>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151640081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175597"/>
            <a:ext cx="8382000" cy="1107996"/>
          </a:xfrm>
        </p:spPr>
        <p:txBody>
          <a:bodyPr/>
          <a:lstStyle/>
          <a:p>
            <a:r>
              <a:rPr lang="es-ES" sz="4000" b="1" dirty="0" smtClean="0">
                <a:effectLst>
                  <a:outerShdw blurRad="38100" dist="38100" dir="2700000" algn="tl">
                    <a:srgbClr val="000000">
                      <a:alpha val="43137"/>
                    </a:srgbClr>
                  </a:outerShdw>
                </a:effectLst>
              </a:rPr>
              <a:t>¿Cuándo hay que ir al pediatra?</a:t>
            </a:r>
            <a:br>
              <a:rPr lang="es-ES" sz="4000" b="1" dirty="0" smtClean="0">
                <a:effectLst>
                  <a:outerShdw blurRad="38100" dist="38100" dir="2700000" algn="tl">
                    <a:srgbClr val="000000">
                      <a:alpha val="43137"/>
                    </a:srgbClr>
                  </a:outerShdw>
                </a:effectLst>
              </a:rPr>
            </a:br>
            <a:endParaRPr lang="es-ES" sz="40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24172" y="1117600"/>
            <a:ext cx="8382000" cy="2003625"/>
          </a:xfrm>
        </p:spPr>
        <p:style>
          <a:lnRef idx="2">
            <a:schemeClr val="accent2"/>
          </a:lnRef>
          <a:fillRef idx="1">
            <a:schemeClr val="lt1"/>
          </a:fillRef>
          <a:effectRef idx="0">
            <a:schemeClr val="accent2"/>
          </a:effectRef>
          <a:fontRef idx="minor">
            <a:schemeClr val="dk1"/>
          </a:fontRef>
        </p:style>
        <p:txBody>
          <a:bodyPr/>
          <a:lstStyle/>
          <a:p>
            <a:pPr lvl="0"/>
            <a:r>
              <a:rPr lang="es-ES" sz="2000" dirty="0"/>
              <a:t>Aumento del dolor o empeoramiento.</a:t>
            </a:r>
          </a:p>
          <a:p>
            <a:pPr lvl="0"/>
            <a:r>
              <a:rPr lang="es-ES" sz="2000" dirty="0"/>
              <a:t>Vómitos.</a:t>
            </a:r>
          </a:p>
          <a:p>
            <a:pPr lvl="0"/>
            <a:r>
              <a:rPr lang="es-ES" sz="2000" dirty="0"/>
              <a:t>Heces con sangre, blancas o negras.</a:t>
            </a:r>
          </a:p>
          <a:p>
            <a:pPr lvl="0"/>
            <a:r>
              <a:rPr lang="es-ES" sz="2000" dirty="0"/>
              <a:t>Pérdida de peso.</a:t>
            </a:r>
          </a:p>
          <a:p>
            <a:r>
              <a:rPr lang="es-ES" sz="2000" dirty="0"/>
              <a:t>Dificultad para tragar</a:t>
            </a:r>
          </a:p>
          <a:p>
            <a:pPr lvl="0"/>
            <a:r>
              <a:rPr lang="es-ES" sz="2000" dirty="0"/>
              <a:t>Otros síntomas</a:t>
            </a:r>
            <a:r>
              <a:rPr lang="es-ES" sz="2200" dirty="0"/>
              <a:t>: </a:t>
            </a:r>
            <a:r>
              <a:rPr lang="es-ES" sz="2000" dirty="0"/>
              <a:t>dolor articular, tos, molestias al orinar, lesiones en la boca</a:t>
            </a:r>
          </a:p>
        </p:txBody>
      </p:sp>
      <p:sp>
        <p:nvSpPr>
          <p:cNvPr id="4" name="1 Título"/>
          <p:cNvSpPr txBox="1">
            <a:spLocks/>
          </p:cNvSpPr>
          <p:nvPr/>
        </p:nvSpPr>
        <p:spPr>
          <a:xfrm>
            <a:off x="383272" y="3275640"/>
            <a:ext cx="8382000" cy="1274195"/>
          </a:xfrm>
          <a:prstGeom prst="rect">
            <a:avLst/>
          </a:prstGeom>
        </p:spPr>
        <p:txBody>
          <a:bodyPr vert="horz" wrap="square" lIns="0" tIns="0" rIns="0" bIns="0" rtlCol="0" anchor="t">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r>
              <a:rPr lang="es-ES" sz="4200" b="1" dirty="0" smtClean="0">
                <a:effectLst>
                  <a:outerShdw blurRad="38100" dist="38100" dir="2700000" algn="tl">
                    <a:srgbClr val="000000">
                      <a:alpha val="43137"/>
                    </a:srgbClr>
                  </a:outerShdw>
                </a:effectLst>
              </a:rPr>
              <a:t>¿Y  a urgencias?</a:t>
            </a:r>
            <a:r>
              <a:rPr lang="es-ES" dirty="0">
                <a:effectLst/>
              </a:rPr>
              <a:t/>
            </a:r>
            <a:br>
              <a:rPr lang="es-ES" dirty="0">
                <a:effectLst/>
              </a:rPr>
            </a:br>
            <a:endParaRPr lang="es-ES" dirty="0"/>
          </a:p>
        </p:txBody>
      </p:sp>
      <p:sp>
        <p:nvSpPr>
          <p:cNvPr id="5" name="2 Marcador de contenido"/>
          <p:cNvSpPr txBox="1">
            <a:spLocks/>
          </p:cNvSpPr>
          <p:nvPr/>
        </p:nvSpPr>
        <p:spPr bwMode="auto">
          <a:xfrm>
            <a:off x="246794" y="3912737"/>
            <a:ext cx="8518477" cy="228062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2"/>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3"/>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3"/>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3"/>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s-ES" sz="2000" dirty="0"/>
              <a:t>Mal estado general, decaimiento o palidez.</a:t>
            </a:r>
          </a:p>
          <a:p>
            <a:pPr lvl="0"/>
            <a:r>
              <a:rPr lang="es-ES" sz="2000" dirty="0"/>
              <a:t>Dolor continuo, localizado (o en lado derecho del abdomen), en aumento, dificulta su actividad normal o el sueño. </a:t>
            </a:r>
          </a:p>
          <a:p>
            <a:pPr lvl="0"/>
            <a:r>
              <a:rPr lang="es-ES" sz="2000" dirty="0"/>
              <a:t>Abdomen tenso, duro o hinchado.</a:t>
            </a:r>
          </a:p>
          <a:p>
            <a:pPr lvl="0"/>
            <a:r>
              <a:rPr lang="es-ES" sz="2000" dirty="0"/>
              <a:t>Vómitos continuos, verdosos o con sangre.</a:t>
            </a:r>
          </a:p>
          <a:p>
            <a:pPr lvl="0"/>
            <a:r>
              <a:rPr lang="es-ES" sz="2000" dirty="0"/>
              <a:t>Deposiciones negras o con sangre.</a:t>
            </a:r>
          </a:p>
          <a:p>
            <a:pPr lvl="0"/>
            <a:r>
              <a:rPr lang="es-ES" sz="2000" dirty="0"/>
              <a:t>Operación </a:t>
            </a:r>
            <a:r>
              <a:rPr lang="es-ES" sz="2200" dirty="0"/>
              <a:t>reciente  o traumatismo en el abdomen </a:t>
            </a: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74091" y="4698723"/>
            <a:ext cx="105313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Imagen 4"/>
          <p:cNvPicPr>
            <a:picLocks noChangeAspect="1"/>
          </p:cNvPicPr>
          <p:nvPr/>
        </p:nvPicPr>
        <p:blipFill>
          <a:blip r:embed="rId5"/>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3"/>
          <p:cNvPicPr>
            <a:picLocks noChangeAspect="1"/>
          </p:cNvPicPr>
          <p:nvPr/>
        </p:nvPicPr>
        <p:blipFill>
          <a:blip r:embed="rId6"/>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1348263109"/>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7692</TotalTime>
  <Words>517</Words>
  <Application>Microsoft Office PowerPoint</Application>
  <PresentationFormat>Presentación en pantalla (4:3)</PresentationFormat>
  <Paragraphs>91</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¿QUÉ ES EL DOLOR ABDOMINAL?</vt:lpstr>
      <vt:lpstr>Presentación de PowerPoint</vt:lpstr>
      <vt:lpstr>¿Por qué se produce?</vt:lpstr>
      <vt:lpstr>¿Cómo se diagnostica?</vt:lpstr>
      <vt:lpstr>¿Cuándo hay que ir al pediatra?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25</cp:revision>
  <dcterms:created xsi:type="dcterms:W3CDTF">2016-05-03T15:33:32Z</dcterms:created>
  <dcterms:modified xsi:type="dcterms:W3CDTF">2019-12-28T18:01:51Z</dcterms:modified>
</cp:coreProperties>
</file>