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_rels/notesSlide1.xml.rels" ContentType="application/vnd.openxmlformats-package.relationships+xml"/>
  <Override PartName="/ppt/media/image28.png" ContentType="image/png"/>
  <Override PartName="/ppt/media/image1.jpeg" ContentType="image/jpeg"/>
  <Override PartName="/ppt/media/image2.jpeg" ContentType="image/jpeg"/>
  <Override PartName="/ppt/media/image8.png" ContentType="image/png"/>
  <Override PartName="/ppt/media/image3.jpeg" ContentType="image/jpeg"/>
  <Override PartName="/ppt/media/image5.png" ContentType="image/png"/>
  <Override PartName="/ppt/media/image4.jpeg" ContentType="image/jpeg"/>
  <Override PartName="/ppt/media/image6.png" ContentType="image/png"/>
  <Override PartName="/ppt/media/image9.png" ContentType="image/png"/>
  <Override PartName="/ppt/media/image7.jpeg" ContentType="image/jpeg"/>
  <Override PartName="/ppt/media/image10.png" ContentType="image/png"/>
  <Override PartName="/ppt/media/image29.jpeg" ContentType="image/jpeg"/>
  <Override PartName="/ppt/media/image11.png" ContentType="image/png"/>
  <Override PartName="/ppt/media/image12.png" ContentType="image/png"/>
  <Override PartName="/ppt/media/image13.jpeg" ContentType="image/jpeg"/>
  <Override PartName="/ppt/media/image19.png" ContentType="image/png"/>
  <Override PartName="/ppt/media/image14.png" ContentType="image/png"/>
  <Override PartName="/ppt/media/image15.png" ContentType="image/png"/>
  <Override PartName="/ppt/media/image16.png" ContentType="image/png"/>
  <Override PartName="/ppt/media/image17.png" ContentType="image/png"/>
  <Override PartName="/ppt/media/image18.png" ContentType="image/png"/>
  <Override PartName="/ppt/media/image20.jpeg" ContentType="image/jpeg"/>
  <Override PartName="/ppt/media/image21.png" ContentType="image/png"/>
  <Override PartName="/ppt/media/image22.png" ContentType="image/png"/>
  <Override PartName="/ppt/media/image23.png" ContentType="image/png"/>
  <Override PartName="/ppt/media/image24.png" ContentType="image/png"/>
  <Override PartName="/ppt/media/image25.png" ContentType="image/png"/>
  <Override PartName="/ppt/media/image26.png" ContentType="image/png"/>
  <Override PartName="/ppt/media/image27.png" ContentType="image/png"/>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
</Relationships>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PlaceHolder 1"/>
          <p:cNvSpPr>
            <a:spLocks noGrp="1"/>
          </p:cNvSpPr>
          <p:nvPr>
            <p:ph type="sldImg"/>
          </p:nvPr>
        </p:nvSpPr>
        <p:spPr>
          <a:xfrm>
            <a:off x="216000" y="812520"/>
            <a:ext cx="7127280" cy="4008960"/>
          </a:xfrm>
          <a:prstGeom prst="rect">
            <a:avLst/>
          </a:prstGeom>
        </p:spPr>
        <p:txBody>
          <a:bodyPr lIns="0" rIns="0" tIns="0" bIns="0" anchor="ctr">
            <a:noAutofit/>
          </a:bodyPr>
          <a:p>
            <a:r>
              <a:rPr b="0" lang="es-ES" sz="1800" spc="-1" strike="noStrike">
                <a:solidFill>
                  <a:srgbClr val="000000"/>
                </a:solidFill>
                <a:latin typeface="Arial"/>
              </a:rPr>
              <a:t>Pulse para desplazar la diapositiva</a:t>
            </a:r>
            <a:endParaRPr b="0" lang="es-ES" sz="1800" spc="-1" strike="noStrike">
              <a:solidFill>
                <a:srgbClr val="000000"/>
              </a:solidFill>
              <a:latin typeface="Arial"/>
            </a:endParaRPr>
          </a:p>
        </p:txBody>
      </p:sp>
      <p:sp>
        <p:nvSpPr>
          <p:cNvPr id="79" name="PlaceHolder 2"/>
          <p:cNvSpPr>
            <a:spLocks noGrp="1"/>
          </p:cNvSpPr>
          <p:nvPr>
            <p:ph type="body"/>
          </p:nvPr>
        </p:nvSpPr>
        <p:spPr>
          <a:xfrm>
            <a:off x="756000" y="5078520"/>
            <a:ext cx="6047640" cy="4811040"/>
          </a:xfrm>
          <a:prstGeom prst="rect">
            <a:avLst/>
          </a:prstGeom>
        </p:spPr>
        <p:txBody>
          <a:bodyPr lIns="0" rIns="0" tIns="0" bIns="0">
            <a:noAutofit/>
          </a:bodyPr>
          <a:p>
            <a:r>
              <a:rPr b="0" lang="es-ES" sz="2000" spc="-1" strike="noStrike">
                <a:latin typeface="Arial"/>
              </a:rPr>
              <a:t>Pulse para editar el formato de las notas</a:t>
            </a:r>
            <a:endParaRPr b="0" lang="es-ES" sz="2000" spc="-1" strike="noStrike">
              <a:latin typeface="Arial"/>
            </a:endParaRPr>
          </a:p>
        </p:txBody>
      </p:sp>
      <p:sp>
        <p:nvSpPr>
          <p:cNvPr id="80" name="PlaceHolder 3"/>
          <p:cNvSpPr>
            <a:spLocks noGrp="1"/>
          </p:cNvSpPr>
          <p:nvPr>
            <p:ph type="hdr"/>
          </p:nvPr>
        </p:nvSpPr>
        <p:spPr>
          <a:xfrm>
            <a:off x="0" y="0"/>
            <a:ext cx="3280680" cy="534240"/>
          </a:xfrm>
          <a:prstGeom prst="rect">
            <a:avLst/>
          </a:prstGeom>
        </p:spPr>
        <p:txBody>
          <a:bodyPr lIns="0" rIns="0" tIns="0" bIns="0">
            <a:noAutofit/>
          </a:bodyPr>
          <a:p>
            <a:r>
              <a:rPr b="0" lang="es-ES" sz="1400" spc="-1" strike="noStrike">
                <a:latin typeface="Times New Roman"/>
              </a:rPr>
              <a:t>&lt;cabecera&gt;</a:t>
            </a:r>
            <a:endParaRPr b="0" lang="es-ES" sz="1400" spc="-1" strike="noStrike">
              <a:latin typeface="Times New Roman"/>
            </a:endParaRPr>
          </a:p>
        </p:txBody>
      </p:sp>
      <p:sp>
        <p:nvSpPr>
          <p:cNvPr id="81" name="PlaceHolder 4"/>
          <p:cNvSpPr>
            <a:spLocks noGrp="1"/>
          </p:cNvSpPr>
          <p:nvPr>
            <p:ph type="dt"/>
          </p:nvPr>
        </p:nvSpPr>
        <p:spPr>
          <a:xfrm>
            <a:off x="4278960" y="0"/>
            <a:ext cx="3280680" cy="534240"/>
          </a:xfrm>
          <a:prstGeom prst="rect">
            <a:avLst/>
          </a:prstGeom>
        </p:spPr>
        <p:txBody>
          <a:bodyPr lIns="0" rIns="0" tIns="0" bIns="0">
            <a:noAutofit/>
          </a:bodyPr>
          <a:p>
            <a:pPr algn="r"/>
            <a:r>
              <a:rPr b="0" lang="es-ES" sz="1400" spc="-1" strike="noStrike">
                <a:latin typeface="Times New Roman"/>
              </a:rPr>
              <a:t>&lt;fecha/hora&gt;</a:t>
            </a:r>
            <a:endParaRPr b="0" lang="es-ES" sz="1400" spc="-1" strike="noStrike">
              <a:latin typeface="Times New Roman"/>
            </a:endParaRPr>
          </a:p>
        </p:txBody>
      </p:sp>
      <p:sp>
        <p:nvSpPr>
          <p:cNvPr id="82" name="PlaceHolder 5"/>
          <p:cNvSpPr>
            <a:spLocks noGrp="1"/>
          </p:cNvSpPr>
          <p:nvPr>
            <p:ph type="ftr"/>
          </p:nvPr>
        </p:nvSpPr>
        <p:spPr>
          <a:xfrm>
            <a:off x="0" y="10157400"/>
            <a:ext cx="3280680" cy="534240"/>
          </a:xfrm>
          <a:prstGeom prst="rect">
            <a:avLst/>
          </a:prstGeom>
        </p:spPr>
        <p:txBody>
          <a:bodyPr lIns="0" rIns="0" tIns="0" bIns="0" anchor="b">
            <a:noAutofit/>
          </a:bodyPr>
          <a:p>
            <a:r>
              <a:rPr b="0" lang="es-ES" sz="1400" spc="-1" strike="noStrike">
                <a:latin typeface="Times New Roman"/>
              </a:rPr>
              <a:t>&lt;pie de página&gt;</a:t>
            </a:r>
            <a:endParaRPr b="0" lang="es-ES" sz="1400" spc="-1" strike="noStrike">
              <a:latin typeface="Times New Roman"/>
            </a:endParaRPr>
          </a:p>
        </p:txBody>
      </p:sp>
      <p:sp>
        <p:nvSpPr>
          <p:cNvPr id="8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146C16E5-C324-4DEC-99EA-D2F47D6ABACE}" type="slidenum">
              <a:rPr b="0" lang="es-ES" sz="1400" spc="-1" strike="noStrike">
                <a:latin typeface="Times New Roman"/>
              </a:rPr>
              <a:t>&lt;número&gt;</a:t>
            </a:fld>
            <a:endParaRPr b="0" lang="es-ES"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8" name="PlaceHolder 1"/>
          <p:cNvSpPr>
            <a:spLocks noGrp="1"/>
          </p:cNvSpPr>
          <p:nvPr>
            <p:ph type="sldImg"/>
          </p:nvPr>
        </p:nvSpPr>
        <p:spPr>
          <a:xfrm>
            <a:off x="1371600" y="1143000"/>
            <a:ext cx="4114440" cy="3085920"/>
          </a:xfrm>
          <a:prstGeom prst="rect">
            <a:avLst/>
          </a:prstGeom>
        </p:spPr>
      </p:sp>
      <p:sp>
        <p:nvSpPr>
          <p:cNvPr id="109" name="PlaceHolder 2"/>
          <p:cNvSpPr>
            <a:spLocks noGrp="1"/>
          </p:cNvSpPr>
          <p:nvPr>
            <p:ph type="body"/>
          </p:nvPr>
        </p:nvSpPr>
        <p:spPr>
          <a:xfrm>
            <a:off x="685800" y="4400640"/>
            <a:ext cx="5485680" cy="3599640"/>
          </a:xfrm>
          <a:prstGeom prst="rect">
            <a:avLst/>
          </a:prstGeom>
        </p:spPr>
        <p:txBody>
          <a:bodyPr lIns="0" rIns="0" tIns="0" bIns="0">
            <a:noAutofit/>
          </a:bodyPr>
          <a:p>
            <a:endParaRPr b="0" lang="es-ES" sz="2000" spc="-1" strike="noStrike">
              <a:latin typeface="Arial"/>
            </a:endParaRPr>
          </a:p>
        </p:txBody>
      </p:sp>
      <p:sp>
        <p:nvSpPr>
          <p:cNvPr id="110" name="CustomShape 3"/>
          <p:cNvSpPr/>
          <p:nvPr/>
        </p:nvSpPr>
        <p:spPr>
          <a:xfrm>
            <a:off x="0" y="0"/>
            <a:ext cx="2971080" cy="457920"/>
          </a:xfrm>
          <a:prstGeom prst="rect">
            <a:avLst/>
          </a:prstGeom>
          <a:noFill/>
          <a:ln>
            <a:noFill/>
          </a:ln>
        </p:spPr>
        <p:style>
          <a:lnRef idx="0"/>
          <a:fillRef idx="0"/>
          <a:effectRef idx="0"/>
          <a:fontRef idx="minor"/>
        </p:style>
      </p:sp>
      <p:sp>
        <p:nvSpPr>
          <p:cNvPr id="111" name="CustomShape 4"/>
          <p:cNvSpPr/>
          <p:nvPr/>
        </p:nvSpPr>
        <p:spPr>
          <a:xfrm>
            <a:off x="3884760" y="0"/>
            <a:ext cx="2971080" cy="457920"/>
          </a:xfrm>
          <a:prstGeom prst="rect">
            <a:avLst/>
          </a:prstGeom>
          <a:noFill/>
          <a:ln>
            <a:noFill/>
          </a:ln>
        </p:spPr>
        <p:style>
          <a:lnRef idx="0"/>
          <a:fillRef idx="0"/>
          <a:effectRef idx="0"/>
          <a:fontRef idx="minor"/>
        </p:style>
        <p:txBody>
          <a:bodyPr lIns="90000" rIns="90000" tIns="45000" bIns="45000">
            <a:noAutofit/>
          </a:bodyPr>
          <a:p>
            <a:pPr algn="r">
              <a:lnSpc>
                <a:spcPct val="100000"/>
              </a:lnSpc>
            </a:pPr>
            <a:fld id="{CDCA777B-C631-4D3D-B9B6-FE651F6109B7}" type="datetime">
              <a:rPr b="0" lang="es-ES" sz="1200" spc="-1" strike="noStrike">
                <a:solidFill>
                  <a:srgbClr val="000000"/>
                </a:solidFill>
                <a:latin typeface="+mn-lt"/>
                <a:ea typeface="+mn-ea"/>
              </a:rPr>
              <a:t>1/06/20</a:t>
            </a:fld>
            <a:r>
              <a:rPr b="0" lang="es-ES" sz="1200" spc="-1" strike="noStrike">
                <a:solidFill>
                  <a:srgbClr val="000000"/>
                </a:solidFill>
                <a:latin typeface="+mn-lt"/>
                <a:ea typeface="+mn-ea"/>
              </a:rPr>
              <a:t> </a:t>
            </a:r>
            <a:fld id="{381637C4-96FB-4CA0-87B1-B9BFCCD56765}" type="datetime12">
              <a:rPr b="0" lang="es-ES" sz="1200" spc="-1" strike="noStrike">
                <a:solidFill>
                  <a:srgbClr val="000000"/>
                </a:solidFill>
                <a:latin typeface="+mn-lt"/>
                <a:ea typeface="+mn-ea"/>
              </a:rPr>
              <a:t>07:43 PM</a:t>
            </a:fld>
            <a:endParaRPr b="0" lang="es-ES" sz="1200" spc="-1" strike="noStrike">
              <a:latin typeface="Arial"/>
            </a:endParaRPr>
          </a:p>
        </p:txBody>
      </p:sp>
      <p:sp>
        <p:nvSpPr>
          <p:cNvPr id="112" name="CustomShape 5"/>
          <p:cNvSpPr/>
          <p:nvPr/>
        </p:nvSpPr>
        <p:spPr>
          <a:xfrm>
            <a:off x="0" y="8685360"/>
            <a:ext cx="6171480" cy="456480"/>
          </a:xfrm>
          <a:prstGeom prst="rect">
            <a:avLst/>
          </a:prstGeom>
          <a:noFill/>
          <a:ln>
            <a:noFill/>
          </a:ln>
        </p:spPr>
        <p:style>
          <a:lnRef idx="0"/>
          <a:fillRef idx="0"/>
          <a:effectRef idx="0"/>
          <a:fontRef idx="minor"/>
        </p:style>
        <p:txBody>
          <a:bodyPr lIns="90000" rIns="90000" tIns="45000" bIns="45000" anchor="b">
            <a:noAutofit/>
          </a:bodyPr>
          <a:p>
            <a:pPr>
              <a:lnSpc>
                <a:spcPct val="100000"/>
              </a:lnSpc>
            </a:pPr>
            <a:r>
              <a:rPr b="0" lang="es-ES" sz="500" spc="-1" strike="noStrike">
                <a:solidFill>
                  <a:srgbClr val="000000"/>
                </a:solidFill>
                <a:latin typeface="+mn-lt"/>
                <a:ea typeface="+mn-ea"/>
              </a:rPr>
              <a:t>© 2007 Microsoft Corporation. Todos los derechos reservados. Microsoft, Windows, Windows Vista y otros nombres de productos son o podrían ser marcas registradas o marcas comerciales en los EE.UU. u otros países.</a:t>
            </a:r>
            <a:endParaRPr b="0" lang="es-ES" sz="500" spc="-1" strike="noStrike">
              <a:latin typeface="Arial"/>
            </a:endParaRPr>
          </a:p>
          <a:p>
            <a:pPr>
              <a:lnSpc>
                <a:spcPct val="100000"/>
              </a:lnSpc>
            </a:pPr>
            <a:r>
              <a:rPr b="0" lang="es-ES" sz="500" spc="-1" strike="noStrike">
                <a:solidFill>
                  <a:srgbClr val="000000"/>
                </a:solidFill>
                <a:latin typeface="+mn-lt"/>
                <a:ea typeface="+mn-ea"/>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
              <a:rPr b="0" lang="es-ES" sz="500" spc="-1" strike="noStrike">
                <a:solidFill>
                  <a:srgbClr val="000000"/>
                </a:solidFill>
                <a:latin typeface="+mn-lt"/>
                <a:ea typeface="+mn-ea"/>
              </a:rPr>
              <a:t>MICROSOFT NO FACILITA GARANTÍAS EXPRESAS, IMPLÍCITAS O ESTATUTORIAS EN RELACIÓN A LA INFORMACIÓN CONTENIDA EN ESTA PRESENTACIÓN.</a:t>
            </a:r>
            <a:endParaRPr b="0" lang="es-ES" sz="500" spc="-1" strike="noStrike">
              <a:latin typeface="Arial"/>
            </a:endParaRPr>
          </a:p>
          <a:p>
            <a:pPr>
              <a:lnSpc>
                <a:spcPct val="100000"/>
              </a:lnSpc>
            </a:pPr>
            <a:endParaRPr b="0" lang="es-ES" sz="500" spc="-1" strike="noStrike">
              <a:latin typeface="Arial"/>
            </a:endParaRPr>
          </a:p>
        </p:txBody>
      </p:sp>
      <p:sp>
        <p:nvSpPr>
          <p:cNvPr id="113" name="CustomShape 6"/>
          <p:cNvSpPr/>
          <p:nvPr/>
        </p:nvSpPr>
        <p:spPr>
          <a:xfrm>
            <a:off x="6172200" y="8685360"/>
            <a:ext cx="683640" cy="456480"/>
          </a:xfrm>
          <a:prstGeom prst="rect">
            <a:avLst/>
          </a:prstGeom>
          <a:noFill/>
          <a:ln>
            <a:noFill/>
          </a:ln>
        </p:spPr>
        <p:style>
          <a:lnRef idx="0"/>
          <a:fillRef idx="0"/>
          <a:effectRef idx="0"/>
          <a:fontRef idx="minor"/>
        </p:style>
        <p:txBody>
          <a:bodyPr lIns="90000" rIns="90000" tIns="45000" bIns="45000" anchor="b">
            <a:noAutofit/>
          </a:bodyPr>
          <a:p>
            <a:pPr algn="r">
              <a:lnSpc>
                <a:spcPct val="100000"/>
              </a:lnSpc>
            </a:pPr>
            <a:fld id="{F6528773-672C-4A7B-BA01-417A82A77405}" type="slidenum">
              <a:rPr b="0" lang="es-ES" sz="1200" spc="-1" strike="noStrike">
                <a:solidFill>
                  <a:srgbClr val="000000"/>
                </a:solidFill>
                <a:latin typeface="Calibri"/>
                <a:ea typeface="+mn-ea"/>
              </a:rPr>
              <a:t>&lt;número&gt;</a:t>
            </a:fld>
            <a:endParaRPr b="0" lang="es-ES" sz="1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es-ES" sz="1800" spc="-1" strike="noStrike">
              <a:solidFill>
                <a:srgbClr val="000000"/>
              </a:solidFill>
              <a:latin typeface="Arial"/>
            </a:endParaRPr>
          </a:p>
        </p:txBody>
      </p:sp>
      <p:sp>
        <p:nvSpPr>
          <p:cNvPr id="25" name="PlaceHolder 2"/>
          <p:cNvSpPr>
            <a:spLocks noGrp="1"/>
          </p:cNvSpPr>
          <p:nvPr>
            <p:ph type="body"/>
          </p:nvPr>
        </p:nvSpPr>
        <p:spPr>
          <a:xfrm>
            <a:off x="457200" y="1604520"/>
            <a:ext cx="822924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26" name="PlaceHolder 3"/>
          <p:cNvSpPr>
            <a:spLocks noGrp="1"/>
          </p:cNvSpPr>
          <p:nvPr>
            <p:ph type="body"/>
          </p:nvPr>
        </p:nvSpPr>
        <p:spPr>
          <a:xfrm>
            <a:off x="457200" y="3682080"/>
            <a:ext cx="8229240" cy="1896840"/>
          </a:xfrm>
          <a:prstGeom prst="rect">
            <a:avLst/>
          </a:prstGeom>
        </p:spPr>
        <p:txBody>
          <a:bodyPr lIns="0" rIns="0" tIns="0" bIns="0">
            <a:normAutofit/>
          </a:bodyPr>
          <a:p>
            <a:endParaRPr b="0" lang="es-ES" sz="18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es-ES" sz="1800" spc="-1" strike="noStrike">
              <a:solidFill>
                <a:srgbClr val="000000"/>
              </a:solidFill>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30" name="PlaceHolder 4"/>
          <p:cNvSpPr>
            <a:spLocks noGrp="1"/>
          </p:cNvSpPr>
          <p:nvPr>
            <p:ph type="body"/>
          </p:nvPr>
        </p:nvSpPr>
        <p:spPr>
          <a:xfrm>
            <a:off x="457200" y="3682080"/>
            <a:ext cx="40158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31" name="PlaceHolder 5"/>
          <p:cNvSpPr>
            <a:spLocks noGrp="1"/>
          </p:cNvSpPr>
          <p:nvPr>
            <p:ph type="body"/>
          </p:nvPr>
        </p:nvSpPr>
        <p:spPr>
          <a:xfrm>
            <a:off x="4674240" y="3682080"/>
            <a:ext cx="4015800" cy="1896840"/>
          </a:xfrm>
          <a:prstGeom prst="rect">
            <a:avLst/>
          </a:prstGeom>
        </p:spPr>
        <p:txBody>
          <a:bodyPr lIns="0" rIns="0" tIns="0" bIns="0">
            <a:normAutofit/>
          </a:bodyPr>
          <a:p>
            <a:endParaRPr b="0" lang="es-ES" sz="18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es-ES" sz="1800" spc="-1" strike="noStrike">
              <a:solidFill>
                <a:srgbClr val="000000"/>
              </a:solidFill>
              <a:latin typeface="Arial"/>
            </a:endParaRPr>
          </a:p>
        </p:txBody>
      </p:sp>
      <p:sp>
        <p:nvSpPr>
          <p:cNvPr id="33" name="PlaceHolder 2"/>
          <p:cNvSpPr>
            <a:spLocks noGrp="1"/>
          </p:cNvSpPr>
          <p:nvPr>
            <p:ph type="body"/>
          </p:nvPr>
        </p:nvSpPr>
        <p:spPr>
          <a:xfrm>
            <a:off x="457200" y="1604520"/>
            <a:ext cx="26496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34" name="PlaceHolder 3"/>
          <p:cNvSpPr>
            <a:spLocks noGrp="1"/>
          </p:cNvSpPr>
          <p:nvPr>
            <p:ph type="body"/>
          </p:nvPr>
        </p:nvSpPr>
        <p:spPr>
          <a:xfrm>
            <a:off x="3239640" y="1604520"/>
            <a:ext cx="26496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35" name="PlaceHolder 4"/>
          <p:cNvSpPr>
            <a:spLocks noGrp="1"/>
          </p:cNvSpPr>
          <p:nvPr>
            <p:ph type="body"/>
          </p:nvPr>
        </p:nvSpPr>
        <p:spPr>
          <a:xfrm>
            <a:off x="6022080" y="1604520"/>
            <a:ext cx="26496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36" name="PlaceHolder 5"/>
          <p:cNvSpPr>
            <a:spLocks noGrp="1"/>
          </p:cNvSpPr>
          <p:nvPr>
            <p:ph type="body"/>
          </p:nvPr>
        </p:nvSpPr>
        <p:spPr>
          <a:xfrm>
            <a:off x="457200" y="3682080"/>
            <a:ext cx="26496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37" name="PlaceHolder 6"/>
          <p:cNvSpPr>
            <a:spLocks noGrp="1"/>
          </p:cNvSpPr>
          <p:nvPr>
            <p:ph type="body"/>
          </p:nvPr>
        </p:nvSpPr>
        <p:spPr>
          <a:xfrm>
            <a:off x="3239640" y="3682080"/>
            <a:ext cx="26496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38" name="PlaceHolder 7"/>
          <p:cNvSpPr>
            <a:spLocks noGrp="1"/>
          </p:cNvSpPr>
          <p:nvPr>
            <p:ph type="body"/>
          </p:nvPr>
        </p:nvSpPr>
        <p:spPr>
          <a:xfrm>
            <a:off x="6022080" y="3682080"/>
            <a:ext cx="2649600" cy="1896840"/>
          </a:xfrm>
          <a:prstGeom prst="rect">
            <a:avLst/>
          </a:prstGeom>
        </p:spPr>
        <p:txBody>
          <a:bodyPr lIns="0" rIns="0" tIns="0" bIns="0">
            <a:normAutofit/>
          </a:bodyPr>
          <a:p>
            <a:endParaRPr b="0" lang="es-ES" sz="18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es-ES" sz="1800" spc="-1" strike="noStrike">
              <a:solidFill>
                <a:srgbClr val="000000"/>
              </a:solidFill>
              <a:latin typeface="Arial"/>
            </a:endParaRPr>
          </a:p>
        </p:txBody>
      </p:sp>
      <p:sp>
        <p:nvSpPr>
          <p:cNvPr id="43"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s-E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es-ES" sz="1800" spc="-1" strike="noStrike">
              <a:solidFill>
                <a:srgbClr val="000000"/>
              </a:solidFill>
              <a:latin typeface="Arial"/>
            </a:endParaRPr>
          </a:p>
        </p:txBody>
      </p:sp>
      <p:sp>
        <p:nvSpPr>
          <p:cNvPr id="45" name="PlaceHolder 2"/>
          <p:cNvSpPr>
            <a:spLocks noGrp="1"/>
          </p:cNvSpPr>
          <p:nvPr>
            <p:ph type="body"/>
          </p:nvPr>
        </p:nvSpPr>
        <p:spPr>
          <a:xfrm>
            <a:off x="457200" y="1604520"/>
            <a:ext cx="8229240" cy="3977280"/>
          </a:xfrm>
          <a:prstGeom prst="rect">
            <a:avLst/>
          </a:prstGeom>
        </p:spPr>
        <p:txBody>
          <a:bodyPr lIns="0" rIns="0" tIns="0" bIns="0">
            <a:normAutofit/>
          </a:bodyPr>
          <a:p>
            <a:endParaRPr b="0" lang="es-ES" sz="18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es-ES" sz="1800" spc="-1" strike="noStrike">
              <a:solidFill>
                <a:srgbClr val="000000"/>
              </a:solidFill>
              <a:latin typeface="Arial"/>
            </a:endParaRPr>
          </a:p>
        </p:txBody>
      </p:sp>
      <p:sp>
        <p:nvSpPr>
          <p:cNvPr id="47" name="PlaceHolder 2"/>
          <p:cNvSpPr>
            <a:spLocks noGrp="1"/>
          </p:cNvSpPr>
          <p:nvPr>
            <p:ph type="body"/>
          </p:nvPr>
        </p:nvSpPr>
        <p:spPr>
          <a:xfrm>
            <a:off x="457200" y="1604520"/>
            <a:ext cx="4015800" cy="3977280"/>
          </a:xfrm>
          <a:prstGeom prst="rect">
            <a:avLst/>
          </a:prstGeom>
        </p:spPr>
        <p:txBody>
          <a:bodyPr lIns="0" rIns="0" tIns="0" bIns="0">
            <a:normAutofit/>
          </a:bodyPr>
          <a:p>
            <a:endParaRPr b="0" lang="es-ES" sz="1800" spc="-1" strike="noStrike">
              <a:solidFill>
                <a:srgbClr val="000000"/>
              </a:solidFill>
              <a:latin typeface="Arial"/>
            </a:endParaRPr>
          </a:p>
        </p:txBody>
      </p:sp>
      <p:sp>
        <p:nvSpPr>
          <p:cNvPr id="48" name="PlaceHolder 3"/>
          <p:cNvSpPr>
            <a:spLocks noGrp="1"/>
          </p:cNvSpPr>
          <p:nvPr>
            <p:ph type="body"/>
          </p:nvPr>
        </p:nvSpPr>
        <p:spPr>
          <a:xfrm>
            <a:off x="4674240" y="1604520"/>
            <a:ext cx="4015800" cy="3977280"/>
          </a:xfrm>
          <a:prstGeom prst="rect">
            <a:avLst/>
          </a:prstGeom>
        </p:spPr>
        <p:txBody>
          <a:bodyPr lIns="0" rIns="0" tIns="0" bIns="0">
            <a:normAutofit/>
          </a:bodyPr>
          <a:p>
            <a:endParaRPr b="0" lang="es-ES" sz="18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es-ES" sz="18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s-E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es-ES" sz="1800" spc="-1" strike="noStrike">
              <a:solidFill>
                <a:srgbClr val="000000"/>
              </a:solidFill>
              <a:latin typeface="Arial"/>
            </a:endParaRPr>
          </a:p>
        </p:txBody>
      </p:sp>
      <p:sp>
        <p:nvSpPr>
          <p:cNvPr id="52" name="PlaceHolder 2"/>
          <p:cNvSpPr>
            <a:spLocks noGrp="1"/>
          </p:cNvSpPr>
          <p:nvPr>
            <p:ph type="body"/>
          </p:nvPr>
        </p:nvSpPr>
        <p:spPr>
          <a:xfrm>
            <a:off x="457200" y="1604520"/>
            <a:ext cx="40158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53" name="PlaceHolder 3"/>
          <p:cNvSpPr>
            <a:spLocks noGrp="1"/>
          </p:cNvSpPr>
          <p:nvPr>
            <p:ph type="body"/>
          </p:nvPr>
        </p:nvSpPr>
        <p:spPr>
          <a:xfrm>
            <a:off x="4674240" y="1604520"/>
            <a:ext cx="4015800" cy="3977280"/>
          </a:xfrm>
          <a:prstGeom prst="rect">
            <a:avLst/>
          </a:prstGeom>
        </p:spPr>
        <p:txBody>
          <a:bodyPr lIns="0" rIns="0" tIns="0" bIns="0">
            <a:normAutofit/>
          </a:bodyPr>
          <a:p>
            <a:endParaRPr b="0" lang="es-ES" sz="1800" spc="-1" strike="noStrike">
              <a:solidFill>
                <a:srgbClr val="000000"/>
              </a:solidFill>
              <a:latin typeface="Arial"/>
            </a:endParaRPr>
          </a:p>
        </p:txBody>
      </p:sp>
      <p:sp>
        <p:nvSpPr>
          <p:cNvPr id="54" name="PlaceHolder 4"/>
          <p:cNvSpPr>
            <a:spLocks noGrp="1"/>
          </p:cNvSpPr>
          <p:nvPr>
            <p:ph type="body"/>
          </p:nvPr>
        </p:nvSpPr>
        <p:spPr>
          <a:xfrm>
            <a:off x="457200" y="3682080"/>
            <a:ext cx="4015800" cy="1896840"/>
          </a:xfrm>
          <a:prstGeom prst="rect">
            <a:avLst/>
          </a:prstGeom>
        </p:spPr>
        <p:txBody>
          <a:bodyPr lIns="0" rIns="0" tIns="0" bIns="0">
            <a:normAutofit/>
          </a:bodyPr>
          <a:p>
            <a:endParaRPr b="0" lang="es-ES" sz="18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es-ES" sz="1800" spc="-1" strike="noStrike">
              <a:solidFill>
                <a:srgbClr val="000000"/>
              </a:solidFill>
              <a:latin typeface="Arial"/>
            </a:endParaRPr>
          </a:p>
        </p:txBody>
      </p:sp>
      <p:sp>
        <p:nvSpPr>
          <p:cNvPr id="4" name="PlaceHolder 2"/>
          <p:cNvSpPr>
            <a:spLocks noGrp="1"/>
          </p:cNvSpPr>
          <p:nvPr>
            <p:ph type="subTitle"/>
          </p:nvPr>
        </p:nvSpPr>
        <p:spPr>
          <a:xfrm>
            <a:off x="457200" y="1604520"/>
            <a:ext cx="8229240" cy="3977280"/>
          </a:xfrm>
          <a:prstGeom prst="rect">
            <a:avLst/>
          </a:prstGeom>
        </p:spPr>
        <p:txBody>
          <a:bodyPr lIns="0" rIns="0" tIns="0" bIns="0" anchor="ctr">
            <a:noAutofit/>
          </a:bodyPr>
          <a:p>
            <a:pPr algn="ctr"/>
            <a:endParaRPr b="0" lang="es-E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es-ES" sz="1800" spc="-1" strike="noStrike">
              <a:solidFill>
                <a:srgbClr val="000000"/>
              </a:solidFill>
              <a:latin typeface="Arial"/>
            </a:endParaRPr>
          </a:p>
        </p:txBody>
      </p:sp>
      <p:sp>
        <p:nvSpPr>
          <p:cNvPr id="56" name="PlaceHolder 2"/>
          <p:cNvSpPr>
            <a:spLocks noGrp="1"/>
          </p:cNvSpPr>
          <p:nvPr>
            <p:ph type="body"/>
          </p:nvPr>
        </p:nvSpPr>
        <p:spPr>
          <a:xfrm>
            <a:off x="457200" y="1604520"/>
            <a:ext cx="4015800" cy="3977280"/>
          </a:xfrm>
          <a:prstGeom prst="rect">
            <a:avLst/>
          </a:prstGeom>
        </p:spPr>
        <p:txBody>
          <a:bodyPr lIns="0" rIns="0" tIns="0" bIns="0">
            <a:normAutofit/>
          </a:bodyPr>
          <a:p>
            <a:endParaRPr b="0" lang="es-ES" sz="1800" spc="-1" strike="noStrike">
              <a:solidFill>
                <a:srgbClr val="000000"/>
              </a:solidFill>
              <a:latin typeface="Arial"/>
            </a:endParaRPr>
          </a:p>
        </p:txBody>
      </p:sp>
      <p:sp>
        <p:nvSpPr>
          <p:cNvPr id="57" name="PlaceHolder 3"/>
          <p:cNvSpPr>
            <a:spLocks noGrp="1"/>
          </p:cNvSpPr>
          <p:nvPr>
            <p:ph type="body"/>
          </p:nvPr>
        </p:nvSpPr>
        <p:spPr>
          <a:xfrm>
            <a:off x="4674240" y="1604520"/>
            <a:ext cx="40158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58" name="PlaceHolder 4"/>
          <p:cNvSpPr>
            <a:spLocks noGrp="1"/>
          </p:cNvSpPr>
          <p:nvPr>
            <p:ph type="body"/>
          </p:nvPr>
        </p:nvSpPr>
        <p:spPr>
          <a:xfrm>
            <a:off x="4674240" y="3682080"/>
            <a:ext cx="4015800" cy="1896840"/>
          </a:xfrm>
          <a:prstGeom prst="rect">
            <a:avLst/>
          </a:prstGeom>
        </p:spPr>
        <p:txBody>
          <a:bodyPr lIns="0" rIns="0" tIns="0" bIns="0">
            <a:normAutofit/>
          </a:bodyPr>
          <a:p>
            <a:endParaRPr b="0" lang="es-ES" sz="18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es-ES" sz="1800" spc="-1" strike="noStrike">
              <a:solidFill>
                <a:srgbClr val="000000"/>
              </a:solidFill>
              <a:latin typeface="Arial"/>
            </a:endParaRPr>
          </a:p>
        </p:txBody>
      </p:sp>
      <p:sp>
        <p:nvSpPr>
          <p:cNvPr id="60" name="PlaceHolder 2"/>
          <p:cNvSpPr>
            <a:spLocks noGrp="1"/>
          </p:cNvSpPr>
          <p:nvPr>
            <p:ph type="body"/>
          </p:nvPr>
        </p:nvSpPr>
        <p:spPr>
          <a:xfrm>
            <a:off x="457200" y="1604520"/>
            <a:ext cx="40158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61" name="PlaceHolder 3"/>
          <p:cNvSpPr>
            <a:spLocks noGrp="1"/>
          </p:cNvSpPr>
          <p:nvPr>
            <p:ph type="body"/>
          </p:nvPr>
        </p:nvSpPr>
        <p:spPr>
          <a:xfrm>
            <a:off x="4674240" y="1604520"/>
            <a:ext cx="40158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62" name="PlaceHolder 4"/>
          <p:cNvSpPr>
            <a:spLocks noGrp="1"/>
          </p:cNvSpPr>
          <p:nvPr>
            <p:ph type="body"/>
          </p:nvPr>
        </p:nvSpPr>
        <p:spPr>
          <a:xfrm>
            <a:off x="457200" y="3682080"/>
            <a:ext cx="8229240" cy="1896840"/>
          </a:xfrm>
          <a:prstGeom prst="rect">
            <a:avLst/>
          </a:prstGeom>
        </p:spPr>
        <p:txBody>
          <a:bodyPr lIns="0" rIns="0" tIns="0" bIns="0">
            <a:normAutofit/>
          </a:bodyPr>
          <a:p>
            <a:endParaRPr b="0" lang="es-ES" sz="18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es-ES" sz="1800" spc="-1" strike="noStrike">
              <a:solidFill>
                <a:srgbClr val="000000"/>
              </a:solidFill>
              <a:latin typeface="Arial"/>
            </a:endParaRPr>
          </a:p>
        </p:txBody>
      </p:sp>
      <p:sp>
        <p:nvSpPr>
          <p:cNvPr id="64" name="PlaceHolder 2"/>
          <p:cNvSpPr>
            <a:spLocks noGrp="1"/>
          </p:cNvSpPr>
          <p:nvPr>
            <p:ph type="body"/>
          </p:nvPr>
        </p:nvSpPr>
        <p:spPr>
          <a:xfrm>
            <a:off x="457200" y="1604520"/>
            <a:ext cx="822924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65" name="PlaceHolder 3"/>
          <p:cNvSpPr>
            <a:spLocks noGrp="1"/>
          </p:cNvSpPr>
          <p:nvPr>
            <p:ph type="body"/>
          </p:nvPr>
        </p:nvSpPr>
        <p:spPr>
          <a:xfrm>
            <a:off x="457200" y="3682080"/>
            <a:ext cx="8229240" cy="1896840"/>
          </a:xfrm>
          <a:prstGeom prst="rect">
            <a:avLst/>
          </a:prstGeom>
        </p:spPr>
        <p:txBody>
          <a:bodyPr lIns="0" rIns="0" tIns="0" bIns="0">
            <a:normAutofit/>
          </a:bodyPr>
          <a:p>
            <a:endParaRPr b="0" lang="es-ES" sz="18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es-ES" sz="1800" spc="-1" strike="noStrike">
              <a:solidFill>
                <a:srgbClr val="000000"/>
              </a:solidFill>
              <a:latin typeface="Arial"/>
            </a:endParaRPr>
          </a:p>
        </p:txBody>
      </p:sp>
      <p:sp>
        <p:nvSpPr>
          <p:cNvPr id="67" name="PlaceHolder 2"/>
          <p:cNvSpPr>
            <a:spLocks noGrp="1"/>
          </p:cNvSpPr>
          <p:nvPr>
            <p:ph type="body"/>
          </p:nvPr>
        </p:nvSpPr>
        <p:spPr>
          <a:xfrm>
            <a:off x="457200" y="1604520"/>
            <a:ext cx="40158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68" name="PlaceHolder 3"/>
          <p:cNvSpPr>
            <a:spLocks noGrp="1"/>
          </p:cNvSpPr>
          <p:nvPr>
            <p:ph type="body"/>
          </p:nvPr>
        </p:nvSpPr>
        <p:spPr>
          <a:xfrm>
            <a:off x="4674240" y="1604520"/>
            <a:ext cx="40158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69" name="PlaceHolder 4"/>
          <p:cNvSpPr>
            <a:spLocks noGrp="1"/>
          </p:cNvSpPr>
          <p:nvPr>
            <p:ph type="body"/>
          </p:nvPr>
        </p:nvSpPr>
        <p:spPr>
          <a:xfrm>
            <a:off x="457200" y="3682080"/>
            <a:ext cx="40158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70" name="PlaceHolder 5"/>
          <p:cNvSpPr>
            <a:spLocks noGrp="1"/>
          </p:cNvSpPr>
          <p:nvPr>
            <p:ph type="body"/>
          </p:nvPr>
        </p:nvSpPr>
        <p:spPr>
          <a:xfrm>
            <a:off x="4674240" y="3682080"/>
            <a:ext cx="4015800" cy="1896840"/>
          </a:xfrm>
          <a:prstGeom prst="rect">
            <a:avLst/>
          </a:prstGeom>
        </p:spPr>
        <p:txBody>
          <a:bodyPr lIns="0" rIns="0" tIns="0" bIns="0">
            <a:normAutofit/>
          </a:bodyPr>
          <a:p>
            <a:endParaRPr b="0" lang="es-ES" sz="18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es-ES" sz="1800" spc="-1" strike="noStrike">
              <a:solidFill>
                <a:srgbClr val="000000"/>
              </a:solidFill>
              <a:latin typeface="Arial"/>
            </a:endParaRPr>
          </a:p>
        </p:txBody>
      </p:sp>
      <p:sp>
        <p:nvSpPr>
          <p:cNvPr id="72" name="PlaceHolder 2"/>
          <p:cNvSpPr>
            <a:spLocks noGrp="1"/>
          </p:cNvSpPr>
          <p:nvPr>
            <p:ph type="body"/>
          </p:nvPr>
        </p:nvSpPr>
        <p:spPr>
          <a:xfrm>
            <a:off x="457200" y="1604520"/>
            <a:ext cx="26496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73" name="PlaceHolder 3"/>
          <p:cNvSpPr>
            <a:spLocks noGrp="1"/>
          </p:cNvSpPr>
          <p:nvPr>
            <p:ph type="body"/>
          </p:nvPr>
        </p:nvSpPr>
        <p:spPr>
          <a:xfrm>
            <a:off x="3239640" y="1604520"/>
            <a:ext cx="26496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74" name="PlaceHolder 4"/>
          <p:cNvSpPr>
            <a:spLocks noGrp="1"/>
          </p:cNvSpPr>
          <p:nvPr>
            <p:ph type="body"/>
          </p:nvPr>
        </p:nvSpPr>
        <p:spPr>
          <a:xfrm>
            <a:off x="6022080" y="1604520"/>
            <a:ext cx="26496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75" name="PlaceHolder 5"/>
          <p:cNvSpPr>
            <a:spLocks noGrp="1"/>
          </p:cNvSpPr>
          <p:nvPr>
            <p:ph type="body"/>
          </p:nvPr>
        </p:nvSpPr>
        <p:spPr>
          <a:xfrm>
            <a:off x="457200" y="3682080"/>
            <a:ext cx="26496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76" name="PlaceHolder 6"/>
          <p:cNvSpPr>
            <a:spLocks noGrp="1"/>
          </p:cNvSpPr>
          <p:nvPr>
            <p:ph type="body"/>
          </p:nvPr>
        </p:nvSpPr>
        <p:spPr>
          <a:xfrm>
            <a:off x="3239640" y="3682080"/>
            <a:ext cx="26496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77" name="PlaceHolder 7"/>
          <p:cNvSpPr>
            <a:spLocks noGrp="1"/>
          </p:cNvSpPr>
          <p:nvPr>
            <p:ph type="body"/>
          </p:nvPr>
        </p:nvSpPr>
        <p:spPr>
          <a:xfrm>
            <a:off x="6022080" y="3682080"/>
            <a:ext cx="2649600" cy="1896840"/>
          </a:xfrm>
          <a:prstGeom prst="rect">
            <a:avLst/>
          </a:prstGeom>
        </p:spPr>
        <p:txBody>
          <a:bodyPr lIns="0" rIns="0" tIns="0" bIns="0">
            <a:normAutofit/>
          </a:bodyPr>
          <a:p>
            <a:endParaRPr b="0" lang="es-ES" sz="18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es-ES" sz="1800" spc="-1" strike="noStrike">
              <a:solidFill>
                <a:srgbClr val="000000"/>
              </a:solidFill>
              <a:latin typeface="Arial"/>
            </a:endParaRPr>
          </a:p>
        </p:txBody>
      </p:sp>
      <p:sp>
        <p:nvSpPr>
          <p:cNvPr id="6" name="PlaceHolder 2"/>
          <p:cNvSpPr>
            <a:spLocks noGrp="1"/>
          </p:cNvSpPr>
          <p:nvPr>
            <p:ph type="body"/>
          </p:nvPr>
        </p:nvSpPr>
        <p:spPr>
          <a:xfrm>
            <a:off x="457200" y="1604520"/>
            <a:ext cx="8229240" cy="3977280"/>
          </a:xfrm>
          <a:prstGeom prst="rect">
            <a:avLst/>
          </a:prstGeom>
        </p:spPr>
        <p:txBody>
          <a:bodyPr lIns="0" rIns="0" tIns="0" bIns="0">
            <a:normAutofit/>
          </a:bodyPr>
          <a:p>
            <a:endParaRPr b="0" lang="es-ES" sz="18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es-ES" sz="1800" spc="-1" strike="noStrike">
              <a:solidFill>
                <a:srgbClr val="000000"/>
              </a:solidFill>
              <a:latin typeface="Arial"/>
            </a:endParaRPr>
          </a:p>
        </p:txBody>
      </p:sp>
      <p:sp>
        <p:nvSpPr>
          <p:cNvPr id="8" name="PlaceHolder 2"/>
          <p:cNvSpPr>
            <a:spLocks noGrp="1"/>
          </p:cNvSpPr>
          <p:nvPr>
            <p:ph type="body"/>
          </p:nvPr>
        </p:nvSpPr>
        <p:spPr>
          <a:xfrm>
            <a:off x="457200" y="1604520"/>
            <a:ext cx="4015800" cy="3977280"/>
          </a:xfrm>
          <a:prstGeom prst="rect">
            <a:avLst/>
          </a:prstGeom>
        </p:spPr>
        <p:txBody>
          <a:bodyPr lIns="0" rIns="0" tIns="0" bIns="0">
            <a:normAutofit/>
          </a:bodyPr>
          <a:p>
            <a:endParaRPr b="0" lang="es-ES" sz="1800" spc="-1" strike="noStrike">
              <a:solidFill>
                <a:srgbClr val="000000"/>
              </a:solidFill>
              <a:latin typeface="Arial"/>
            </a:endParaRPr>
          </a:p>
        </p:txBody>
      </p:sp>
      <p:sp>
        <p:nvSpPr>
          <p:cNvPr id="9" name="PlaceHolder 3"/>
          <p:cNvSpPr>
            <a:spLocks noGrp="1"/>
          </p:cNvSpPr>
          <p:nvPr>
            <p:ph type="body"/>
          </p:nvPr>
        </p:nvSpPr>
        <p:spPr>
          <a:xfrm>
            <a:off x="4674240" y="1604520"/>
            <a:ext cx="4015800" cy="3977280"/>
          </a:xfrm>
          <a:prstGeom prst="rect">
            <a:avLst/>
          </a:prstGeom>
        </p:spPr>
        <p:txBody>
          <a:bodyPr lIns="0" rIns="0" tIns="0" bIns="0">
            <a:normAutofit/>
          </a:bodyPr>
          <a:p>
            <a:endParaRPr b="0" lang="es-ES" sz="18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es-ES" sz="18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57200" y="273600"/>
            <a:ext cx="8229240" cy="5307840"/>
          </a:xfrm>
          <a:prstGeom prst="rect">
            <a:avLst/>
          </a:prstGeom>
        </p:spPr>
        <p:txBody>
          <a:bodyPr lIns="0" rIns="0" tIns="0" bIns="0" anchor="ctr">
            <a:noAutofit/>
          </a:bodyPr>
          <a:p>
            <a:pPr algn="ctr"/>
            <a:endParaRPr b="0" lang="es-E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es-ES" sz="1800" spc="-1" strike="noStrike">
              <a:solidFill>
                <a:srgbClr val="000000"/>
              </a:solidFill>
              <a:latin typeface="Arial"/>
            </a:endParaRPr>
          </a:p>
        </p:txBody>
      </p:sp>
      <p:sp>
        <p:nvSpPr>
          <p:cNvPr id="13" name="PlaceHolder 2"/>
          <p:cNvSpPr>
            <a:spLocks noGrp="1"/>
          </p:cNvSpPr>
          <p:nvPr>
            <p:ph type="body"/>
          </p:nvPr>
        </p:nvSpPr>
        <p:spPr>
          <a:xfrm>
            <a:off x="457200" y="1604520"/>
            <a:ext cx="40158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14" name="PlaceHolder 3"/>
          <p:cNvSpPr>
            <a:spLocks noGrp="1"/>
          </p:cNvSpPr>
          <p:nvPr>
            <p:ph type="body"/>
          </p:nvPr>
        </p:nvSpPr>
        <p:spPr>
          <a:xfrm>
            <a:off x="4674240" y="1604520"/>
            <a:ext cx="4015800" cy="3977280"/>
          </a:xfrm>
          <a:prstGeom prst="rect">
            <a:avLst/>
          </a:prstGeom>
        </p:spPr>
        <p:txBody>
          <a:bodyPr lIns="0" rIns="0" tIns="0" bIns="0">
            <a:normAutofit/>
          </a:bodyPr>
          <a:p>
            <a:endParaRPr b="0" lang="es-ES" sz="1800" spc="-1" strike="noStrike">
              <a:solidFill>
                <a:srgbClr val="000000"/>
              </a:solidFill>
              <a:latin typeface="Arial"/>
            </a:endParaRPr>
          </a:p>
        </p:txBody>
      </p:sp>
      <p:sp>
        <p:nvSpPr>
          <p:cNvPr id="15" name="PlaceHolder 4"/>
          <p:cNvSpPr>
            <a:spLocks noGrp="1"/>
          </p:cNvSpPr>
          <p:nvPr>
            <p:ph type="body"/>
          </p:nvPr>
        </p:nvSpPr>
        <p:spPr>
          <a:xfrm>
            <a:off x="457200" y="3682080"/>
            <a:ext cx="4015800" cy="1896840"/>
          </a:xfrm>
          <a:prstGeom prst="rect">
            <a:avLst/>
          </a:prstGeom>
        </p:spPr>
        <p:txBody>
          <a:bodyPr lIns="0" rIns="0" tIns="0" bIns="0">
            <a:normAutofit/>
          </a:bodyPr>
          <a:p>
            <a:endParaRPr b="0" lang="es-ES" sz="18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es-ES" sz="1800" spc="-1" strike="noStrike">
              <a:solidFill>
                <a:srgbClr val="000000"/>
              </a:solidFill>
              <a:latin typeface="Arial"/>
            </a:endParaRPr>
          </a:p>
        </p:txBody>
      </p:sp>
      <p:sp>
        <p:nvSpPr>
          <p:cNvPr id="17" name="PlaceHolder 2"/>
          <p:cNvSpPr>
            <a:spLocks noGrp="1"/>
          </p:cNvSpPr>
          <p:nvPr>
            <p:ph type="body"/>
          </p:nvPr>
        </p:nvSpPr>
        <p:spPr>
          <a:xfrm>
            <a:off x="457200" y="1604520"/>
            <a:ext cx="4015800" cy="3977280"/>
          </a:xfrm>
          <a:prstGeom prst="rect">
            <a:avLst/>
          </a:prstGeom>
        </p:spPr>
        <p:txBody>
          <a:bodyPr lIns="0" rIns="0" tIns="0" bIns="0">
            <a:normAutofit/>
          </a:bodyPr>
          <a:p>
            <a:endParaRPr b="0" lang="es-ES" sz="1800" spc="-1" strike="noStrike">
              <a:solidFill>
                <a:srgbClr val="000000"/>
              </a:solidFill>
              <a:latin typeface="Arial"/>
            </a:endParaRPr>
          </a:p>
        </p:txBody>
      </p:sp>
      <p:sp>
        <p:nvSpPr>
          <p:cNvPr id="18" name="PlaceHolder 3"/>
          <p:cNvSpPr>
            <a:spLocks noGrp="1"/>
          </p:cNvSpPr>
          <p:nvPr>
            <p:ph type="body"/>
          </p:nvPr>
        </p:nvSpPr>
        <p:spPr>
          <a:xfrm>
            <a:off x="4674240" y="1604520"/>
            <a:ext cx="40158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19" name="PlaceHolder 4"/>
          <p:cNvSpPr>
            <a:spLocks noGrp="1"/>
          </p:cNvSpPr>
          <p:nvPr>
            <p:ph type="body"/>
          </p:nvPr>
        </p:nvSpPr>
        <p:spPr>
          <a:xfrm>
            <a:off x="4674240" y="3682080"/>
            <a:ext cx="4015800" cy="1896840"/>
          </a:xfrm>
          <a:prstGeom prst="rect">
            <a:avLst/>
          </a:prstGeom>
        </p:spPr>
        <p:txBody>
          <a:bodyPr lIns="0" rIns="0" tIns="0" bIns="0">
            <a:normAutofit/>
          </a:bodyPr>
          <a:p>
            <a:endParaRPr b="0" lang="es-ES" sz="18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p:spPr>
        <p:txBody>
          <a:bodyPr lIns="0" rIns="0" tIns="0" bIns="0" anchor="ctr">
            <a:noAutofit/>
          </a:bodyPr>
          <a:p>
            <a:endParaRPr b="0" lang="es-ES" sz="1800" spc="-1" strike="noStrike">
              <a:solidFill>
                <a:srgbClr val="000000"/>
              </a:solidFill>
              <a:latin typeface="Arial"/>
            </a:endParaRPr>
          </a:p>
        </p:txBody>
      </p:sp>
      <p:sp>
        <p:nvSpPr>
          <p:cNvPr id="21" name="PlaceHolder 2"/>
          <p:cNvSpPr>
            <a:spLocks noGrp="1"/>
          </p:cNvSpPr>
          <p:nvPr>
            <p:ph type="body"/>
          </p:nvPr>
        </p:nvSpPr>
        <p:spPr>
          <a:xfrm>
            <a:off x="457200" y="1604520"/>
            <a:ext cx="40158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22" name="PlaceHolder 3"/>
          <p:cNvSpPr>
            <a:spLocks noGrp="1"/>
          </p:cNvSpPr>
          <p:nvPr>
            <p:ph type="body"/>
          </p:nvPr>
        </p:nvSpPr>
        <p:spPr>
          <a:xfrm>
            <a:off x="4674240" y="1604520"/>
            <a:ext cx="4015800" cy="1896840"/>
          </a:xfrm>
          <a:prstGeom prst="rect">
            <a:avLst/>
          </a:prstGeom>
        </p:spPr>
        <p:txBody>
          <a:bodyPr lIns="0" rIns="0" tIns="0" bIns="0">
            <a:normAutofit/>
          </a:bodyPr>
          <a:p>
            <a:endParaRPr b="0" lang="es-ES" sz="1800" spc="-1" strike="noStrike">
              <a:solidFill>
                <a:srgbClr val="000000"/>
              </a:solidFill>
              <a:latin typeface="Arial"/>
            </a:endParaRPr>
          </a:p>
        </p:txBody>
      </p:sp>
      <p:sp>
        <p:nvSpPr>
          <p:cNvPr id="23" name="PlaceHolder 4"/>
          <p:cNvSpPr>
            <a:spLocks noGrp="1"/>
          </p:cNvSpPr>
          <p:nvPr>
            <p:ph type="body"/>
          </p:nvPr>
        </p:nvSpPr>
        <p:spPr>
          <a:xfrm>
            <a:off x="457200" y="3682080"/>
            <a:ext cx="8229240" cy="1896840"/>
          </a:xfrm>
          <a:prstGeom prst="rect">
            <a:avLst/>
          </a:prstGeom>
        </p:spPr>
        <p:txBody>
          <a:bodyPr lIns="0" rIns="0" tIns="0" bIns="0">
            <a:normAutofit/>
          </a:bodyPr>
          <a:p>
            <a:endParaRPr b="0" lang="es-ES" sz="18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2.jpe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3.jpeg"/><Relationship Id="rId3" Type="http://schemas.openxmlformats.org/officeDocument/2006/relationships/image" Target="../media/image4.jpeg"/><Relationship Id="rId4" Type="http://schemas.openxmlformats.org/officeDocument/2006/relationships/slideLayout" Target="../slideLayouts/slideLayout13.xml"/><Relationship Id="rId5" Type="http://schemas.openxmlformats.org/officeDocument/2006/relationships/slideLayout" Target="../slideLayouts/slideLayout14.xml"/><Relationship Id="rId6" Type="http://schemas.openxmlformats.org/officeDocument/2006/relationships/slideLayout" Target="../slideLayouts/slideLayout15.xml"/><Relationship Id="rId7" Type="http://schemas.openxmlformats.org/officeDocument/2006/relationships/slideLayout" Target="../slideLayouts/slideLayout16.xml"/><Relationship Id="rId8" Type="http://schemas.openxmlformats.org/officeDocument/2006/relationships/slideLayout" Target="../slideLayouts/slideLayout17.xml"/><Relationship Id="rId9" Type="http://schemas.openxmlformats.org/officeDocument/2006/relationships/slideLayout" Target="../slideLayouts/slideLayout18.xml"/><Relationship Id="rId10" Type="http://schemas.openxmlformats.org/officeDocument/2006/relationships/slideLayout" Target="../slideLayouts/slideLayout19.xml"/><Relationship Id="rId11" Type="http://schemas.openxmlformats.org/officeDocument/2006/relationships/slideLayout" Target="../slideLayouts/slideLayout20.xml"/><Relationship Id="rId12" Type="http://schemas.openxmlformats.org/officeDocument/2006/relationships/slideLayout" Target="../slideLayouts/slideLayout21.xml"/><Relationship Id="rId13" Type="http://schemas.openxmlformats.org/officeDocument/2006/relationships/slideLayout" Target="../slideLayouts/slideLayout22.xml"/><Relationship Id="rId14" Type="http://schemas.openxmlformats.org/officeDocument/2006/relationships/slideLayout" Target="../slideLayouts/slideLayout23.xml"/><Relationship Id="rId15"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0" name="Picture 25" descr=""/>
          <p:cNvPicPr/>
          <p:nvPr/>
        </p:nvPicPr>
        <p:blipFill>
          <a:blip r:embed="rId3"/>
          <a:stretch/>
        </p:blipFill>
        <p:spPr>
          <a:xfrm>
            <a:off x="-15840" y="6006960"/>
            <a:ext cx="9159120" cy="848520"/>
          </a:xfrm>
          <a:prstGeom prst="rect">
            <a:avLst/>
          </a:prstGeom>
          <a:ln>
            <a:noFill/>
          </a:ln>
        </p:spPr>
      </p:pic>
      <p:sp>
        <p:nvSpPr>
          <p:cNvPr id="1" name="PlaceHolder 1"/>
          <p:cNvSpPr>
            <a:spLocks noGrp="1"/>
          </p:cNvSpPr>
          <p:nvPr>
            <p:ph type="title"/>
          </p:nvPr>
        </p:nvSpPr>
        <p:spPr>
          <a:xfrm>
            <a:off x="457200" y="273600"/>
            <a:ext cx="8229240" cy="1144800"/>
          </a:xfrm>
          <a:prstGeom prst="rect">
            <a:avLst/>
          </a:prstGeom>
        </p:spPr>
        <p:txBody>
          <a:bodyPr lIns="0" rIns="0" tIns="0" bIns="0" anchor="ctr">
            <a:noAutofit/>
          </a:bodyPr>
          <a:p>
            <a:r>
              <a:rPr b="0" lang="es-ES" sz="1800" spc="-1" strike="noStrike">
                <a:solidFill>
                  <a:srgbClr val="000000"/>
                </a:solidFill>
                <a:latin typeface="Arial"/>
              </a:rPr>
              <a:t>Pulse para editar el formato del texto de título</a:t>
            </a:r>
            <a:endParaRPr b="0" lang="es-ES" sz="1800" spc="-1" strike="noStrike">
              <a:solidFill>
                <a:srgbClr val="000000"/>
              </a:solidFill>
              <a:latin typeface="Arial"/>
            </a:endParaRPr>
          </a:p>
        </p:txBody>
      </p:sp>
      <p:sp>
        <p:nvSpPr>
          <p:cNvPr id="2"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1800" spc="-1" strike="noStrike">
                <a:solidFill>
                  <a:srgbClr val="000000"/>
                </a:solidFill>
                <a:latin typeface="Arial"/>
              </a:rPr>
              <a:t>Pulse para editar el formato de texto del esquema</a:t>
            </a:r>
            <a:endParaRPr b="0" lang="es-E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ES" sz="1800" spc="-1" strike="noStrike">
                <a:solidFill>
                  <a:srgbClr val="000000"/>
                </a:solidFill>
                <a:latin typeface="Arial"/>
              </a:rPr>
              <a:t>Segundo nivel del esquema</a:t>
            </a:r>
            <a:endParaRPr b="0" lang="es-E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ES" sz="1800" spc="-1" strike="noStrike">
                <a:solidFill>
                  <a:srgbClr val="000000"/>
                </a:solidFill>
                <a:latin typeface="Arial"/>
              </a:rPr>
              <a:t>Tercer nivel del esquema</a:t>
            </a:r>
            <a:endParaRPr b="0" lang="es-E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ES" sz="1800" spc="-1" strike="noStrike">
                <a:solidFill>
                  <a:srgbClr val="000000"/>
                </a:solidFill>
                <a:latin typeface="Arial"/>
              </a:rPr>
              <a:t>Cuarto nivel del esquema</a:t>
            </a:r>
            <a:endParaRPr b="0" lang="es-E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ES" sz="2000" spc="-1" strike="noStrike">
                <a:solidFill>
                  <a:srgbClr val="000000"/>
                </a:solidFill>
                <a:latin typeface="Arial"/>
              </a:rPr>
              <a:t>Quinto nivel del esquema</a:t>
            </a:r>
            <a:endParaRPr b="0" lang="es-E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ES" sz="2000" spc="-1" strike="noStrike">
                <a:solidFill>
                  <a:srgbClr val="000000"/>
                </a:solidFill>
                <a:latin typeface="Arial"/>
              </a:rPr>
              <a:t>Sexto nivel del esquema</a:t>
            </a:r>
            <a:endParaRPr b="0" lang="es-E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ES" sz="2000" spc="-1" strike="noStrike">
                <a:solidFill>
                  <a:srgbClr val="000000"/>
                </a:solidFill>
                <a:latin typeface="Arial"/>
              </a:rPr>
              <a:t>Séptimo nivel del esquema</a:t>
            </a:r>
            <a:endParaRPr b="0" lang="es-E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pic>
        <p:nvPicPr>
          <p:cNvPr id="39" name="Picture 25" descr=""/>
          <p:cNvPicPr/>
          <p:nvPr/>
        </p:nvPicPr>
        <p:blipFill>
          <a:blip r:embed="rId3"/>
          <a:stretch/>
        </p:blipFill>
        <p:spPr>
          <a:xfrm>
            <a:off x="-15840" y="6006960"/>
            <a:ext cx="9159120" cy="848520"/>
          </a:xfrm>
          <a:prstGeom prst="rect">
            <a:avLst/>
          </a:prstGeom>
          <a:ln>
            <a:noFill/>
          </a:ln>
        </p:spPr>
      </p:pic>
      <p:sp>
        <p:nvSpPr>
          <p:cNvPr id="40" name="PlaceHolder 1"/>
          <p:cNvSpPr>
            <a:spLocks noGrp="1"/>
          </p:cNvSpPr>
          <p:nvPr>
            <p:ph type="title"/>
          </p:nvPr>
        </p:nvSpPr>
        <p:spPr>
          <a:xfrm>
            <a:off x="457200" y="273600"/>
            <a:ext cx="8229240" cy="1144800"/>
          </a:xfrm>
          <a:prstGeom prst="rect">
            <a:avLst/>
          </a:prstGeom>
        </p:spPr>
        <p:txBody>
          <a:bodyPr lIns="0" rIns="0" tIns="0" bIns="0" anchor="ctr">
            <a:noAutofit/>
          </a:bodyPr>
          <a:p>
            <a:r>
              <a:rPr b="0" lang="es-ES" sz="1800" spc="-1" strike="noStrike">
                <a:solidFill>
                  <a:srgbClr val="000000"/>
                </a:solidFill>
                <a:latin typeface="Arial"/>
              </a:rPr>
              <a:t>Pulse para editar el formato del texto de título</a:t>
            </a:r>
            <a:endParaRPr b="0" lang="es-ES" sz="1800" spc="-1" strike="noStrike">
              <a:solidFill>
                <a:srgbClr val="000000"/>
              </a:solidFill>
              <a:latin typeface="Arial"/>
            </a:endParaRPr>
          </a:p>
        </p:txBody>
      </p:sp>
      <p:sp>
        <p:nvSpPr>
          <p:cNvPr id="41" name="PlaceHolder 2"/>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s-ES" sz="1800" spc="-1" strike="noStrike">
                <a:solidFill>
                  <a:srgbClr val="000000"/>
                </a:solidFill>
                <a:latin typeface="Arial"/>
              </a:rPr>
              <a:t>Pulse para editar el formato de texto del esquema</a:t>
            </a:r>
            <a:endParaRPr b="0" lang="es-E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s-ES" sz="1800" spc="-1" strike="noStrike">
                <a:solidFill>
                  <a:srgbClr val="000000"/>
                </a:solidFill>
                <a:latin typeface="Arial"/>
              </a:rPr>
              <a:t>Segundo nivel del esquema</a:t>
            </a:r>
            <a:endParaRPr b="0" lang="es-E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s-ES" sz="1800" spc="-1" strike="noStrike">
                <a:solidFill>
                  <a:srgbClr val="000000"/>
                </a:solidFill>
                <a:latin typeface="Arial"/>
              </a:rPr>
              <a:t>Tercer nivel del esquema</a:t>
            </a:r>
            <a:endParaRPr b="0" lang="es-E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s-ES" sz="1800" spc="-1" strike="noStrike">
                <a:solidFill>
                  <a:srgbClr val="000000"/>
                </a:solidFill>
                <a:latin typeface="Arial"/>
              </a:rPr>
              <a:t>Cuarto nivel del esquema</a:t>
            </a:r>
            <a:endParaRPr b="0" lang="es-E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s-ES" sz="2000" spc="-1" strike="noStrike">
                <a:solidFill>
                  <a:srgbClr val="000000"/>
                </a:solidFill>
                <a:latin typeface="Arial"/>
              </a:rPr>
              <a:t>Quinto nivel del esquema</a:t>
            </a:r>
            <a:endParaRPr b="0" lang="es-E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s-ES" sz="2000" spc="-1" strike="noStrike">
                <a:solidFill>
                  <a:srgbClr val="000000"/>
                </a:solidFill>
                <a:latin typeface="Arial"/>
              </a:rPr>
              <a:t>Sexto nivel del esquema</a:t>
            </a:r>
            <a:endParaRPr b="0" lang="es-E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s-ES" sz="2000" spc="-1" strike="noStrike">
                <a:solidFill>
                  <a:srgbClr val="000000"/>
                </a:solidFill>
                <a:latin typeface="Arial"/>
              </a:rPr>
              <a:t>Séptimo nivel del esquema</a:t>
            </a:r>
            <a:endParaRPr b="0" lang="es-E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Lst>
</p:sldMaster>
</file>

<file path=ppt/slides/_rels/slide1.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image" Target="../media/image7.jpeg"/><Relationship Id="rId4" Type="http://schemas.openxmlformats.org/officeDocument/2006/relationships/slideLayout" Target="../slideLayouts/slideLayout1.xml"/><Relationship Id="rId5"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8.png"/><Relationship Id="rId2" Type="http://schemas.openxmlformats.org/officeDocument/2006/relationships/image" Target="../media/image9.png"/><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jpeg"/><Relationship Id="rId7"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14.png"/><Relationship Id="rId2" Type="http://schemas.openxmlformats.org/officeDocument/2006/relationships/image" Target="../media/image15.png"/><Relationship Id="rId3" Type="http://schemas.openxmlformats.org/officeDocument/2006/relationships/image" Target="../media/image16.png"/><Relationship Id="rId4" Type="http://schemas.openxmlformats.org/officeDocument/2006/relationships/image" Target="../media/image17.png"/><Relationship Id="rId5" Type="http://schemas.openxmlformats.org/officeDocument/2006/relationships/image" Target="../media/image18.png"/><Relationship Id="rId6" Type="http://schemas.openxmlformats.org/officeDocument/2006/relationships/image" Target="../media/image19.png"/><Relationship Id="rId7" Type="http://schemas.openxmlformats.org/officeDocument/2006/relationships/image" Target="../media/image20.jpeg"/><Relationship Id="rId8"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image" Target="../media/image21.png"/><Relationship Id="rId2" Type="http://schemas.openxmlformats.org/officeDocument/2006/relationships/image" Target="../media/image22.png"/><Relationship Id="rId3" Type="http://schemas.openxmlformats.org/officeDocument/2006/relationships/image" Target="../media/image23.png"/><Relationship Id="rId4" Type="http://schemas.openxmlformats.org/officeDocument/2006/relationships/image" Target="../media/image24.png"/><Relationship Id="rId5" Type="http://schemas.openxmlformats.org/officeDocument/2006/relationships/image" Target="../media/image25.png"/><Relationship Id="rId6" Type="http://schemas.openxmlformats.org/officeDocument/2006/relationships/image" Target="../media/image26.png"/><Relationship Id="rId7" Type="http://schemas.openxmlformats.org/officeDocument/2006/relationships/image" Target="../media/image27.png"/><Relationship Id="rId8" Type="http://schemas.openxmlformats.org/officeDocument/2006/relationships/image" Target="../media/image28.png"/><Relationship Id="rId9" Type="http://schemas.openxmlformats.org/officeDocument/2006/relationships/image" Target="../media/image29.jpeg"/><Relationship Id="rId10"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4" name="Imagen 3" descr=""/>
          <p:cNvPicPr/>
          <p:nvPr/>
        </p:nvPicPr>
        <p:blipFill>
          <a:blip r:embed="rId1"/>
          <a:stretch/>
        </p:blipFill>
        <p:spPr>
          <a:xfrm>
            <a:off x="7524720" y="6330960"/>
            <a:ext cx="1447200" cy="447120"/>
          </a:xfrm>
          <a:prstGeom prst="rect">
            <a:avLst/>
          </a:prstGeom>
          <a:ln>
            <a:noFill/>
          </a:ln>
        </p:spPr>
      </p:pic>
      <p:pic>
        <p:nvPicPr>
          <p:cNvPr id="85" name="Imagen 4" descr=""/>
          <p:cNvPicPr/>
          <p:nvPr/>
        </p:nvPicPr>
        <p:blipFill>
          <a:blip r:embed="rId2"/>
          <a:stretch/>
        </p:blipFill>
        <p:spPr>
          <a:xfrm>
            <a:off x="7559640" y="235080"/>
            <a:ext cx="1439280" cy="882000"/>
          </a:xfrm>
          <a:prstGeom prst="rect">
            <a:avLst/>
          </a:prstGeom>
          <a:ln>
            <a:noFill/>
          </a:ln>
        </p:spPr>
      </p:pic>
      <p:sp>
        <p:nvSpPr>
          <p:cNvPr id="86" name="CustomShape 1"/>
          <p:cNvSpPr/>
          <p:nvPr/>
        </p:nvSpPr>
        <p:spPr>
          <a:xfrm>
            <a:off x="179280" y="6202440"/>
            <a:ext cx="4430160" cy="5774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ea typeface="DejaVu Sans"/>
              </a:rPr>
              <a:t>www.familiaysalud.es</a:t>
            </a:r>
            <a:endParaRPr b="0" lang="es-ES" sz="3200" spc="-1" strike="noStrike">
              <a:latin typeface="Arial"/>
            </a:endParaRPr>
          </a:p>
        </p:txBody>
      </p:sp>
      <p:sp>
        <p:nvSpPr>
          <p:cNvPr id="87" name="CustomShape 2"/>
          <p:cNvSpPr/>
          <p:nvPr/>
        </p:nvSpPr>
        <p:spPr>
          <a:xfrm>
            <a:off x="960480" y="1644480"/>
            <a:ext cx="7222320" cy="760320"/>
          </a:xfrm>
          <a:prstGeom prst="rect">
            <a:avLst/>
          </a:prstGeom>
          <a:noFill/>
          <a:ln w="12600">
            <a:solidFill>
              <a:schemeClr val="tx1"/>
            </a:solidFill>
            <a:miter/>
          </a:ln>
        </p:spPr>
        <p:style>
          <a:lnRef idx="0"/>
          <a:fillRef idx="0"/>
          <a:effectRef idx="0"/>
          <a:fontRef idx="minor"/>
        </p:style>
        <p:txBody>
          <a:bodyPr lIns="90000" rIns="90000" tIns="45000" bIns="45000">
            <a:spAutoFit/>
          </a:bodyPr>
          <a:p>
            <a:pPr algn="ctr">
              <a:lnSpc>
                <a:spcPct val="100000"/>
              </a:lnSpc>
              <a:spcBef>
                <a:spcPts val="2200"/>
              </a:spcBef>
            </a:pPr>
            <a:r>
              <a:rPr b="1" lang="es-ES" sz="4400" spc="-1" strike="noStrike">
                <a:solidFill>
                  <a:srgbClr val="000000"/>
                </a:solidFill>
                <a:latin typeface="Arial"/>
                <a:ea typeface="DejaVu Sans"/>
              </a:rPr>
              <a:t>Autoridad Responsable</a:t>
            </a:r>
            <a:endParaRPr b="0" lang="es-ES" sz="4400" spc="-1" strike="noStrike">
              <a:latin typeface="Arial"/>
            </a:endParaRPr>
          </a:p>
        </p:txBody>
      </p:sp>
      <p:sp>
        <p:nvSpPr>
          <p:cNvPr id="88" name="CustomShape 3"/>
          <p:cNvSpPr/>
          <p:nvPr/>
        </p:nvSpPr>
        <p:spPr>
          <a:xfrm>
            <a:off x="1397160" y="3887640"/>
            <a:ext cx="6246000" cy="82152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es-ES" sz="2400" spc="-1" strike="noStrike">
                <a:solidFill>
                  <a:srgbClr val="000000"/>
                </a:solidFill>
                <a:latin typeface="Arial"/>
                <a:ea typeface="DejaVu Sans"/>
              </a:rPr>
              <a:t>José Emilio Callejas Pozo. </a:t>
            </a:r>
            <a:r>
              <a:rPr b="0" lang="es-ES" sz="2000" spc="-1" strike="noStrike">
                <a:solidFill>
                  <a:srgbClr val="000000"/>
                </a:solidFill>
                <a:latin typeface="Arial"/>
                <a:ea typeface="DejaVu Sans"/>
              </a:rPr>
              <a:t>Pediatra</a:t>
            </a:r>
            <a:endParaRPr b="0" lang="es-ES" sz="2000" spc="-1" strike="noStrike">
              <a:latin typeface="Arial"/>
            </a:endParaRPr>
          </a:p>
          <a:p>
            <a:pPr>
              <a:lnSpc>
                <a:spcPct val="100000"/>
              </a:lnSpc>
            </a:pPr>
            <a:r>
              <a:rPr b="0" lang="es-ES" sz="2400" spc="-1" strike="noStrike">
                <a:solidFill>
                  <a:srgbClr val="000000"/>
                </a:solidFill>
                <a:latin typeface="Arial"/>
                <a:ea typeface="DejaVu Sans"/>
              </a:rPr>
              <a:t>Dolores Hernández Morillas. </a:t>
            </a:r>
            <a:r>
              <a:rPr b="0" lang="es-ES" sz="2000" spc="-1" strike="noStrike">
                <a:solidFill>
                  <a:srgbClr val="000000"/>
                </a:solidFill>
                <a:latin typeface="Arial"/>
                <a:ea typeface="DejaVu Sans"/>
              </a:rPr>
              <a:t>Pediatra</a:t>
            </a:r>
            <a:endParaRPr b="0" lang="es-ES" sz="2000" spc="-1" strike="noStrike">
              <a:latin typeface="Arial"/>
            </a:endParaRPr>
          </a:p>
        </p:txBody>
      </p:sp>
      <p:pic>
        <p:nvPicPr>
          <p:cNvPr id="89" name="Imagen 3" descr=""/>
          <p:cNvPicPr/>
          <p:nvPr/>
        </p:nvPicPr>
        <p:blipFill>
          <a:blip r:embed="rId3"/>
          <a:stretch/>
        </p:blipFill>
        <p:spPr>
          <a:xfrm>
            <a:off x="7107480" y="4614120"/>
            <a:ext cx="1891440" cy="125928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665280" y="345960"/>
            <a:ext cx="6018120" cy="902520"/>
          </a:xfrm>
          <a:prstGeom prst="rect">
            <a:avLst/>
          </a:prstGeom>
          <a:noFill/>
          <a:ln>
            <a:noFill/>
          </a:ln>
        </p:spPr>
        <p:style>
          <a:lnRef idx="0"/>
          <a:fillRef idx="0"/>
          <a:effectRef idx="0"/>
          <a:fontRef idx="minor"/>
        </p:style>
        <p:txBody>
          <a:bodyPr lIns="0" rIns="0" tIns="0" bIns="0">
            <a:noAutofit/>
          </a:bodyPr>
          <a:p>
            <a:pPr>
              <a:lnSpc>
                <a:spcPct val="90000"/>
              </a:lnSpc>
            </a:pPr>
            <a:r>
              <a:rPr b="0" lang="es-ES" sz="4800" spc="-151" strike="noStrike">
                <a:solidFill>
                  <a:srgbClr val="000000"/>
                </a:solidFill>
                <a:latin typeface="Calibri"/>
                <a:ea typeface="DejaVu Sans"/>
              </a:rPr>
              <a:t> </a:t>
            </a:r>
            <a:r>
              <a:rPr b="0" lang="es-ES" sz="4800" spc="-151" strike="noStrike">
                <a:solidFill>
                  <a:srgbClr val="000000"/>
                </a:solidFill>
                <a:latin typeface="Calibri"/>
                <a:ea typeface="DejaVu Sans"/>
              </a:rPr>
              <a:t>Tipos de estilo educativo</a:t>
            </a:r>
            <a:endParaRPr b="0" lang="es-ES" sz="4800" spc="-1" strike="noStrike">
              <a:latin typeface="Arial"/>
            </a:endParaRPr>
          </a:p>
        </p:txBody>
      </p:sp>
      <p:pic>
        <p:nvPicPr>
          <p:cNvPr id="91" name="Imagen 3" descr=""/>
          <p:cNvPicPr/>
          <p:nvPr/>
        </p:nvPicPr>
        <p:blipFill>
          <a:blip r:embed="rId1"/>
          <a:stretch/>
        </p:blipFill>
        <p:spPr>
          <a:xfrm>
            <a:off x="7524720" y="6330960"/>
            <a:ext cx="1447200" cy="447120"/>
          </a:xfrm>
          <a:prstGeom prst="rect">
            <a:avLst/>
          </a:prstGeom>
          <a:ln>
            <a:noFill/>
          </a:ln>
        </p:spPr>
      </p:pic>
      <p:pic>
        <p:nvPicPr>
          <p:cNvPr id="92" name="Imagen 4" descr=""/>
          <p:cNvPicPr/>
          <p:nvPr/>
        </p:nvPicPr>
        <p:blipFill>
          <a:blip r:embed="rId2"/>
          <a:stretch/>
        </p:blipFill>
        <p:spPr>
          <a:xfrm>
            <a:off x="7559640" y="235080"/>
            <a:ext cx="1439280" cy="882000"/>
          </a:xfrm>
          <a:prstGeom prst="rect">
            <a:avLst/>
          </a:prstGeom>
          <a:ln>
            <a:noFill/>
          </a:ln>
        </p:spPr>
      </p:pic>
      <p:sp>
        <p:nvSpPr>
          <p:cNvPr id="93" name="CustomShape 2"/>
          <p:cNvSpPr/>
          <p:nvPr/>
        </p:nvSpPr>
        <p:spPr>
          <a:xfrm>
            <a:off x="179280" y="6202440"/>
            <a:ext cx="4430160" cy="5774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ea typeface="DejaVu Sans"/>
              </a:rPr>
              <a:t>www.familiaysalud.es</a:t>
            </a:r>
            <a:endParaRPr b="0" lang="es-ES" sz="3200" spc="-1" strike="noStrike">
              <a:latin typeface="Arial"/>
            </a:endParaRPr>
          </a:p>
        </p:txBody>
      </p:sp>
      <p:sp>
        <p:nvSpPr>
          <p:cNvPr id="94" name="CustomShape 3"/>
          <p:cNvSpPr/>
          <p:nvPr/>
        </p:nvSpPr>
        <p:spPr>
          <a:xfrm>
            <a:off x="867960" y="1696320"/>
            <a:ext cx="5612400" cy="2461320"/>
          </a:xfrm>
          <a:prstGeom prst="rect">
            <a:avLst/>
          </a:prstGeom>
          <a:noFill/>
          <a:ln>
            <a:noFill/>
          </a:ln>
        </p:spPr>
        <p:style>
          <a:lnRef idx="0"/>
          <a:fillRef idx="0"/>
          <a:effectRef idx="0"/>
          <a:fontRef idx="minor"/>
        </p:style>
        <p:txBody>
          <a:bodyPr lIns="0" rIns="0" tIns="0" bIns="0">
            <a:noAutofit/>
          </a:bodyPr>
          <a:p>
            <a:pPr marL="396720" indent="-396000">
              <a:lnSpc>
                <a:spcPct val="125000"/>
              </a:lnSpc>
              <a:spcBef>
                <a:spcPts val="601"/>
              </a:spcBef>
              <a:buSzPct val="100000"/>
              <a:buBlip>
                <a:blip r:embed="rId3"/>
              </a:buBlip>
            </a:pPr>
            <a:r>
              <a:rPr b="0" lang="es-ES" sz="4000" spc="-1" strike="noStrike">
                <a:solidFill>
                  <a:srgbClr val="000000"/>
                </a:solidFill>
                <a:latin typeface="Calibri"/>
                <a:ea typeface="DejaVu Sans"/>
              </a:rPr>
              <a:t>Educativo autoritario</a:t>
            </a:r>
            <a:endParaRPr b="0" lang="es-ES" sz="4000" spc="-1" strike="noStrike">
              <a:latin typeface="Arial"/>
            </a:endParaRPr>
          </a:p>
          <a:p>
            <a:pPr marL="396720" indent="-396000">
              <a:lnSpc>
                <a:spcPct val="125000"/>
              </a:lnSpc>
              <a:spcBef>
                <a:spcPts val="601"/>
              </a:spcBef>
              <a:buSzPct val="100000"/>
              <a:buBlip>
                <a:blip r:embed="rId4"/>
              </a:buBlip>
            </a:pPr>
            <a:r>
              <a:rPr b="0" lang="es-ES" sz="4000" spc="-1" strike="noStrike">
                <a:solidFill>
                  <a:srgbClr val="000000"/>
                </a:solidFill>
                <a:latin typeface="Calibri"/>
                <a:ea typeface="DejaVu Sans"/>
              </a:rPr>
              <a:t>Educativo responsable</a:t>
            </a:r>
            <a:endParaRPr b="0" lang="es-ES" sz="4000" spc="-1" strike="noStrike">
              <a:latin typeface="Arial"/>
            </a:endParaRPr>
          </a:p>
          <a:p>
            <a:pPr marL="396720" indent="-396000">
              <a:lnSpc>
                <a:spcPct val="125000"/>
              </a:lnSpc>
              <a:spcBef>
                <a:spcPts val="601"/>
              </a:spcBef>
              <a:buSzPct val="100000"/>
              <a:buBlip>
                <a:blip r:embed="rId5"/>
              </a:buBlip>
            </a:pPr>
            <a:r>
              <a:rPr b="0" lang="es-ES" sz="4000" spc="-1" strike="noStrike">
                <a:solidFill>
                  <a:srgbClr val="000000"/>
                </a:solidFill>
                <a:latin typeface="Calibri"/>
                <a:ea typeface="DejaVu Sans"/>
              </a:rPr>
              <a:t>Educativo permisivo</a:t>
            </a:r>
            <a:endParaRPr b="0" lang="es-ES" sz="4000" spc="-1" strike="noStrike">
              <a:latin typeface="Arial"/>
            </a:endParaRPr>
          </a:p>
        </p:txBody>
      </p:sp>
      <p:pic>
        <p:nvPicPr>
          <p:cNvPr id="95" name="Imagen 10" descr=""/>
          <p:cNvPicPr/>
          <p:nvPr/>
        </p:nvPicPr>
        <p:blipFill>
          <a:blip r:embed="rId6"/>
          <a:stretch/>
        </p:blipFill>
        <p:spPr>
          <a:xfrm>
            <a:off x="7107480" y="4614120"/>
            <a:ext cx="1891440" cy="1259280"/>
          </a:xfrm>
          <a:prstGeom prst="rect">
            <a:avLst/>
          </a:prstGeom>
          <a:ln>
            <a:noFill/>
          </a:ln>
        </p:spPr>
      </p:pic>
    </p:spTree>
  </p:cSld>
  <p:transition>
    <p:fade/>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665280" y="345960"/>
            <a:ext cx="6108480" cy="1328760"/>
          </a:xfrm>
          <a:prstGeom prst="rect">
            <a:avLst/>
          </a:prstGeom>
          <a:noFill/>
          <a:ln>
            <a:noFill/>
          </a:ln>
        </p:spPr>
        <p:style>
          <a:lnRef idx="0"/>
          <a:fillRef idx="0"/>
          <a:effectRef idx="0"/>
          <a:fontRef idx="minor"/>
        </p:style>
        <p:txBody>
          <a:bodyPr lIns="0" rIns="0" tIns="0" bIns="0">
            <a:noAutofit/>
          </a:bodyPr>
          <a:p>
            <a:pPr>
              <a:lnSpc>
                <a:spcPct val="90000"/>
              </a:lnSpc>
            </a:pPr>
            <a:r>
              <a:rPr b="0" lang="es-ES" sz="3600" spc="-151" strike="noStrike">
                <a:solidFill>
                  <a:srgbClr val="000000"/>
                </a:solidFill>
                <a:latin typeface="Calibri"/>
                <a:ea typeface="DejaVu Sans"/>
              </a:rPr>
              <a:t>Cómo aconsejar sobre la manera de ejercer la autoridad:</a:t>
            </a:r>
            <a:endParaRPr b="0" lang="es-ES" sz="3600" spc="-1" strike="noStrike">
              <a:latin typeface="Arial"/>
            </a:endParaRPr>
          </a:p>
        </p:txBody>
      </p:sp>
      <p:pic>
        <p:nvPicPr>
          <p:cNvPr id="97" name="Imagen 3" descr=""/>
          <p:cNvPicPr/>
          <p:nvPr/>
        </p:nvPicPr>
        <p:blipFill>
          <a:blip r:embed="rId1"/>
          <a:stretch/>
        </p:blipFill>
        <p:spPr>
          <a:xfrm>
            <a:off x="7524720" y="6330960"/>
            <a:ext cx="1447200" cy="447120"/>
          </a:xfrm>
          <a:prstGeom prst="rect">
            <a:avLst/>
          </a:prstGeom>
          <a:ln>
            <a:noFill/>
          </a:ln>
        </p:spPr>
      </p:pic>
      <p:pic>
        <p:nvPicPr>
          <p:cNvPr id="98" name="Imagen 4" descr=""/>
          <p:cNvPicPr/>
          <p:nvPr/>
        </p:nvPicPr>
        <p:blipFill>
          <a:blip r:embed="rId2"/>
          <a:stretch/>
        </p:blipFill>
        <p:spPr>
          <a:xfrm>
            <a:off x="7559640" y="235080"/>
            <a:ext cx="1439280" cy="882000"/>
          </a:xfrm>
          <a:prstGeom prst="rect">
            <a:avLst/>
          </a:prstGeom>
          <a:ln>
            <a:noFill/>
          </a:ln>
        </p:spPr>
      </p:pic>
      <p:sp>
        <p:nvSpPr>
          <p:cNvPr id="99" name="CustomShape 2"/>
          <p:cNvSpPr/>
          <p:nvPr/>
        </p:nvSpPr>
        <p:spPr>
          <a:xfrm>
            <a:off x="179280" y="6202440"/>
            <a:ext cx="4430160" cy="5774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ea typeface="DejaVu Sans"/>
              </a:rPr>
              <a:t>www.familiaysalud.es</a:t>
            </a:r>
            <a:endParaRPr b="0" lang="es-ES" sz="3200" spc="-1" strike="noStrike">
              <a:latin typeface="Arial"/>
            </a:endParaRPr>
          </a:p>
        </p:txBody>
      </p:sp>
      <p:sp>
        <p:nvSpPr>
          <p:cNvPr id="100" name="CustomShape 3"/>
          <p:cNvSpPr/>
          <p:nvPr/>
        </p:nvSpPr>
        <p:spPr>
          <a:xfrm>
            <a:off x="777960" y="1411920"/>
            <a:ext cx="7257600" cy="4789800"/>
          </a:xfrm>
          <a:prstGeom prst="rect">
            <a:avLst/>
          </a:prstGeom>
          <a:noFill/>
          <a:ln>
            <a:noFill/>
          </a:ln>
        </p:spPr>
        <p:style>
          <a:lnRef idx="0"/>
          <a:fillRef idx="0"/>
          <a:effectRef idx="0"/>
          <a:fontRef idx="minor"/>
        </p:style>
        <p:txBody>
          <a:bodyPr lIns="0" rIns="0" tIns="0" bIns="0">
            <a:noAutofit/>
          </a:bodyPr>
          <a:p>
            <a:pPr marL="396720" indent="-396000">
              <a:lnSpc>
                <a:spcPct val="125000"/>
              </a:lnSpc>
              <a:spcBef>
                <a:spcPts val="601"/>
              </a:spcBef>
              <a:buSzPct val="100000"/>
              <a:buBlip>
                <a:blip r:embed="rId3"/>
              </a:buBlip>
            </a:pPr>
            <a:r>
              <a:rPr b="0" lang="es-ES" sz="4000" spc="-1" strike="noStrike">
                <a:solidFill>
                  <a:srgbClr val="000000"/>
                </a:solidFill>
                <a:latin typeface="Calibri"/>
                <a:ea typeface="DejaVu Sans"/>
              </a:rPr>
              <a:t>Ser coherentes </a:t>
            </a:r>
            <a:endParaRPr b="0" lang="es-ES" sz="4000" spc="-1" strike="noStrike">
              <a:latin typeface="Arial"/>
            </a:endParaRPr>
          </a:p>
          <a:p>
            <a:pPr marL="396720" indent="-396000">
              <a:lnSpc>
                <a:spcPct val="125000"/>
              </a:lnSpc>
              <a:spcBef>
                <a:spcPts val="601"/>
              </a:spcBef>
              <a:buSzPct val="100000"/>
              <a:buBlip>
                <a:blip r:embed="rId4"/>
              </a:buBlip>
            </a:pPr>
            <a:r>
              <a:rPr b="0" lang="es-ES" sz="4000" spc="-1" strike="noStrike">
                <a:solidFill>
                  <a:srgbClr val="000000"/>
                </a:solidFill>
                <a:latin typeface="Calibri"/>
                <a:ea typeface="DejaVu Sans"/>
              </a:rPr>
              <a:t>Respuestas de los padres en la misma línea</a:t>
            </a:r>
            <a:endParaRPr b="0" lang="es-ES" sz="4000" spc="-1" strike="noStrike">
              <a:latin typeface="Arial"/>
            </a:endParaRPr>
          </a:p>
          <a:p>
            <a:pPr marL="396720" indent="-396000">
              <a:lnSpc>
                <a:spcPct val="125000"/>
              </a:lnSpc>
              <a:spcBef>
                <a:spcPts val="601"/>
              </a:spcBef>
              <a:buSzPct val="100000"/>
              <a:buBlip>
                <a:blip r:embed="rId5"/>
              </a:buBlip>
            </a:pPr>
            <a:r>
              <a:rPr b="0" lang="es-ES" sz="4000" spc="-1" strike="noStrike">
                <a:solidFill>
                  <a:srgbClr val="000000"/>
                </a:solidFill>
                <a:latin typeface="Calibri"/>
                <a:ea typeface="DejaVu Sans"/>
              </a:rPr>
              <a:t>Enseñar valores positivos</a:t>
            </a:r>
            <a:endParaRPr b="0" lang="es-ES" sz="4000" spc="-1" strike="noStrike">
              <a:latin typeface="Arial"/>
            </a:endParaRPr>
          </a:p>
          <a:p>
            <a:pPr marL="396720" indent="-396000">
              <a:lnSpc>
                <a:spcPct val="125000"/>
              </a:lnSpc>
              <a:spcBef>
                <a:spcPts val="601"/>
              </a:spcBef>
              <a:buSzPct val="100000"/>
              <a:buBlip>
                <a:blip r:embed="rId6"/>
              </a:buBlip>
            </a:pPr>
            <a:r>
              <a:rPr b="0" lang="es-ES" sz="4000" spc="-1" strike="noStrike">
                <a:solidFill>
                  <a:srgbClr val="000000"/>
                </a:solidFill>
                <a:latin typeface="Calibri"/>
                <a:ea typeface="DejaVu Sans"/>
              </a:rPr>
              <a:t>Fomentar la responsabilidad</a:t>
            </a:r>
            <a:endParaRPr b="0" lang="es-ES" sz="4000" spc="-1" strike="noStrike">
              <a:latin typeface="Arial"/>
            </a:endParaRPr>
          </a:p>
        </p:txBody>
      </p:sp>
      <p:pic>
        <p:nvPicPr>
          <p:cNvPr id="101" name="Imagen 10" descr=""/>
          <p:cNvPicPr/>
          <p:nvPr/>
        </p:nvPicPr>
        <p:blipFill>
          <a:blip r:embed="rId7"/>
          <a:stretch/>
        </p:blipFill>
        <p:spPr>
          <a:xfrm>
            <a:off x="7107480" y="4614120"/>
            <a:ext cx="1891440" cy="1259280"/>
          </a:xfrm>
          <a:prstGeom prst="rect">
            <a:avLst/>
          </a:prstGeom>
          <a:ln>
            <a:noFill/>
          </a:ln>
        </p:spPr>
      </p:pic>
    </p:spTree>
  </p:cSld>
  <p:transition>
    <p:fade/>
  </p:transition>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CustomShape 1"/>
          <p:cNvSpPr/>
          <p:nvPr/>
        </p:nvSpPr>
        <p:spPr>
          <a:xfrm>
            <a:off x="665280" y="345960"/>
            <a:ext cx="6750360" cy="664200"/>
          </a:xfrm>
          <a:prstGeom prst="rect">
            <a:avLst/>
          </a:prstGeom>
          <a:noFill/>
          <a:ln>
            <a:noFill/>
          </a:ln>
        </p:spPr>
        <p:style>
          <a:lnRef idx="0"/>
          <a:fillRef idx="0"/>
          <a:effectRef idx="0"/>
          <a:fontRef idx="minor"/>
        </p:style>
        <p:txBody>
          <a:bodyPr lIns="0" rIns="0" tIns="0" bIns="0">
            <a:noAutofit/>
          </a:bodyPr>
          <a:p>
            <a:pPr>
              <a:lnSpc>
                <a:spcPct val="90000"/>
              </a:lnSpc>
            </a:pPr>
            <a:r>
              <a:rPr b="0" lang="es-ES" sz="4800" spc="-151" strike="noStrike">
                <a:solidFill>
                  <a:srgbClr val="000000"/>
                </a:solidFill>
                <a:latin typeface="Calibri"/>
                <a:ea typeface="DejaVu Sans"/>
              </a:rPr>
              <a:t> </a:t>
            </a:r>
            <a:r>
              <a:rPr b="0" lang="es-ES" sz="4000" spc="-151" strike="noStrike">
                <a:solidFill>
                  <a:srgbClr val="000000"/>
                </a:solidFill>
                <a:latin typeface="Calibri"/>
                <a:ea typeface="DejaVu Sans"/>
              </a:rPr>
              <a:t>Rasgos de la autoridad positiva:</a:t>
            </a:r>
            <a:endParaRPr b="0" lang="es-ES" sz="4000" spc="-1" strike="noStrike">
              <a:latin typeface="Arial"/>
            </a:endParaRPr>
          </a:p>
        </p:txBody>
      </p:sp>
      <p:pic>
        <p:nvPicPr>
          <p:cNvPr id="103" name="Imagen 3" descr=""/>
          <p:cNvPicPr/>
          <p:nvPr/>
        </p:nvPicPr>
        <p:blipFill>
          <a:blip r:embed="rId1"/>
          <a:stretch/>
        </p:blipFill>
        <p:spPr>
          <a:xfrm>
            <a:off x="7524720" y="6330960"/>
            <a:ext cx="1447200" cy="447120"/>
          </a:xfrm>
          <a:prstGeom prst="rect">
            <a:avLst/>
          </a:prstGeom>
          <a:ln>
            <a:noFill/>
          </a:ln>
        </p:spPr>
      </p:pic>
      <p:pic>
        <p:nvPicPr>
          <p:cNvPr id="104" name="Imagen 4" descr=""/>
          <p:cNvPicPr/>
          <p:nvPr/>
        </p:nvPicPr>
        <p:blipFill>
          <a:blip r:embed="rId2"/>
          <a:stretch/>
        </p:blipFill>
        <p:spPr>
          <a:xfrm>
            <a:off x="7559640" y="235080"/>
            <a:ext cx="1439280" cy="882000"/>
          </a:xfrm>
          <a:prstGeom prst="rect">
            <a:avLst/>
          </a:prstGeom>
          <a:ln>
            <a:noFill/>
          </a:ln>
        </p:spPr>
      </p:pic>
      <p:sp>
        <p:nvSpPr>
          <p:cNvPr id="105" name="CustomShape 2"/>
          <p:cNvSpPr/>
          <p:nvPr/>
        </p:nvSpPr>
        <p:spPr>
          <a:xfrm>
            <a:off x="179280" y="6202440"/>
            <a:ext cx="4430160" cy="577440"/>
          </a:xfrm>
          <a:prstGeom prst="rect">
            <a:avLst/>
          </a:prstGeom>
          <a:noFill/>
          <a:ln>
            <a:noFill/>
          </a:ln>
        </p:spPr>
        <p:style>
          <a:lnRef idx="0"/>
          <a:fillRef idx="0"/>
          <a:effectRef idx="0"/>
          <a:fontRef idx="minor"/>
        </p:style>
        <p:txBody>
          <a:bodyPr lIns="90000" rIns="90000" tIns="45000" bIns="45000">
            <a:spAutoFit/>
          </a:bodyPr>
          <a:p>
            <a:pPr>
              <a:lnSpc>
                <a:spcPct val="100000"/>
              </a:lnSpc>
            </a:pPr>
            <a:r>
              <a:rPr b="1" lang="es-ES" sz="3200" spc="-1" strike="noStrike">
                <a:solidFill>
                  <a:srgbClr val="d3ecf2"/>
                </a:solidFill>
                <a:latin typeface="Arial"/>
                <a:ea typeface="DejaVu Sans"/>
              </a:rPr>
              <a:t>www.familiaysalud.es</a:t>
            </a:r>
            <a:endParaRPr b="0" lang="es-ES" sz="3200" spc="-1" strike="noStrike">
              <a:latin typeface="Arial"/>
            </a:endParaRPr>
          </a:p>
        </p:txBody>
      </p:sp>
      <p:sp>
        <p:nvSpPr>
          <p:cNvPr id="106" name="CustomShape 3"/>
          <p:cNvSpPr/>
          <p:nvPr/>
        </p:nvSpPr>
        <p:spPr>
          <a:xfrm>
            <a:off x="777960" y="1411920"/>
            <a:ext cx="7257600" cy="4281840"/>
          </a:xfrm>
          <a:prstGeom prst="rect">
            <a:avLst/>
          </a:prstGeom>
          <a:noFill/>
          <a:ln>
            <a:noFill/>
          </a:ln>
        </p:spPr>
        <p:style>
          <a:lnRef idx="0"/>
          <a:fillRef idx="0"/>
          <a:effectRef idx="0"/>
          <a:fontRef idx="minor"/>
        </p:style>
        <p:txBody>
          <a:bodyPr lIns="0" rIns="0" tIns="0" bIns="0">
            <a:noAutofit/>
          </a:bodyPr>
          <a:p>
            <a:pPr marL="396720" indent="-396000">
              <a:lnSpc>
                <a:spcPct val="114000"/>
              </a:lnSpc>
              <a:spcBef>
                <a:spcPts val="601"/>
              </a:spcBef>
              <a:buSzPct val="100051"/>
              <a:buBlip>
                <a:blip r:embed="rId3"/>
              </a:buBlip>
            </a:pPr>
            <a:r>
              <a:rPr b="0" lang="es-ES" sz="3200" spc="-1" strike="noStrike">
                <a:solidFill>
                  <a:srgbClr val="000000"/>
                </a:solidFill>
                <a:latin typeface="Calibri"/>
                <a:ea typeface="DejaVu Sans"/>
              </a:rPr>
              <a:t>Objetivos: pocos, claros y compartidos con la pareja</a:t>
            </a:r>
            <a:endParaRPr b="0" lang="es-ES" sz="3200" spc="-1" strike="noStrike">
              <a:latin typeface="Arial"/>
            </a:endParaRPr>
          </a:p>
          <a:p>
            <a:pPr marL="396720" indent="-396000">
              <a:lnSpc>
                <a:spcPct val="114000"/>
              </a:lnSpc>
              <a:spcBef>
                <a:spcPts val="601"/>
              </a:spcBef>
              <a:buSzPct val="100051"/>
              <a:buBlip>
                <a:blip r:embed="rId4"/>
              </a:buBlip>
            </a:pPr>
            <a:r>
              <a:rPr b="0" lang="es-ES" sz="3200" spc="-1" strike="noStrike">
                <a:solidFill>
                  <a:srgbClr val="000000"/>
                </a:solidFill>
                <a:latin typeface="Calibri"/>
                <a:ea typeface="DejaVu Sans"/>
              </a:rPr>
              <a:t>Dar a los niños instrucciones concretas</a:t>
            </a:r>
            <a:endParaRPr b="0" lang="es-ES" sz="3200" spc="-1" strike="noStrike">
              <a:latin typeface="Arial"/>
            </a:endParaRPr>
          </a:p>
          <a:p>
            <a:pPr marL="396720" indent="-396000">
              <a:lnSpc>
                <a:spcPct val="114000"/>
              </a:lnSpc>
              <a:spcBef>
                <a:spcPts val="601"/>
              </a:spcBef>
              <a:buSzPct val="100051"/>
              <a:buBlip>
                <a:blip r:embed="rId5"/>
              </a:buBlip>
            </a:pPr>
            <a:r>
              <a:rPr b="0" lang="es-ES" sz="3200" spc="-1" strike="noStrike">
                <a:solidFill>
                  <a:srgbClr val="000000"/>
                </a:solidFill>
                <a:latin typeface="Calibri"/>
                <a:ea typeface="DejaVu Sans"/>
              </a:rPr>
              <a:t>Valorar los esfuerzos por mejorar</a:t>
            </a:r>
            <a:endParaRPr b="0" lang="es-ES" sz="3200" spc="-1" strike="noStrike">
              <a:latin typeface="Arial"/>
            </a:endParaRPr>
          </a:p>
          <a:p>
            <a:pPr marL="396720" indent="-396000">
              <a:lnSpc>
                <a:spcPct val="114000"/>
              </a:lnSpc>
              <a:spcBef>
                <a:spcPts val="601"/>
              </a:spcBef>
              <a:buSzPct val="100051"/>
              <a:buBlip>
                <a:blip r:embed="rId6"/>
              </a:buBlip>
            </a:pPr>
            <a:r>
              <a:rPr b="0" lang="es-ES" sz="3200" spc="-1" strike="noStrike">
                <a:solidFill>
                  <a:srgbClr val="000000"/>
                </a:solidFill>
                <a:latin typeface="Calibri"/>
                <a:ea typeface="DejaVu Sans"/>
              </a:rPr>
              <a:t>Dar ejemplo</a:t>
            </a:r>
            <a:endParaRPr b="0" lang="es-ES" sz="3200" spc="-1" strike="noStrike">
              <a:latin typeface="Arial"/>
            </a:endParaRPr>
          </a:p>
          <a:p>
            <a:pPr marL="396720" indent="-396000">
              <a:lnSpc>
                <a:spcPct val="114000"/>
              </a:lnSpc>
              <a:spcBef>
                <a:spcPts val="601"/>
              </a:spcBef>
              <a:buSzPct val="100051"/>
              <a:buBlip>
                <a:blip r:embed="rId7"/>
              </a:buBlip>
            </a:pPr>
            <a:r>
              <a:rPr b="0" lang="es-ES" sz="3200" spc="-1" strike="noStrike">
                <a:solidFill>
                  <a:srgbClr val="000000"/>
                </a:solidFill>
                <a:latin typeface="Calibri"/>
                <a:ea typeface="DejaVu Sans"/>
              </a:rPr>
              <a:t>Confiar en el hijo</a:t>
            </a:r>
            <a:endParaRPr b="0" lang="es-ES" sz="3200" spc="-1" strike="noStrike">
              <a:latin typeface="Arial"/>
            </a:endParaRPr>
          </a:p>
          <a:p>
            <a:pPr marL="396720" indent="-396000">
              <a:lnSpc>
                <a:spcPct val="114000"/>
              </a:lnSpc>
              <a:spcBef>
                <a:spcPts val="601"/>
              </a:spcBef>
              <a:buSzPct val="100051"/>
              <a:buBlip>
                <a:blip r:embed="rId8"/>
              </a:buBlip>
            </a:pPr>
            <a:r>
              <a:rPr b="0" lang="es-ES" sz="3200" spc="-1" strike="noStrike">
                <a:solidFill>
                  <a:srgbClr val="000000"/>
                </a:solidFill>
                <a:latin typeface="Calibri"/>
                <a:ea typeface="DejaVu Sans"/>
              </a:rPr>
              <a:t>Reconocer los errores propios</a:t>
            </a:r>
            <a:endParaRPr b="0" lang="es-ES" sz="3200" spc="-1" strike="noStrike">
              <a:latin typeface="Arial"/>
            </a:endParaRPr>
          </a:p>
        </p:txBody>
      </p:sp>
      <p:pic>
        <p:nvPicPr>
          <p:cNvPr id="107" name="Imagen 10" descr=""/>
          <p:cNvPicPr/>
          <p:nvPr/>
        </p:nvPicPr>
        <p:blipFill>
          <a:blip r:embed="rId9"/>
          <a:stretch/>
        </p:blipFill>
        <p:spPr>
          <a:xfrm>
            <a:off x="7107480" y="4614120"/>
            <a:ext cx="1891440" cy="1259280"/>
          </a:xfrm>
          <a:prstGeom prst="rect">
            <a:avLst/>
          </a:prstGeom>
          <a:ln>
            <a:noFill/>
          </a:ln>
        </p:spPr>
      </p:pic>
    </p:spTree>
  </p:cSld>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Office Theme</Template>
  <TotalTime>92</TotalTime>
  <Application>LibreOffice/6.4.4.2$Windows_X86_64 LibreOffice_project/3d775be2011f3886db32dfd395a6a6d1ca2630ff</Application>
  <Words>234</Words>
  <Paragraphs>27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2016-05-03T15:33:32Z</dcterms:created>
  <dc:creator>Juan José Morell Bernabé</dc:creator>
  <dc:description/>
  <dc:language>es-ES</dc:language>
  <cp:lastModifiedBy/>
  <dcterms:modified xsi:type="dcterms:W3CDTF">2020-06-01T19:43:30Z</dcterms:modified>
  <cp:revision>14</cp:revision>
  <dc:subject/>
  <dc:title>Presentación de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1</vt:i4>
  </property>
  <property fmtid="{D5CDD505-2E9C-101B-9397-08002B2CF9AE}" pid="8" name="PresentationFormat">
    <vt:lpwstr>Presentación en pantalla (4:3)</vt:lpwstr>
  </property>
  <property fmtid="{D5CDD505-2E9C-101B-9397-08002B2CF9AE}" pid="9" name="ScaleCrop">
    <vt:bool>0</vt:bool>
  </property>
  <property fmtid="{D5CDD505-2E9C-101B-9397-08002B2CF9AE}" pid="10" name="ShareDoc">
    <vt:bool>0</vt:bool>
  </property>
  <property fmtid="{D5CDD505-2E9C-101B-9397-08002B2CF9AE}" pid="11" name="Slides">
    <vt:i4>4</vt:i4>
  </property>
</Properties>
</file>