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Slides/notesSlide1.xml" ContentType="application/vnd.openxmlformats-officedocument.presentationml.notesSlide+xml"/>
  <Override PartName="/ppt/notesSlides/_rels/notesSlide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1.jpeg" ContentType="image/jpeg"/>
  <Override PartName="/ppt/media/image8.png" ContentType="image/png"/>
  <Override PartName="/ppt/media/image2.jpeg" ContentType="image/jpeg"/>
  <Override PartName="/ppt/media/image5.png" ContentType="image/png"/>
  <Override PartName="/ppt/media/image3.jpeg" ContentType="image/jpeg"/>
  <Override PartName="/ppt/media/image4.jpeg" ContentType="image/jpeg"/>
  <Override PartName="/ppt/media/image6.png" ContentType="image/png"/>
  <Override PartName="/ppt/media/image7.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slide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Lst>
  <p:sldSz cx="13004800" cy="97536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sldImg"/>
          </p:nvPr>
        </p:nvSpPr>
        <p:spPr>
          <a:xfrm>
            <a:off x="216000" y="812520"/>
            <a:ext cx="7127280" cy="4008960"/>
          </a:xfrm>
          <a:prstGeom prst="rect">
            <a:avLst/>
          </a:prstGeom>
        </p:spPr>
        <p:txBody>
          <a:bodyPr lIns="0" rIns="0" tIns="0" bIns="0" anchor="ctr"/>
          <a:p>
            <a:r>
              <a:rPr b="0" lang="es-ES" sz="1800" spc="-1" strike="noStrike">
                <a:solidFill>
                  <a:srgbClr val="000000"/>
                </a:solidFill>
                <a:latin typeface="Arial"/>
              </a:rPr>
              <a:t>Pulse para desplazar la página</a:t>
            </a:r>
            <a:endParaRPr b="0" lang="es-ES" sz="1800" spc="-1" strike="noStrike">
              <a:solidFill>
                <a:srgbClr val="000000"/>
              </a:solidFill>
              <a:latin typeface="Arial"/>
            </a:endParaRPr>
          </a:p>
        </p:txBody>
      </p:sp>
      <p:sp>
        <p:nvSpPr>
          <p:cNvPr id="79" name="PlaceHolder 2"/>
          <p:cNvSpPr>
            <a:spLocks noGrp="1"/>
          </p:cNvSpPr>
          <p:nvPr>
            <p:ph type="body"/>
          </p:nvPr>
        </p:nvSpPr>
        <p:spPr>
          <a:xfrm>
            <a:off x="756000" y="5078520"/>
            <a:ext cx="6047640" cy="4811040"/>
          </a:xfrm>
          <a:prstGeom prst="rect">
            <a:avLst/>
          </a:prstGeom>
        </p:spPr>
        <p:txBody>
          <a:bodyPr lIns="0" rIns="0" tIns="0" bIns="0"/>
          <a:p>
            <a:r>
              <a:rPr b="0" lang="es-ES" sz="2000" spc="-1" strike="noStrike">
                <a:latin typeface="Arial"/>
              </a:rPr>
              <a:t>Pulse para editar el formato de las notas</a:t>
            </a:r>
            <a:endParaRPr b="0" lang="es-ES" sz="2000" spc="-1" strike="noStrike">
              <a:latin typeface="Arial"/>
            </a:endParaRPr>
          </a:p>
        </p:txBody>
      </p:sp>
      <p:sp>
        <p:nvSpPr>
          <p:cNvPr id="80" name="PlaceHolder 3"/>
          <p:cNvSpPr>
            <a:spLocks noGrp="1"/>
          </p:cNvSpPr>
          <p:nvPr>
            <p:ph type="hdr"/>
          </p:nvPr>
        </p:nvSpPr>
        <p:spPr>
          <a:xfrm>
            <a:off x="0" y="0"/>
            <a:ext cx="3280680" cy="534240"/>
          </a:xfrm>
          <a:prstGeom prst="rect">
            <a:avLst/>
          </a:prstGeom>
        </p:spPr>
        <p:txBody>
          <a:bodyPr lIns="0" rIns="0" tIns="0" bIns="0"/>
          <a:p>
            <a:r>
              <a:rPr b="0" lang="es-ES" sz="1400" spc="-1" strike="noStrike">
                <a:latin typeface="Times New Roman"/>
              </a:rPr>
              <a:t>&lt;cabecera&gt;</a:t>
            </a:r>
            <a:endParaRPr b="0" lang="es-ES" sz="1400" spc="-1" strike="noStrike">
              <a:latin typeface="Times New Roman"/>
            </a:endParaRPr>
          </a:p>
        </p:txBody>
      </p:sp>
      <p:sp>
        <p:nvSpPr>
          <p:cNvPr id="81" name="PlaceHolder 4"/>
          <p:cNvSpPr>
            <a:spLocks noGrp="1"/>
          </p:cNvSpPr>
          <p:nvPr>
            <p:ph type="dt"/>
          </p:nvPr>
        </p:nvSpPr>
        <p:spPr>
          <a:xfrm>
            <a:off x="4278960" y="0"/>
            <a:ext cx="3280680" cy="534240"/>
          </a:xfrm>
          <a:prstGeom prst="rect">
            <a:avLst/>
          </a:prstGeom>
        </p:spPr>
        <p:txBody>
          <a:bodyPr lIns="0" rIns="0" tIns="0" bIns="0"/>
          <a:p>
            <a:pPr algn="r"/>
            <a:r>
              <a:rPr b="0" lang="es-ES" sz="1400" spc="-1" strike="noStrike">
                <a:latin typeface="Times New Roman"/>
              </a:rPr>
              <a:t>&lt;fecha/hora&gt;</a:t>
            </a:r>
            <a:endParaRPr b="0" lang="es-ES" sz="1400" spc="-1" strike="noStrike">
              <a:latin typeface="Times New Roman"/>
            </a:endParaRPr>
          </a:p>
        </p:txBody>
      </p:sp>
      <p:sp>
        <p:nvSpPr>
          <p:cNvPr id="82" name="PlaceHolder 5"/>
          <p:cNvSpPr>
            <a:spLocks noGrp="1"/>
          </p:cNvSpPr>
          <p:nvPr>
            <p:ph type="ftr"/>
          </p:nvPr>
        </p:nvSpPr>
        <p:spPr>
          <a:xfrm>
            <a:off x="0" y="10157400"/>
            <a:ext cx="3280680" cy="534240"/>
          </a:xfrm>
          <a:prstGeom prst="rect">
            <a:avLst/>
          </a:prstGeom>
        </p:spPr>
        <p:txBody>
          <a:bodyPr lIns="0" rIns="0" tIns="0" bIns="0" anchor="b"/>
          <a:p>
            <a:r>
              <a:rPr b="0" lang="es-ES" sz="1400" spc="-1" strike="noStrike">
                <a:latin typeface="Times New Roman"/>
              </a:rPr>
              <a:t>&lt;pie de página&gt;</a:t>
            </a:r>
            <a:endParaRPr b="0" lang="es-ES" sz="1400" spc="-1" strike="noStrike">
              <a:latin typeface="Times New Roman"/>
            </a:endParaRPr>
          </a:p>
        </p:txBody>
      </p:sp>
      <p:sp>
        <p:nvSpPr>
          <p:cNvPr id="83" name="PlaceHolder 6"/>
          <p:cNvSpPr>
            <a:spLocks noGrp="1"/>
          </p:cNvSpPr>
          <p:nvPr>
            <p:ph type="sldNum"/>
          </p:nvPr>
        </p:nvSpPr>
        <p:spPr>
          <a:xfrm>
            <a:off x="4278960" y="10157400"/>
            <a:ext cx="3280680" cy="534240"/>
          </a:xfrm>
          <a:prstGeom prst="rect">
            <a:avLst/>
          </a:prstGeom>
        </p:spPr>
        <p:txBody>
          <a:bodyPr lIns="0" rIns="0" tIns="0" bIns="0" anchor="b"/>
          <a:p>
            <a:pPr algn="r"/>
            <a:fld id="{026E099B-5BED-4D53-AD16-4D629DB7AB4F}" type="slidenum">
              <a:rPr b="0" lang="es-ES" sz="1400" spc="-1" strike="noStrike">
                <a:latin typeface="Times New Roman"/>
              </a:rPr>
              <a:t>&lt;número&gt;</a:t>
            </a:fld>
            <a:endParaRPr b="0" lang="es-E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PlaceHolder 1"/>
          <p:cNvSpPr>
            <a:spLocks noGrp="1"/>
          </p:cNvSpPr>
          <p:nvPr>
            <p:ph type="sldImg"/>
          </p:nvPr>
        </p:nvSpPr>
        <p:spPr>
          <a:xfrm>
            <a:off x="1143000" y="685800"/>
            <a:ext cx="4571640" cy="3428640"/>
          </a:xfrm>
          <a:prstGeom prst="rect">
            <a:avLst/>
          </a:prstGeom>
        </p:spPr>
      </p:sp>
      <p:sp>
        <p:nvSpPr>
          <p:cNvPr id="109" name="PlaceHolder 2"/>
          <p:cNvSpPr>
            <a:spLocks noGrp="1"/>
          </p:cNvSpPr>
          <p:nvPr>
            <p:ph type="body"/>
          </p:nvPr>
        </p:nvSpPr>
        <p:spPr>
          <a:xfrm>
            <a:off x="914400" y="4343400"/>
            <a:ext cx="5028480" cy="4114080"/>
          </a:xfrm>
          <a:prstGeom prst="rect">
            <a:avLst/>
          </a:prstGeom>
        </p:spPr>
        <p:txBody>
          <a:bodyPr lIns="90000" rIns="90000" tIns="45000" bIns="45000"/>
          <a:p>
            <a:endParaRPr b="0" lang="es-ES" sz="2000" spc="-1" strike="noStrike">
              <a:latin typeface="Arial"/>
            </a:endParaRPr>
          </a:p>
        </p:txBody>
      </p:sp>
      <p:sp>
        <p:nvSpPr>
          <p:cNvPr id="110" name="CustomShape 3"/>
          <p:cNvSpPr/>
          <p:nvPr/>
        </p:nvSpPr>
        <p:spPr>
          <a:xfrm>
            <a:off x="0" y="0"/>
            <a:ext cx="359640" cy="359640"/>
          </a:xfrm>
          <a:prstGeom prst="rect">
            <a:avLst/>
          </a:prstGeom>
          <a:noFill/>
          <a:ln>
            <a:noFill/>
          </a:ln>
        </p:spPr>
        <p:style>
          <a:lnRef idx="0"/>
          <a:fillRef idx="0"/>
          <a:effectRef idx="0"/>
          <a:fontRef idx="minor"/>
        </p:style>
      </p:sp>
      <p:sp>
        <p:nvSpPr>
          <p:cNvPr id="111" name="CustomShape 4"/>
          <p:cNvSpPr/>
          <p:nvPr/>
        </p:nvSpPr>
        <p:spPr>
          <a:xfrm>
            <a:off x="0" y="0"/>
            <a:ext cx="359640" cy="359640"/>
          </a:xfrm>
          <a:prstGeom prst="rect">
            <a:avLst/>
          </a:prstGeom>
          <a:noFill/>
          <a:ln>
            <a:noFill/>
          </a:ln>
        </p:spPr>
        <p:style>
          <a:lnRef idx="0"/>
          <a:fillRef idx="0"/>
          <a:effectRef idx="0"/>
          <a:fontRef idx="minor"/>
        </p:style>
        <p:txBody>
          <a:bodyPr lIns="90000" rIns="90000" tIns="45000" bIns="45000"/>
          <a:p>
            <a:pPr algn="r">
              <a:lnSpc>
                <a:spcPct val="100000"/>
              </a:lnSpc>
            </a:pPr>
            <a:fld id="{F85B49AB-6BF1-4F6A-835D-A9215C34DE60}" type="datetime">
              <a:rPr b="0" lang="es-ES" sz="1200" spc="-1" strike="noStrike">
                <a:solidFill>
                  <a:srgbClr val="000000"/>
                </a:solidFill>
                <a:latin typeface="Calibri"/>
                <a:ea typeface="+mn-ea"/>
              </a:rPr>
              <a:t>11/05/20</a:t>
            </a:fld>
            <a:r>
              <a:rPr b="0" lang="es-ES" sz="1200" spc="-1" strike="noStrike">
                <a:solidFill>
                  <a:srgbClr val="000000"/>
                </a:solidFill>
                <a:latin typeface="Calibri"/>
                <a:ea typeface="+mn-ea"/>
              </a:rPr>
              <a:t> </a:t>
            </a:r>
            <a:fld id="{6A068C2E-D468-4D9B-BA97-0C3686249DE0}" type="datetime12">
              <a:rPr b="0" lang="es-ES" sz="1200" spc="-1" strike="noStrike">
                <a:solidFill>
                  <a:srgbClr val="000000"/>
                </a:solidFill>
                <a:latin typeface="Calibri"/>
                <a:ea typeface="+mn-ea"/>
              </a:rPr>
              <a:t>08:11 PM</a:t>
            </a:fld>
            <a:endParaRPr b="0" lang="es-ES" sz="1200" spc="-1" strike="noStrike">
              <a:latin typeface="Arial"/>
            </a:endParaRPr>
          </a:p>
        </p:txBody>
      </p:sp>
      <p:sp>
        <p:nvSpPr>
          <p:cNvPr id="112" name="CustomShape 5"/>
          <p:cNvSpPr/>
          <p:nvPr/>
        </p:nvSpPr>
        <p:spPr>
          <a:xfrm>
            <a:off x="0" y="8685360"/>
            <a:ext cx="6171480" cy="456480"/>
          </a:xfrm>
          <a:prstGeom prst="rect">
            <a:avLst/>
          </a:prstGeom>
          <a:noFill/>
          <a:ln>
            <a:noFill/>
          </a:ln>
        </p:spPr>
        <p:style>
          <a:lnRef idx="0"/>
          <a:fillRef idx="0"/>
          <a:effectRef idx="0"/>
          <a:fontRef idx="minor"/>
        </p:style>
        <p:txBody>
          <a:bodyPr lIns="90000" rIns="90000" tIns="45000" bIns="45000"/>
          <a:p>
            <a:pPr>
              <a:lnSpc>
                <a:spcPct val="100000"/>
              </a:lnSpc>
            </a:pPr>
            <a:r>
              <a:rPr b="0" lang="es-ES" sz="500" spc="-1" strike="noStrike">
                <a:solidFill>
                  <a:srgbClr val="000000"/>
                </a:solidFill>
                <a:latin typeface="Calibri"/>
                <a:ea typeface="+mn-ea"/>
              </a:rPr>
              <a:t>© 2007 Microsoft Corporation. Todos los derechos reservados. Microsoft, Windows, Windows Vista y otros nombres de productos son o podrían ser marcas registradas o marcas comerciales en los EE.UU. u otros países.</a:t>
            </a:r>
            <a:endParaRPr b="0" lang="es-ES" sz="500" spc="-1" strike="noStrike">
              <a:latin typeface="Arial"/>
            </a:endParaRPr>
          </a:p>
          <a:p>
            <a:pPr>
              <a:lnSpc>
                <a:spcPct val="100000"/>
              </a:lnSpc>
            </a:pPr>
            <a:r>
              <a:rPr b="0" lang="es-ES" sz="500" spc="-1" strike="noStrike">
                <a:solidFill>
                  <a:srgbClr val="000000"/>
                </a:solidFill>
                <a:latin typeface="Calibri"/>
                <a:ea typeface="+mn-ea"/>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
              <a:rPr b="0" lang="es-ES" sz="500" spc="-1" strike="noStrike">
                <a:solidFill>
                  <a:srgbClr val="000000"/>
                </a:solidFill>
                <a:latin typeface="Calibri"/>
                <a:ea typeface="+mn-ea"/>
              </a:rPr>
              <a:t>MICROSOFT NO FACILITA GARANTÍAS EXPRESAS, IMPLÍCITAS O ESTATUTORIAS EN RELACIÓN A LA INFORMACIÓN CONTENIDA EN ESTA PRESENTACIÓN.</a:t>
            </a:r>
            <a:endParaRPr b="0" lang="es-ES" sz="500" spc="-1" strike="noStrike">
              <a:latin typeface="Arial"/>
            </a:endParaRPr>
          </a:p>
          <a:p>
            <a:pPr>
              <a:lnSpc>
                <a:spcPct val="100000"/>
              </a:lnSpc>
            </a:pPr>
            <a:endParaRPr b="0" lang="es-ES" sz="500" spc="-1" strike="noStrike">
              <a:latin typeface="Arial"/>
            </a:endParaRPr>
          </a:p>
        </p:txBody>
      </p:sp>
      <p:sp>
        <p:nvSpPr>
          <p:cNvPr id="113" name="CustomShape 6"/>
          <p:cNvSpPr/>
          <p:nvPr/>
        </p:nvSpPr>
        <p:spPr>
          <a:xfrm>
            <a:off x="6172200" y="8685360"/>
            <a:ext cx="683640" cy="456480"/>
          </a:xfrm>
          <a:prstGeom prst="rect">
            <a:avLst/>
          </a:prstGeom>
          <a:noFill/>
          <a:ln>
            <a:noFill/>
          </a:ln>
        </p:spPr>
        <p:style>
          <a:lnRef idx="0"/>
          <a:fillRef idx="0"/>
          <a:effectRef idx="0"/>
          <a:fontRef idx="minor"/>
        </p:style>
        <p:txBody>
          <a:bodyPr lIns="90000" rIns="90000" tIns="45000" bIns="45000"/>
          <a:p>
            <a:pPr algn="r">
              <a:lnSpc>
                <a:spcPct val="100000"/>
              </a:lnSpc>
            </a:pPr>
            <a:fld id="{F32147C0-9B84-4011-85DF-243362431D9D}" type="slidenum">
              <a:rPr b="0" lang="es-ES" sz="1200" spc="-1" strike="noStrike">
                <a:solidFill>
                  <a:srgbClr val="000000"/>
                </a:solidFill>
                <a:latin typeface="Calibri"/>
                <a:ea typeface="+mn-ea"/>
              </a:rPr>
              <a:t>&lt;número&gt;</a:t>
            </a:fld>
            <a:endParaRPr b="0" lang="es-ES"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50160" y="389160"/>
            <a:ext cx="11703600" cy="1628280"/>
          </a:xfrm>
          <a:prstGeom prst="rect">
            <a:avLst/>
          </a:prstGeom>
        </p:spPr>
        <p:txBody>
          <a:bodyPr lIns="0" rIns="0" tIns="0" bIns="0" anchor="ctr"/>
          <a:p>
            <a:endParaRPr b="0" lang="es-ES" sz="1800" spc="-1" strike="noStrike">
              <a:solidFill>
                <a:srgbClr val="000000"/>
              </a:solidFill>
              <a:latin typeface="Arial"/>
            </a:endParaRPr>
          </a:p>
        </p:txBody>
      </p:sp>
      <p:sp>
        <p:nvSpPr>
          <p:cNvPr id="25" name="PlaceHolder 2"/>
          <p:cNvSpPr>
            <a:spLocks noGrp="1"/>
          </p:cNvSpPr>
          <p:nvPr>
            <p:ph type="body"/>
          </p:nvPr>
        </p:nvSpPr>
        <p:spPr>
          <a:xfrm>
            <a:off x="650160" y="2282040"/>
            <a:ext cx="11703600" cy="2697840"/>
          </a:xfrm>
          <a:prstGeom prst="rect">
            <a:avLst/>
          </a:prstGeom>
        </p:spPr>
        <p:txBody>
          <a:bodyPr lIns="0" rIns="0" tIns="0" bIns="0">
            <a:normAutofit/>
          </a:bodyPr>
          <a:p>
            <a:endParaRPr b="0" lang="es-ES" sz="1800" spc="-1" strike="noStrike">
              <a:solidFill>
                <a:srgbClr val="000000"/>
              </a:solidFill>
              <a:latin typeface="Arial"/>
            </a:endParaRPr>
          </a:p>
        </p:txBody>
      </p:sp>
      <p:sp>
        <p:nvSpPr>
          <p:cNvPr id="26" name="PlaceHolder 3"/>
          <p:cNvSpPr>
            <a:spLocks noGrp="1"/>
          </p:cNvSpPr>
          <p:nvPr>
            <p:ph type="body"/>
          </p:nvPr>
        </p:nvSpPr>
        <p:spPr>
          <a:xfrm>
            <a:off x="650160" y="5236560"/>
            <a:ext cx="11703600" cy="269784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50160" y="389160"/>
            <a:ext cx="11703600" cy="1628280"/>
          </a:xfrm>
          <a:prstGeom prst="rect">
            <a:avLst/>
          </a:prstGeom>
        </p:spPr>
        <p:txBody>
          <a:bodyPr lIns="0" rIns="0" tIns="0" bIns="0" anchor="ctr"/>
          <a:p>
            <a:endParaRPr b="0" lang="es-ES" sz="1800" spc="-1" strike="noStrike">
              <a:solidFill>
                <a:srgbClr val="000000"/>
              </a:solidFill>
              <a:latin typeface="Arial"/>
            </a:endParaRPr>
          </a:p>
        </p:txBody>
      </p:sp>
      <p:sp>
        <p:nvSpPr>
          <p:cNvPr id="28" name="PlaceHolder 2"/>
          <p:cNvSpPr>
            <a:spLocks noGrp="1"/>
          </p:cNvSpPr>
          <p:nvPr>
            <p:ph type="body"/>
          </p:nvPr>
        </p:nvSpPr>
        <p:spPr>
          <a:xfrm>
            <a:off x="650160" y="2282040"/>
            <a:ext cx="5711040" cy="2697840"/>
          </a:xfrm>
          <a:prstGeom prst="rect">
            <a:avLst/>
          </a:prstGeom>
        </p:spPr>
        <p:txBody>
          <a:bodyPr lIns="0" rIns="0" tIns="0" bIns="0">
            <a:normAutofit/>
          </a:bodyPr>
          <a:p>
            <a:endParaRPr b="0" lang="es-ES" sz="1800" spc="-1" strike="noStrike">
              <a:solidFill>
                <a:srgbClr val="000000"/>
              </a:solidFill>
              <a:latin typeface="Arial"/>
            </a:endParaRPr>
          </a:p>
        </p:txBody>
      </p:sp>
      <p:sp>
        <p:nvSpPr>
          <p:cNvPr id="29" name="PlaceHolder 3"/>
          <p:cNvSpPr>
            <a:spLocks noGrp="1"/>
          </p:cNvSpPr>
          <p:nvPr>
            <p:ph type="body"/>
          </p:nvPr>
        </p:nvSpPr>
        <p:spPr>
          <a:xfrm>
            <a:off x="6647040" y="2282040"/>
            <a:ext cx="5711040" cy="2697840"/>
          </a:xfrm>
          <a:prstGeom prst="rect">
            <a:avLst/>
          </a:prstGeom>
        </p:spPr>
        <p:txBody>
          <a:bodyPr lIns="0" rIns="0" tIns="0" bIns="0">
            <a:normAutofit/>
          </a:bodyPr>
          <a:p>
            <a:endParaRPr b="0" lang="es-ES" sz="1800" spc="-1" strike="noStrike">
              <a:solidFill>
                <a:srgbClr val="000000"/>
              </a:solidFill>
              <a:latin typeface="Arial"/>
            </a:endParaRPr>
          </a:p>
        </p:txBody>
      </p:sp>
      <p:sp>
        <p:nvSpPr>
          <p:cNvPr id="30" name="PlaceHolder 4"/>
          <p:cNvSpPr>
            <a:spLocks noGrp="1"/>
          </p:cNvSpPr>
          <p:nvPr>
            <p:ph type="body"/>
          </p:nvPr>
        </p:nvSpPr>
        <p:spPr>
          <a:xfrm>
            <a:off x="650160" y="5236560"/>
            <a:ext cx="5711040" cy="2697840"/>
          </a:xfrm>
          <a:prstGeom prst="rect">
            <a:avLst/>
          </a:prstGeom>
        </p:spPr>
        <p:txBody>
          <a:bodyPr lIns="0" rIns="0" tIns="0" bIns="0">
            <a:normAutofit/>
          </a:bodyPr>
          <a:p>
            <a:endParaRPr b="0" lang="es-ES" sz="1800" spc="-1" strike="noStrike">
              <a:solidFill>
                <a:srgbClr val="000000"/>
              </a:solidFill>
              <a:latin typeface="Arial"/>
            </a:endParaRPr>
          </a:p>
        </p:txBody>
      </p:sp>
      <p:sp>
        <p:nvSpPr>
          <p:cNvPr id="31" name="PlaceHolder 5"/>
          <p:cNvSpPr>
            <a:spLocks noGrp="1"/>
          </p:cNvSpPr>
          <p:nvPr>
            <p:ph type="body"/>
          </p:nvPr>
        </p:nvSpPr>
        <p:spPr>
          <a:xfrm>
            <a:off x="6647040" y="5236560"/>
            <a:ext cx="5711040" cy="269784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50160" y="389160"/>
            <a:ext cx="11703600" cy="1628280"/>
          </a:xfrm>
          <a:prstGeom prst="rect">
            <a:avLst/>
          </a:prstGeom>
        </p:spPr>
        <p:txBody>
          <a:bodyPr lIns="0" rIns="0" tIns="0" bIns="0" anchor="ctr"/>
          <a:p>
            <a:endParaRPr b="0" lang="es-ES" sz="1800" spc="-1" strike="noStrike">
              <a:solidFill>
                <a:srgbClr val="000000"/>
              </a:solidFill>
              <a:latin typeface="Arial"/>
            </a:endParaRPr>
          </a:p>
        </p:txBody>
      </p:sp>
      <p:sp>
        <p:nvSpPr>
          <p:cNvPr id="33" name="PlaceHolder 2"/>
          <p:cNvSpPr>
            <a:spLocks noGrp="1"/>
          </p:cNvSpPr>
          <p:nvPr>
            <p:ph type="body"/>
          </p:nvPr>
        </p:nvSpPr>
        <p:spPr>
          <a:xfrm>
            <a:off x="650160" y="2282040"/>
            <a:ext cx="3768480" cy="2697840"/>
          </a:xfrm>
          <a:prstGeom prst="rect">
            <a:avLst/>
          </a:prstGeom>
        </p:spPr>
        <p:txBody>
          <a:bodyPr lIns="0" rIns="0" tIns="0" bIns="0">
            <a:normAutofit/>
          </a:bodyPr>
          <a:p>
            <a:endParaRPr b="0" lang="es-ES" sz="1800" spc="-1" strike="noStrike">
              <a:solidFill>
                <a:srgbClr val="000000"/>
              </a:solidFill>
              <a:latin typeface="Arial"/>
            </a:endParaRPr>
          </a:p>
        </p:txBody>
      </p:sp>
      <p:sp>
        <p:nvSpPr>
          <p:cNvPr id="34" name="PlaceHolder 3"/>
          <p:cNvSpPr>
            <a:spLocks noGrp="1"/>
          </p:cNvSpPr>
          <p:nvPr>
            <p:ph type="body"/>
          </p:nvPr>
        </p:nvSpPr>
        <p:spPr>
          <a:xfrm>
            <a:off x="4607280" y="2282040"/>
            <a:ext cx="3768480" cy="2697840"/>
          </a:xfrm>
          <a:prstGeom prst="rect">
            <a:avLst/>
          </a:prstGeom>
        </p:spPr>
        <p:txBody>
          <a:bodyPr lIns="0" rIns="0" tIns="0" bIns="0">
            <a:normAutofit/>
          </a:bodyPr>
          <a:p>
            <a:endParaRPr b="0" lang="es-ES" sz="1800" spc="-1" strike="noStrike">
              <a:solidFill>
                <a:srgbClr val="000000"/>
              </a:solidFill>
              <a:latin typeface="Arial"/>
            </a:endParaRPr>
          </a:p>
        </p:txBody>
      </p:sp>
      <p:sp>
        <p:nvSpPr>
          <p:cNvPr id="35" name="PlaceHolder 4"/>
          <p:cNvSpPr>
            <a:spLocks noGrp="1"/>
          </p:cNvSpPr>
          <p:nvPr>
            <p:ph type="body"/>
          </p:nvPr>
        </p:nvSpPr>
        <p:spPr>
          <a:xfrm>
            <a:off x="8564760" y="2282040"/>
            <a:ext cx="3768480" cy="2697840"/>
          </a:xfrm>
          <a:prstGeom prst="rect">
            <a:avLst/>
          </a:prstGeom>
        </p:spPr>
        <p:txBody>
          <a:bodyPr lIns="0" rIns="0" tIns="0" bIns="0">
            <a:normAutofit/>
          </a:bodyPr>
          <a:p>
            <a:endParaRPr b="0" lang="es-ES" sz="1800" spc="-1" strike="noStrike">
              <a:solidFill>
                <a:srgbClr val="000000"/>
              </a:solidFill>
              <a:latin typeface="Arial"/>
            </a:endParaRPr>
          </a:p>
        </p:txBody>
      </p:sp>
      <p:sp>
        <p:nvSpPr>
          <p:cNvPr id="36" name="PlaceHolder 5"/>
          <p:cNvSpPr>
            <a:spLocks noGrp="1"/>
          </p:cNvSpPr>
          <p:nvPr>
            <p:ph type="body"/>
          </p:nvPr>
        </p:nvSpPr>
        <p:spPr>
          <a:xfrm>
            <a:off x="650160" y="5236560"/>
            <a:ext cx="3768480" cy="2697840"/>
          </a:xfrm>
          <a:prstGeom prst="rect">
            <a:avLst/>
          </a:prstGeom>
        </p:spPr>
        <p:txBody>
          <a:bodyPr lIns="0" rIns="0" tIns="0" bIns="0">
            <a:normAutofit/>
          </a:bodyPr>
          <a:p>
            <a:endParaRPr b="0" lang="es-ES" sz="1800" spc="-1" strike="noStrike">
              <a:solidFill>
                <a:srgbClr val="000000"/>
              </a:solidFill>
              <a:latin typeface="Arial"/>
            </a:endParaRPr>
          </a:p>
        </p:txBody>
      </p:sp>
      <p:sp>
        <p:nvSpPr>
          <p:cNvPr id="37" name="PlaceHolder 6"/>
          <p:cNvSpPr>
            <a:spLocks noGrp="1"/>
          </p:cNvSpPr>
          <p:nvPr>
            <p:ph type="body"/>
          </p:nvPr>
        </p:nvSpPr>
        <p:spPr>
          <a:xfrm>
            <a:off x="4607280" y="5236560"/>
            <a:ext cx="3768480" cy="2697840"/>
          </a:xfrm>
          <a:prstGeom prst="rect">
            <a:avLst/>
          </a:prstGeom>
        </p:spPr>
        <p:txBody>
          <a:bodyPr lIns="0" rIns="0" tIns="0" bIns="0">
            <a:normAutofit/>
          </a:bodyPr>
          <a:p>
            <a:endParaRPr b="0" lang="es-ES" sz="1800" spc="-1" strike="noStrike">
              <a:solidFill>
                <a:srgbClr val="000000"/>
              </a:solidFill>
              <a:latin typeface="Arial"/>
            </a:endParaRPr>
          </a:p>
        </p:txBody>
      </p:sp>
      <p:sp>
        <p:nvSpPr>
          <p:cNvPr id="38" name="PlaceHolder 7"/>
          <p:cNvSpPr>
            <a:spLocks noGrp="1"/>
          </p:cNvSpPr>
          <p:nvPr>
            <p:ph type="body"/>
          </p:nvPr>
        </p:nvSpPr>
        <p:spPr>
          <a:xfrm>
            <a:off x="8564760" y="5236560"/>
            <a:ext cx="3768480" cy="269784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650160" y="389160"/>
            <a:ext cx="11703600" cy="1628280"/>
          </a:xfrm>
          <a:prstGeom prst="rect">
            <a:avLst/>
          </a:prstGeom>
        </p:spPr>
        <p:txBody>
          <a:bodyPr lIns="0" rIns="0" tIns="0" bIns="0" anchor="ctr"/>
          <a:p>
            <a:endParaRPr b="0" lang="es-ES" sz="1800" spc="-1" strike="noStrike">
              <a:solidFill>
                <a:srgbClr val="000000"/>
              </a:solidFill>
              <a:latin typeface="Arial"/>
            </a:endParaRPr>
          </a:p>
        </p:txBody>
      </p:sp>
      <p:sp>
        <p:nvSpPr>
          <p:cNvPr id="43" name="PlaceHolder 2"/>
          <p:cNvSpPr>
            <a:spLocks noGrp="1"/>
          </p:cNvSpPr>
          <p:nvPr>
            <p:ph type="subTitle"/>
          </p:nvPr>
        </p:nvSpPr>
        <p:spPr>
          <a:xfrm>
            <a:off x="650160" y="2282040"/>
            <a:ext cx="11703600" cy="5656320"/>
          </a:xfrm>
          <a:prstGeom prst="rect">
            <a:avLst/>
          </a:prstGeom>
        </p:spPr>
        <p:txBody>
          <a:bodyPr lIns="0" rIns="0" tIns="0" bIns="0" anchor="ctr"/>
          <a:p>
            <a:pPr algn="ctr"/>
            <a:endParaRPr b="0" lang="es-E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50160" y="389160"/>
            <a:ext cx="11703600" cy="1628280"/>
          </a:xfrm>
          <a:prstGeom prst="rect">
            <a:avLst/>
          </a:prstGeom>
        </p:spPr>
        <p:txBody>
          <a:bodyPr lIns="0" rIns="0" tIns="0" bIns="0" anchor="ctr"/>
          <a:p>
            <a:endParaRPr b="0" lang="es-ES" sz="1800" spc="-1" strike="noStrike">
              <a:solidFill>
                <a:srgbClr val="000000"/>
              </a:solidFill>
              <a:latin typeface="Arial"/>
            </a:endParaRPr>
          </a:p>
        </p:txBody>
      </p:sp>
      <p:sp>
        <p:nvSpPr>
          <p:cNvPr id="45" name="PlaceHolder 2"/>
          <p:cNvSpPr>
            <a:spLocks noGrp="1"/>
          </p:cNvSpPr>
          <p:nvPr>
            <p:ph type="body"/>
          </p:nvPr>
        </p:nvSpPr>
        <p:spPr>
          <a:xfrm>
            <a:off x="650160" y="2282040"/>
            <a:ext cx="11703600" cy="56563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50160" y="389160"/>
            <a:ext cx="11703600" cy="1628280"/>
          </a:xfrm>
          <a:prstGeom prst="rect">
            <a:avLst/>
          </a:prstGeom>
        </p:spPr>
        <p:txBody>
          <a:bodyPr lIns="0" rIns="0" tIns="0" bIns="0" anchor="ctr"/>
          <a:p>
            <a:endParaRPr b="0" lang="es-ES" sz="1800" spc="-1" strike="noStrike">
              <a:solidFill>
                <a:srgbClr val="000000"/>
              </a:solidFill>
              <a:latin typeface="Arial"/>
            </a:endParaRPr>
          </a:p>
        </p:txBody>
      </p:sp>
      <p:sp>
        <p:nvSpPr>
          <p:cNvPr id="47" name="PlaceHolder 2"/>
          <p:cNvSpPr>
            <a:spLocks noGrp="1"/>
          </p:cNvSpPr>
          <p:nvPr>
            <p:ph type="body"/>
          </p:nvPr>
        </p:nvSpPr>
        <p:spPr>
          <a:xfrm>
            <a:off x="650160" y="2282040"/>
            <a:ext cx="5711040" cy="5656320"/>
          </a:xfrm>
          <a:prstGeom prst="rect">
            <a:avLst/>
          </a:prstGeom>
        </p:spPr>
        <p:txBody>
          <a:bodyPr lIns="0" rIns="0" tIns="0" bIns="0">
            <a:normAutofit/>
          </a:bodyPr>
          <a:p>
            <a:endParaRPr b="0" lang="es-ES" sz="1800" spc="-1" strike="noStrike">
              <a:solidFill>
                <a:srgbClr val="000000"/>
              </a:solidFill>
              <a:latin typeface="Arial"/>
            </a:endParaRPr>
          </a:p>
        </p:txBody>
      </p:sp>
      <p:sp>
        <p:nvSpPr>
          <p:cNvPr id="48" name="PlaceHolder 3"/>
          <p:cNvSpPr>
            <a:spLocks noGrp="1"/>
          </p:cNvSpPr>
          <p:nvPr>
            <p:ph type="body"/>
          </p:nvPr>
        </p:nvSpPr>
        <p:spPr>
          <a:xfrm>
            <a:off x="6647040" y="2282040"/>
            <a:ext cx="5711040" cy="56563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650160" y="389160"/>
            <a:ext cx="11703600" cy="1628280"/>
          </a:xfrm>
          <a:prstGeom prst="rect">
            <a:avLst/>
          </a:prstGeom>
        </p:spPr>
        <p:txBody>
          <a:bodyPr lIns="0" rIns="0" tIns="0" bIns="0" anchor="ctr"/>
          <a:p>
            <a:endParaRPr b="0" lang="es-ES"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650160" y="389160"/>
            <a:ext cx="11703600" cy="7549200"/>
          </a:xfrm>
          <a:prstGeom prst="rect">
            <a:avLst/>
          </a:prstGeom>
        </p:spPr>
        <p:txBody>
          <a:bodyPr lIns="0" rIns="0" tIns="0" bIns="0" anchor="ctr"/>
          <a:p>
            <a:pPr algn="ctr"/>
            <a:endParaRPr b="0" lang="es-E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50160" y="389160"/>
            <a:ext cx="11703600" cy="1628280"/>
          </a:xfrm>
          <a:prstGeom prst="rect">
            <a:avLst/>
          </a:prstGeom>
        </p:spPr>
        <p:txBody>
          <a:bodyPr lIns="0" rIns="0" tIns="0" bIns="0" anchor="ctr"/>
          <a:p>
            <a:endParaRPr b="0" lang="es-ES" sz="1800" spc="-1" strike="noStrike">
              <a:solidFill>
                <a:srgbClr val="000000"/>
              </a:solidFill>
              <a:latin typeface="Arial"/>
            </a:endParaRPr>
          </a:p>
        </p:txBody>
      </p:sp>
      <p:sp>
        <p:nvSpPr>
          <p:cNvPr id="52" name="PlaceHolder 2"/>
          <p:cNvSpPr>
            <a:spLocks noGrp="1"/>
          </p:cNvSpPr>
          <p:nvPr>
            <p:ph type="body"/>
          </p:nvPr>
        </p:nvSpPr>
        <p:spPr>
          <a:xfrm>
            <a:off x="650160" y="2282040"/>
            <a:ext cx="5711040" cy="2697840"/>
          </a:xfrm>
          <a:prstGeom prst="rect">
            <a:avLst/>
          </a:prstGeom>
        </p:spPr>
        <p:txBody>
          <a:bodyPr lIns="0" rIns="0" tIns="0" bIns="0">
            <a:normAutofit/>
          </a:bodyPr>
          <a:p>
            <a:endParaRPr b="0" lang="es-ES" sz="1800" spc="-1" strike="noStrike">
              <a:solidFill>
                <a:srgbClr val="000000"/>
              </a:solidFill>
              <a:latin typeface="Arial"/>
            </a:endParaRPr>
          </a:p>
        </p:txBody>
      </p:sp>
      <p:sp>
        <p:nvSpPr>
          <p:cNvPr id="53" name="PlaceHolder 3"/>
          <p:cNvSpPr>
            <a:spLocks noGrp="1"/>
          </p:cNvSpPr>
          <p:nvPr>
            <p:ph type="body"/>
          </p:nvPr>
        </p:nvSpPr>
        <p:spPr>
          <a:xfrm>
            <a:off x="6647040" y="2282040"/>
            <a:ext cx="5711040" cy="5656320"/>
          </a:xfrm>
          <a:prstGeom prst="rect">
            <a:avLst/>
          </a:prstGeom>
        </p:spPr>
        <p:txBody>
          <a:bodyPr lIns="0" rIns="0" tIns="0" bIns="0">
            <a:normAutofit/>
          </a:bodyPr>
          <a:p>
            <a:endParaRPr b="0" lang="es-ES" sz="1800" spc="-1" strike="noStrike">
              <a:solidFill>
                <a:srgbClr val="000000"/>
              </a:solidFill>
              <a:latin typeface="Arial"/>
            </a:endParaRPr>
          </a:p>
        </p:txBody>
      </p:sp>
      <p:sp>
        <p:nvSpPr>
          <p:cNvPr id="54" name="PlaceHolder 4"/>
          <p:cNvSpPr>
            <a:spLocks noGrp="1"/>
          </p:cNvSpPr>
          <p:nvPr>
            <p:ph type="body"/>
          </p:nvPr>
        </p:nvSpPr>
        <p:spPr>
          <a:xfrm>
            <a:off x="650160" y="5236560"/>
            <a:ext cx="5711040" cy="269784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50160" y="389160"/>
            <a:ext cx="11703600" cy="1628280"/>
          </a:xfrm>
          <a:prstGeom prst="rect">
            <a:avLst/>
          </a:prstGeom>
        </p:spPr>
        <p:txBody>
          <a:bodyPr lIns="0" rIns="0" tIns="0" bIns="0" anchor="ctr"/>
          <a:p>
            <a:endParaRPr b="0" lang="es-ES" sz="1800" spc="-1" strike="noStrike">
              <a:solidFill>
                <a:srgbClr val="000000"/>
              </a:solidFill>
              <a:latin typeface="Arial"/>
            </a:endParaRPr>
          </a:p>
        </p:txBody>
      </p:sp>
      <p:sp>
        <p:nvSpPr>
          <p:cNvPr id="4" name="PlaceHolder 2"/>
          <p:cNvSpPr>
            <a:spLocks noGrp="1"/>
          </p:cNvSpPr>
          <p:nvPr>
            <p:ph type="subTitle"/>
          </p:nvPr>
        </p:nvSpPr>
        <p:spPr>
          <a:xfrm>
            <a:off x="650160" y="2282040"/>
            <a:ext cx="11703600" cy="5656320"/>
          </a:xfrm>
          <a:prstGeom prst="rect">
            <a:avLst/>
          </a:prstGeom>
        </p:spPr>
        <p:txBody>
          <a:bodyPr lIns="0" rIns="0" tIns="0" bIns="0" anchor="ctr"/>
          <a:p>
            <a:pPr algn="ctr"/>
            <a:endParaRPr b="0" lang="es-E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50160" y="389160"/>
            <a:ext cx="11703600" cy="1628280"/>
          </a:xfrm>
          <a:prstGeom prst="rect">
            <a:avLst/>
          </a:prstGeom>
        </p:spPr>
        <p:txBody>
          <a:bodyPr lIns="0" rIns="0" tIns="0" bIns="0" anchor="ctr"/>
          <a:p>
            <a:endParaRPr b="0" lang="es-ES" sz="1800" spc="-1" strike="noStrike">
              <a:solidFill>
                <a:srgbClr val="000000"/>
              </a:solidFill>
              <a:latin typeface="Arial"/>
            </a:endParaRPr>
          </a:p>
        </p:txBody>
      </p:sp>
      <p:sp>
        <p:nvSpPr>
          <p:cNvPr id="56" name="PlaceHolder 2"/>
          <p:cNvSpPr>
            <a:spLocks noGrp="1"/>
          </p:cNvSpPr>
          <p:nvPr>
            <p:ph type="body"/>
          </p:nvPr>
        </p:nvSpPr>
        <p:spPr>
          <a:xfrm>
            <a:off x="650160" y="2282040"/>
            <a:ext cx="5711040" cy="5656320"/>
          </a:xfrm>
          <a:prstGeom prst="rect">
            <a:avLst/>
          </a:prstGeom>
        </p:spPr>
        <p:txBody>
          <a:bodyPr lIns="0" rIns="0" tIns="0" bIns="0">
            <a:normAutofit/>
          </a:bodyPr>
          <a:p>
            <a:endParaRPr b="0" lang="es-ES" sz="1800" spc="-1" strike="noStrike">
              <a:solidFill>
                <a:srgbClr val="000000"/>
              </a:solidFill>
              <a:latin typeface="Arial"/>
            </a:endParaRPr>
          </a:p>
        </p:txBody>
      </p:sp>
      <p:sp>
        <p:nvSpPr>
          <p:cNvPr id="57" name="PlaceHolder 3"/>
          <p:cNvSpPr>
            <a:spLocks noGrp="1"/>
          </p:cNvSpPr>
          <p:nvPr>
            <p:ph type="body"/>
          </p:nvPr>
        </p:nvSpPr>
        <p:spPr>
          <a:xfrm>
            <a:off x="6647040" y="2282040"/>
            <a:ext cx="5711040" cy="2697840"/>
          </a:xfrm>
          <a:prstGeom prst="rect">
            <a:avLst/>
          </a:prstGeom>
        </p:spPr>
        <p:txBody>
          <a:bodyPr lIns="0" rIns="0" tIns="0" bIns="0">
            <a:normAutofit/>
          </a:bodyPr>
          <a:p>
            <a:endParaRPr b="0" lang="es-ES" sz="1800" spc="-1" strike="noStrike">
              <a:solidFill>
                <a:srgbClr val="000000"/>
              </a:solidFill>
              <a:latin typeface="Arial"/>
            </a:endParaRPr>
          </a:p>
        </p:txBody>
      </p:sp>
      <p:sp>
        <p:nvSpPr>
          <p:cNvPr id="58" name="PlaceHolder 4"/>
          <p:cNvSpPr>
            <a:spLocks noGrp="1"/>
          </p:cNvSpPr>
          <p:nvPr>
            <p:ph type="body"/>
          </p:nvPr>
        </p:nvSpPr>
        <p:spPr>
          <a:xfrm>
            <a:off x="6647040" y="5236560"/>
            <a:ext cx="5711040" cy="269784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50160" y="389160"/>
            <a:ext cx="11703600" cy="1628280"/>
          </a:xfrm>
          <a:prstGeom prst="rect">
            <a:avLst/>
          </a:prstGeom>
        </p:spPr>
        <p:txBody>
          <a:bodyPr lIns="0" rIns="0" tIns="0" bIns="0" anchor="ctr"/>
          <a:p>
            <a:endParaRPr b="0" lang="es-ES" sz="1800" spc="-1" strike="noStrike">
              <a:solidFill>
                <a:srgbClr val="000000"/>
              </a:solidFill>
              <a:latin typeface="Arial"/>
            </a:endParaRPr>
          </a:p>
        </p:txBody>
      </p:sp>
      <p:sp>
        <p:nvSpPr>
          <p:cNvPr id="60" name="PlaceHolder 2"/>
          <p:cNvSpPr>
            <a:spLocks noGrp="1"/>
          </p:cNvSpPr>
          <p:nvPr>
            <p:ph type="body"/>
          </p:nvPr>
        </p:nvSpPr>
        <p:spPr>
          <a:xfrm>
            <a:off x="650160" y="2282040"/>
            <a:ext cx="5711040" cy="2697840"/>
          </a:xfrm>
          <a:prstGeom prst="rect">
            <a:avLst/>
          </a:prstGeom>
        </p:spPr>
        <p:txBody>
          <a:bodyPr lIns="0" rIns="0" tIns="0" bIns="0">
            <a:normAutofit/>
          </a:bodyPr>
          <a:p>
            <a:endParaRPr b="0" lang="es-ES" sz="1800" spc="-1" strike="noStrike">
              <a:solidFill>
                <a:srgbClr val="000000"/>
              </a:solidFill>
              <a:latin typeface="Arial"/>
            </a:endParaRPr>
          </a:p>
        </p:txBody>
      </p:sp>
      <p:sp>
        <p:nvSpPr>
          <p:cNvPr id="61" name="PlaceHolder 3"/>
          <p:cNvSpPr>
            <a:spLocks noGrp="1"/>
          </p:cNvSpPr>
          <p:nvPr>
            <p:ph type="body"/>
          </p:nvPr>
        </p:nvSpPr>
        <p:spPr>
          <a:xfrm>
            <a:off x="6647040" y="2282040"/>
            <a:ext cx="5711040" cy="2697840"/>
          </a:xfrm>
          <a:prstGeom prst="rect">
            <a:avLst/>
          </a:prstGeom>
        </p:spPr>
        <p:txBody>
          <a:bodyPr lIns="0" rIns="0" tIns="0" bIns="0">
            <a:normAutofit/>
          </a:bodyPr>
          <a:p>
            <a:endParaRPr b="0" lang="es-ES" sz="1800" spc="-1" strike="noStrike">
              <a:solidFill>
                <a:srgbClr val="000000"/>
              </a:solidFill>
              <a:latin typeface="Arial"/>
            </a:endParaRPr>
          </a:p>
        </p:txBody>
      </p:sp>
      <p:sp>
        <p:nvSpPr>
          <p:cNvPr id="62" name="PlaceHolder 4"/>
          <p:cNvSpPr>
            <a:spLocks noGrp="1"/>
          </p:cNvSpPr>
          <p:nvPr>
            <p:ph type="body"/>
          </p:nvPr>
        </p:nvSpPr>
        <p:spPr>
          <a:xfrm>
            <a:off x="650160" y="5236560"/>
            <a:ext cx="11703600" cy="269784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50160" y="389160"/>
            <a:ext cx="11703600" cy="1628280"/>
          </a:xfrm>
          <a:prstGeom prst="rect">
            <a:avLst/>
          </a:prstGeom>
        </p:spPr>
        <p:txBody>
          <a:bodyPr lIns="0" rIns="0" tIns="0" bIns="0" anchor="ctr"/>
          <a:p>
            <a:endParaRPr b="0" lang="es-ES" sz="1800" spc="-1" strike="noStrike">
              <a:solidFill>
                <a:srgbClr val="000000"/>
              </a:solidFill>
              <a:latin typeface="Arial"/>
            </a:endParaRPr>
          </a:p>
        </p:txBody>
      </p:sp>
      <p:sp>
        <p:nvSpPr>
          <p:cNvPr id="64" name="PlaceHolder 2"/>
          <p:cNvSpPr>
            <a:spLocks noGrp="1"/>
          </p:cNvSpPr>
          <p:nvPr>
            <p:ph type="body"/>
          </p:nvPr>
        </p:nvSpPr>
        <p:spPr>
          <a:xfrm>
            <a:off x="650160" y="2282040"/>
            <a:ext cx="11703600" cy="2697840"/>
          </a:xfrm>
          <a:prstGeom prst="rect">
            <a:avLst/>
          </a:prstGeom>
        </p:spPr>
        <p:txBody>
          <a:bodyPr lIns="0" rIns="0" tIns="0" bIns="0">
            <a:normAutofit/>
          </a:bodyPr>
          <a:p>
            <a:endParaRPr b="0" lang="es-ES" sz="1800" spc="-1" strike="noStrike">
              <a:solidFill>
                <a:srgbClr val="000000"/>
              </a:solidFill>
              <a:latin typeface="Arial"/>
            </a:endParaRPr>
          </a:p>
        </p:txBody>
      </p:sp>
      <p:sp>
        <p:nvSpPr>
          <p:cNvPr id="65" name="PlaceHolder 3"/>
          <p:cNvSpPr>
            <a:spLocks noGrp="1"/>
          </p:cNvSpPr>
          <p:nvPr>
            <p:ph type="body"/>
          </p:nvPr>
        </p:nvSpPr>
        <p:spPr>
          <a:xfrm>
            <a:off x="650160" y="5236560"/>
            <a:ext cx="11703600" cy="269784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50160" y="389160"/>
            <a:ext cx="11703600" cy="1628280"/>
          </a:xfrm>
          <a:prstGeom prst="rect">
            <a:avLst/>
          </a:prstGeom>
        </p:spPr>
        <p:txBody>
          <a:bodyPr lIns="0" rIns="0" tIns="0" bIns="0" anchor="ctr"/>
          <a:p>
            <a:endParaRPr b="0" lang="es-ES" sz="1800" spc="-1" strike="noStrike">
              <a:solidFill>
                <a:srgbClr val="000000"/>
              </a:solidFill>
              <a:latin typeface="Arial"/>
            </a:endParaRPr>
          </a:p>
        </p:txBody>
      </p:sp>
      <p:sp>
        <p:nvSpPr>
          <p:cNvPr id="67" name="PlaceHolder 2"/>
          <p:cNvSpPr>
            <a:spLocks noGrp="1"/>
          </p:cNvSpPr>
          <p:nvPr>
            <p:ph type="body"/>
          </p:nvPr>
        </p:nvSpPr>
        <p:spPr>
          <a:xfrm>
            <a:off x="650160" y="2282040"/>
            <a:ext cx="5711040" cy="2697840"/>
          </a:xfrm>
          <a:prstGeom prst="rect">
            <a:avLst/>
          </a:prstGeom>
        </p:spPr>
        <p:txBody>
          <a:bodyPr lIns="0" rIns="0" tIns="0" bIns="0">
            <a:normAutofit/>
          </a:bodyPr>
          <a:p>
            <a:endParaRPr b="0" lang="es-ES" sz="1800" spc="-1" strike="noStrike">
              <a:solidFill>
                <a:srgbClr val="000000"/>
              </a:solidFill>
              <a:latin typeface="Arial"/>
            </a:endParaRPr>
          </a:p>
        </p:txBody>
      </p:sp>
      <p:sp>
        <p:nvSpPr>
          <p:cNvPr id="68" name="PlaceHolder 3"/>
          <p:cNvSpPr>
            <a:spLocks noGrp="1"/>
          </p:cNvSpPr>
          <p:nvPr>
            <p:ph type="body"/>
          </p:nvPr>
        </p:nvSpPr>
        <p:spPr>
          <a:xfrm>
            <a:off x="6647040" y="2282040"/>
            <a:ext cx="5711040" cy="2697840"/>
          </a:xfrm>
          <a:prstGeom prst="rect">
            <a:avLst/>
          </a:prstGeom>
        </p:spPr>
        <p:txBody>
          <a:bodyPr lIns="0" rIns="0" tIns="0" bIns="0">
            <a:normAutofit/>
          </a:bodyPr>
          <a:p>
            <a:endParaRPr b="0" lang="es-ES" sz="1800" spc="-1" strike="noStrike">
              <a:solidFill>
                <a:srgbClr val="000000"/>
              </a:solidFill>
              <a:latin typeface="Arial"/>
            </a:endParaRPr>
          </a:p>
        </p:txBody>
      </p:sp>
      <p:sp>
        <p:nvSpPr>
          <p:cNvPr id="69" name="PlaceHolder 4"/>
          <p:cNvSpPr>
            <a:spLocks noGrp="1"/>
          </p:cNvSpPr>
          <p:nvPr>
            <p:ph type="body"/>
          </p:nvPr>
        </p:nvSpPr>
        <p:spPr>
          <a:xfrm>
            <a:off x="650160" y="5236560"/>
            <a:ext cx="5711040" cy="2697840"/>
          </a:xfrm>
          <a:prstGeom prst="rect">
            <a:avLst/>
          </a:prstGeom>
        </p:spPr>
        <p:txBody>
          <a:bodyPr lIns="0" rIns="0" tIns="0" bIns="0">
            <a:normAutofit/>
          </a:bodyPr>
          <a:p>
            <a:endParaRPr b="0" lang="es-ES" sz="1800" spc="-1" strike="noStrike">
              <a:solidFill>
                <a:srgbClr val="000000"/>
              </a:solidFill>
              <a:latin typeface="Arial"/>
            </a:endParaRPr>
          </a:p>
        </p:txBody>
      </p:sp>
      <p:sp>
        <p:nvSpPr>
          <p:cNvPr id="70" name="PlaceHolder 5"/>
          <p:cNvSpPr>
            <a:spLocks noGrp="1"/>
          </p:cNvSpPr>
          <p:nvPr>
            <p:ph type="body"/>
          </p:nvPr>
        </p:nvSpPr>
        <p:spPr>
          <a:xfrm>
            <a:off x="6647040" y="5236560"/>
            <a:ext cx="5711040" cy="269784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50160" y="389160"/>
            <a:ext cx="11703600" cy="1628280"/>
          </a:xfrm>
          <a:prstGeom prst="rect">
            <a:avLst/>
          </a:prstGeom>
        </p:spPr>
        <p:txBody>
          <a:bodyPr lIns="0" rIns="0" tIns="0" bIns="0" anchor="ctr"/>
          <a:p>
            <a:endParaRPr b="0" lang="es-ES" sz="1800" spc="-1" strike="noStrike">
              <a:solidFill>
                <a:srgbClr val="000000"/>
              </a:solidFill>
              <a:latin typeface="Arial"/>
            </a:endParaRPr>
          </a:p>
        </p:txBody>
      </p:sp>
      <p:sp>
        <p:nvSpPr>
          <p:cNvPr id="72" name="PlaceHolder 2"/>
          <p:cNvSpPr>
            <a:spLocks noGrp="1"/>
          </p:cNvSpPr>
          <p:nvPr>
            <p:ph type="body"/>
          </p:nvPr>
        </p:nvSpPr>
        <p:spPr>
          <a:xfrm>
            <a:off x="650160" y="2282040"/>
            <a:ext cx="3768480" cy="2697840"/>
          </a:xfrm>
          <a:prstGeom prst="rect">
            <a:avLst/>
          </a:prstGeom>
        </p:spPr>
        <p:txBody>
          <a:bodyPr lIns="0" rIns="0" tIns="0" bIns="0">
            <a:normAutofit/>
          </a:bodyPr>
          <a:p>
            <a:endParaRPr b="0" lang="es-ES" sz="1800" spc="-1" strike="noStrike">
              <a:solidFill>
                <a:srgbClr val="000000"/>
              </a:solidFill>
              <a:latin typeface="Arial"/>
            </a:endParaRPr>
          </a:p>
        </p:txBody>
      </p:sp>
      <p:sp>
        <p:nvSpPr>
          <p:cNvPr id="73" name="PlaceHolder 3"/>
          <p:cNvSpPr>
            <a:spLocks noGrp="1"/>
          </p:cNvSpPr>
          <p:nvPr>
            <p:ph type="body"/>
          </p:nvPr>
        </p:nvSpPr>
        <p:spPr>
          <a:xfrm>
            <a:off x="4607280" y="2282040"/>
            <a:ext cx="3768480" cy="2697840"/>
          </a:xfrm>
          <a:prstGeom prst="rect">
            <a:avLst/>
          </a:prstGeom>
        </p:spPr>
        <p:txBody>
          <a:bodyPr lIns="0" rIns="0" tIns="0" bIns="0">
            <a:normAutofit/>
          </a:bodyPr>
          <a:p>
            <a:endParaRPr b="0" lang="es-ES" sz="1800" spc="-1" strike="noStrike">
              <a:solidFill>
                <a:srgbClr val="000000"/>
              </a:solidFill>
              <a:latin typeface="Arial"/>
            </a:endParaRPr>
          </a:p>
        </p:txBody>
      </p:sp>
      <p:sp>
        <p:nvSpPr>
          <p:cNvPr id="74" name="PlaceHolder 4"/>
          <p:cNvSpPr>
            <a:spLocks noGrp="1"/>
          </p:cNvSpPr>
          <p:nvPr>
            <p:ph type="body"/>
          </p:nvPr>
        </p:nvSpPr>
        <p:spPr>
          <a:xfrm>
            <a:off x="8564760" y="2282040"/>
            <a:ext cx="3768480" cy="2697840"/>
          </a:xfrm>
          <a:prstGeom prst="rect">
            <a:avLst/>
          </a:prstGeom>
        </p:spPr>
        <p:txBody>
          <a:bodyPr lIns="0" rIns="0" tIns="0" bIns="0">
            <a:normAutofit/>
          </a:bodyPr>
          <a:p>
            <a:endParaRPr b="0" lang="es-ES" sz="1800" spc="-1" strike="noStrike">
              <a:solidFill>
                <a:srgbClr val="000000"/>
              </a:solidFill>
              <a:latin typeface="Arial"/>
            </a:endParaRPr>
          </a:p>
        </p:txBody>
      </p:sp>
      <p:sp>
        <p:nvSpPr>
          <p:cNvPr id="75" name="PlaceHolder 5"/>
          <p:cNvSpPr>
            <a:spLocks noGrp="1"/>
          </p:cNvSpPr>
          <p:nvPr>
            <p:ph type="body"/>
          </p:nvPr>
        </p:nvSpPr>
        <p:spPr>
          <a:xfrm>
            <a:off x="650160" y="5236560"/>
            <a:ext cx="3768480" cy="2697840"/>
          </a:xfrm>
          <a:prstGeom prst="rect">
            <a:avLst/>
          </a:prstGeom>
        </p:spPr>
        <p:txBody>
          <a:bodyPr lIns="0" rIns="0" tIns="0" bIns="0">
            <a:normAutofit/>
          </a:bodyPr>
          <a:p>
            <a:endParaRPr b="0" lang="es-ES" sz="1800" spc="-1" strike="noStrike">
              <a:solidFill>
                <a:srgbClr val="000000"/>
              </a:solidFill>
              <a:latin typeface="Arial"/>
            </a:endParaRPr>
          </a:p>
        </p:txBody>
      </p:sp>
      <p:sp>
        <p:nvSpPr>
          <p:cNvPr id="76" name="PlaceHolder 6"/>
          <p:cNvSpPr>
            <a:spLocks noGrp="1"/>
          </p:cNvSpPr>
          <p:nvPr>
            <p:ph type="body"/>
          </p:nvPr>
        </p:nvSpPr>
        <p:spPr>
          <a:xfrm>
            <a:off x="4607280" y="5236560"/>
            <a:ext cx="3768480" cy="2697840"/>
          </a:xfrm>
          <a:prstGeom prst="rect">
            <a:avLst/>
          </a:prstGeom>
        </p:spPr>
        <p:txBody>
          <a:bodyPr lIns="0" rIns="0" tIns="0" bIns="0">
            <a:normAutofit/>
          </a:bodyPr>
          <a:p>
            <a:endParaRPr b="0" lang="es-ES" sz="1800" spc="-1" strike="noStrike">
              <a:solidFill>
                <a:srgbClr val="000000"/>
              </a:solidFill>
              <a:latin typeface="Arial"/>
            </a:endParaRPr>
          </a:p>
        </p:txBody>
      </p:sp>
      <p:sp>
        <p:nvSpPr>
          <p:cNvPr id="77" name="PlaceHolder 7"/>
          <p:cNvSpPr>
            <a:spLocks noGrp="1"/>
          </p:cNvSpPr>
          <p:nvPr>
            <p:ph type="body"/>
          </p:nvPr>
        </p:nvSpPr>
        <p:spPr>
          <a:xfrm>
            <a:off x="8564760" y="5236560"/>
            <a:ext cx="3768480" cy="269784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50160" y="389160"/>
            <a:ext cx="11703600" cy="1628280"/>
          </a:xfrm>
          <a:prstGeom prst="rect">
            <a:avLst/>
          </a:prstGeom>
        </p:spPr>
        <p:txBody>
          <a:bodyPr lIns="0" rIns="0" tIns="0" bIns="0" anchor="ctr"/>
          <a:p>
            <a:endParaRPr b="0" lang="es-ES" sz="1800" spc="-1" strike="noStrike">
              <a:solidFill>
                <a:srgbClr val="000000"/>
              </a:solidFill>
              <a:latin typeface="Arial"/>
            </a:endParaRPr>
          </a:p>
        </p:txBody>
      </p:sp>
      <p:sp>
        <p:nvSpPr>
          <p:cNvPr id="6" name="PlaceHolder 2"/>
          <p:cNvSpPr>
            <a:spLocks noGrp="1"/>
          </p:cNvSpPr>
          <p:nvPr>
            <p:ph type="body"/>
          </p:nvPr>
        </p:nvSpPr>
        <p:spPr>
          <a:xfrm>
            <a:off x="650160" y="2282040"/>
            <a:ext cx="11703600" cy="56563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50160" y="389160"/>
            <a:ext cx="11703600" cy="1628280"/>
          </a:xfrm>
          <a:prstGeom prst="rect">
            <a:avLst/>
          </a:prstGeom>
        </p:spPr>
        <p:txBody>
          <a:bodyPr lIns="0" rIns="0" tIns="0" bIns="0" anchor="ctr"/>
          <a:p>
            <a:endParaRPr b="0" lang="es-ES" sz="1800" spc="-1" strike="noStrike">
              <a:solidFill>
                <a:srgbClr val="000000"/>
              </a:solidFill>
              <a:latin typeface="Arial"/>
            </a:endParaRPr>
          </a:p>
        </p:txBody>
      </p:sp>
      <p:sp>
        <p:nvSpPr>
          <p:cNvPr id="8" name="PlaceHolder 2"/>
          <p:cNvSpPr>
            <a:spLocks noGrp="1"/>
          </p:cNvSpPr>
          <p:nvPr>
            <p:ph type="body"/>
          </p:nvPr>
        </p:nvSpPr>
        <p:spPr>
          <a:xfrm>
            <a:off x="650160" y="2282040"/>
            <a:ext cx="5711040" cy="5656320"/>
          </a:xfrm>
          <a:prstGeom prst="rect">
            <a:avLst/>
          </a:prstGeom>
        </p:spPr>
        <p:txBody>
          <a:bodyPr lIns="0" rIns="0" tIns="0" bIns="0">
            <a:normAutofit/>
          </a:bodyPr>
          <a:p>
            <a:endParaRPr b="0" lang="es-ES" sz="1800" spc="-1" strike="noStrike">
              <a:solidFill>
                <a:srgbClr val="000000"/>
              </a:solidFill>
              <a:latin typeface="Arial"/>
            </a:endParaRPr>
          </a:p>
        </p:txBody>
      </p:sp>
      <p:sp>
        <p:nvSpPr>
          <p:cNvPr id="9" name="PlaceHolder 3"/>
          <p:cNvSpPr>
            <a:spLocks noGrp="1"/>
          </p:cNvSpPr>
          <p:nvPr>
            <p:ph type="body"/>
          </p:nvPr>
        </p:nvSpPr>
        <p:spPr>
          <a:xfrm>
            <a:off x="6647040" y="2282040"/>
            <a:ext cx="5711040" cy="56563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50160" y="389160"/>
            <a:ext cx="11703600" cy="1628280"/>
          </a:xfrm>
          <a:prstGeom prst="rect">
            <a:avLst/>
          </a:prstGeom>
        </p:spPr>
        <p:txBody>
          <a:bodyPr lIns="0" rIns="0" tIns="0" bIns="0" anchor="ctr"/>
          <a:p>
            <a:endParaRPr b="0" lang="es-ES"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50160" y="389160"/>
            <a:ext cx="11703600" cy="7549200"/>
          </a:xfrm>
          <a:prstGeom prst="rect">
            <a:avLst/>
          </a:prstGeom>
        </p:spPr>
        <p:txBody>
          <a:bodyPr lIns="0" rIns="0" tIns="0" bIns="0" anchor="ctr"/>
          <a:p>
            <a:pPr algn="ctr"/>
            <a:endParaRPr b="0" lang="es-E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50160" y="389160"/>
            <a:ext cx="11703600" cy="1628280"/>
          </a:xfrm>
          <a:prstGeom prst="rect">
            <a:avLst/>
          </a:prstGeom>
        </p:spPr>
        <p:txBody>
          <a:bodyPr lIns="0" rIns="0" tIns="0" bIns="0" anchor="ctr"/>
          <a:p>
            <a:endParaRPr b="0" lang="es-ES" sz="1800" spc="-1" strike="noStrike">
              <a:solidFill>
                <a:srgbClr val="000000"/>
              </a:solidFill>
              <a:latin typeface="Arial"/>
            </a:endParaRPr>
          </a:p>
        </p:txBody>
      </p:sp>
      <p:sp>
        <p:nvSpPr>
          <p:cNvPr id="13" name="PlaceHolder 2"/>
          <p:cNvSpPr>
            <a:spLocks noGrp="1"/>
          </p:cNvSpPr>
          <p:nvPr>
            <p:ph type="body"/>
          </p:nvPr>
        </p:nvSpPr>
        <p:spPr>
          <a:xfrm>
            <a:off x="650160" y="2282040"/>
            <a:ext cx="5711040" cy="2697840"/>
          </a:xfrm>
          <a:prstGeom prst="rect">
            <a:avLst/>
          </a:prstGeom>
        </p:spPr>
        <p:txBody>
          <a:bodyPr lIns="0" rIns="0" tIns="0" bIns="0">
            <a:normAutofit/>
          </a:bodyPr>
          <a:p>
            <a:endParaRPr b="0" lang="es-ES" sz="1800" spc="-1" strike="noStrike">
              <a:solidFill>
                <a:srgbClr val="000000"/>
              </a:solidFill>
              <a:latin typeface="Arial"/>
            </a:endParaRPr>
          </a:p>
        </p:txBody>
      </p:sp>
      <p:sp>
        <p:nvSpPr>
          <p:cNvPr id="14" name="PlaceHolder 3"/>
          <p:cNvSpPr>
            <a:spLocks noGrp="1"/>
          </p:cNvSpPr>
          <p:nvPr>
            <p:ph type="body"/>
          </p:nvPr>
        </p:nvSpPr>
        <p:spPr>
          <a:xfrm>
            <a:off x="6647040" y="2282040"/>
            <a:ext cx="5711040" cy="5656320"/>
          </a:xfrm>
          <a:prstGeom prst="rect">
            <a:avLst/>
          </a:prstGeom>
        </p:spPr>
        <p:txBody>
          <a:bodyPr lIns="0" rIns="0" tIns="0" bIns="0">
            <a:normAutofit/>
          </a:bodyPr>
          <a:p>
            <a:endParaRPr b="0" lang="es-ES" sz="1800" spc="-1" strike="noStrike">
              <a:solidFill>
                <a:srgbClr val="000000"/>
              </a:solidFill>
              <a:latin typeface="Arial"/>
            </a:endParaRPr>
          </a:p>
        </p:txBody>
      </p:sp>
      <p:sp>
        <p:nvSpPr>
          <p:cNvPr id="15" name="PlaceHolder 4"/>
          <p:cNvSpPr>
            <a:spLocks noGrp="1"/>
          </p:cNvSpPr>
          <p:nvPr>
            <p:ph type="body"/>
          </p:nvPr>
        </p:nvSpPr>
        <p:spPr>
          <a:xfrm>
            <a:off x="650160" y="5236560"/>
            <a:ext cx="5711040" cy="269784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50160" y="389160"/>
            <a:ext cx="11703600" cy="1628280"/>
          </a:xfrm>
          <a:prstGeom prst="rect">
            <a:avLst/>
          </a:prstGeom>
        </p:spPr>
        <p:txBody>
          <a:bodyPr lIns="0" rIns="0" tIns="0" bIns="0" anchor="ctr"/>
          <a:p>
            <a:endParaRPr b="0" lang="es-ES" sz="1800" spc="-1" strike="noStrike">
              <a:solidFill>
                <a:srgbClr val="000000"/>
              </a:solidFill>
              <a:latin typeface="Arial"/>
            </a:endParaRPr>
          </a:p>
        </p:txBody>
      </p:sp>
      <p:sp>
        <p:nvSpPr>
          <p:cNvPr id="17" name="PlaceHolder 2"/>
          <p:cNvSpPr>
            <a:spLocks noGrp="1"/>
          </p:cNvSpPr>
          <p:nvPr>
            <p:ph type="body"/>
          </p:nvPr>
        </p:nvSpPr>
        <p:spPr>
          <a:xfrm>
            <a:off x="650160" y="2282040"/>
            <a:ext cx="5711040" cy="5656320"/>
          </a:xfrm>
          <a:prstGeom prst="rect">
            <a:avLst/>
          </a:prstGeom>
        </p:spPr>
        <p:txBody>
          <a:bodyPr lIns="0" rIns="0" tIns="0" bIns="0">
            <a:normAutofit/>
          </a:bodyPr>
          <a:p>
            <a:endParaRPr b="0" lang="es-ES" sz="1800" spc="-1" strike="noStrike">
              <a:solidFill>
                <a:srgbClr val="000000"/>
              </a:solidFill>
              <a:latin typeface="Arial"/>
            </a:endParaRPr>
          </a:p>
        </p:txBody>
      </p:sp>
      <p:sp>
        <p:nvSpPr>
          <p:cNvPr id="18" name="PlaceHolder 3"/>
          <p:cNvSpPr>
            <a:spLocks noGrp="1"/>
          </p:cNvSpPr>
          <p:nvPr>
            <p:ph type="body"/>
          </p:nvPr>
        </p:nvSpPr>
        <p:spPr>
          <a:xfrm>
            <a:off x="6647040" y="2282040"/>
            <a:ext cx="5711040" cy="2697840"/>
          </a:xfrm>
          <a:prstGeom prst="rect">
            <a:avLst/>
          </a:prstGeom>
        </p:spPr>
        <p:txBody>
          <a:bodyPr lIns="0" rIns="0" tIns="0" bIns="0">
            <a:normAutofit/>
          </a:bodyPr>
          <a:p>
            <a:endParaRPr b="0" lang="es-ES" sz="1800" spc="-1" strike="noStrike">
              <a:solidFill>
                <a:srgbClr val="000000"/>
              </a:solidFill>
              <a:latin typeface="Arial"/>
            </a:endParaRPr>
          </a:p>
        </p:txBody>
      </p:sp>
      <p:sp>
        <p:nvSpPr>
          <p:cNvPr id="19" name="PlaceHolder 4"/>
          <p:cNvSpPr>
            <a:spLocks noGrp="1"/>
          </p:cNvSpPr>
          <p:nvPr>
            <p:ph type="body"/>
          </p:nvPr>
        </p:nvSpPr>
        <p:spPr>
          <a:xfrm>
            <a:off x="6647040" y="5236560"/>
            <a:ext cx="5711040" cy="269784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50160" y="389160"/>
            <a:ext cx="11703600" cy="1628280"/>
          </a:xfrm>
          <a:prstGeom prst="rect">
            <a:avLst/>
          </a:prstGeom>
        </p:spPr>
        <p:txBody>
          <a:bodyPr lIns="0" rIns="0" tIns="0" bIns="0" anchor="ctr"/>
          <a:p>
            <a:endParaRPr b="0" lang="es-ES" sz="1800" spc="-1" strike="noStrike">
              <a:solidFill>
                <a:srgbClr val="000000"/>
              </a:solidFill>
              <a:latin typeface="Arial"/>
            </a:endParaRPr>
          </a:p>
        </p:txBody>
      </p:sp>
      <p:sp>
        <p:nvSpPr>
          <p:cNvPr id="21" name="PlaceHolder 2"/>
          <p:cNvSpPr>
            <a:spLocks noGrp="1"/>
          </p:cNvSpPr>
          <p:nvPr>
            <p:ph type="body"/>
          </p:nvPr>
        </p:nvSpPr>
        <p:spPr>
          <a:xfrm>
            <a:off x="650160" y="2282040"/>
            <a:ext cx="5711040" cy="2697840"/>
          </a:xfrm>
          <a:prstGeom prst="rect">
            <a:avLst/>
          </a:prstGeom>
        </p:spPr>
        <p:txBody>
          <a:bodyPr lIns="0" rIns="0" tIns="0" bIns="0">
            <a:normAutofit/>
          </a:bodyPr>
          <a:p>
            <a:endParaRPr b="0" lang="es-ES" sz="1800" spc="-1" strike="noStrike">
              <a:solidFill>
                <a:srgbClr val="000000"/>
              </a:solidFill>
              <a:latin typeface="Arial"/>
            </a:endParaRPr>
          </a:p>
        </p:txBody>
      </p:sp>
      <p:sp>
        <p:nvSpPr>
          <p:cNvPr id="22" name="PlaceHolder 3"/>
          <p:cNvSpPr>
            <a:spLocks noGrp="1"/>
          </p:cNvSpPr>
          <p:nvPr>
            <p:ph type="body"/>
          </p:nvPr>
        </p:nvSpPr>
        <p:spPr>
          <a:xfrm>
            <a:off x="6647040" y="2282040"/>
            <a:ext cx="5711040" cy="2697840"/>
          </a:xfrm>
          <a:prstGeom prst="rect">
            <a:avLst/>
          </a:prstGeom>
        </p:spPr>
        <p:txBody>
          <a:bodyPr lIns="0" rIns="0" tIns="0" bIns="0">
            <a:normAutofit/>
          </a:bodyPr>
          <a:p>
            <a:endParaRPr b="0" lang="es-ES" sz="1800" spc="-1" strike="noStrike">
              <a:solidFill>
                <a:srgbClr val="000000"/>
              </a:solidFill>
              <a:latin typeface="Arial"/>
            </a:endParaRPr>
          </a:p>
        </p:txBody>
      </p:sp>
      <p:sp>
        <p:nvSpPr>
          <p:cNvPr id="23" name="PlaceHolder 4"/>
          <p:cNvSpPr>
            <a:spLocks noGrp="1"/>
          </p:cNvSpPr>
          <p:nvPr>
            <p:ph type="body"/>
          </p:nvPr>
        </p:nvSpPr>
        <p:spPr>
          <a:xfrm>
            <a:off x="650160" y="5236560"/>
            <a:ext cx="11703600" cy="269784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0" name="Picture 25" descr=""/>
          <p:cNvPicPr/>
          <p:nvPr/>
        </p:nvPicPr>
        <p:blipFill>
          <a:blip r:embed="rId3"/>
          <a:stretch/>
        </p:blipFill>
        <p:spPr>
          <a:xfrm>
            <a:off x="-22680" y="8543520"/>
            <a:ext cx="13026600" cy="1207080"/>
          </a:xfrm>
          <a:prstGeom prst="rect">
            <a:avLst/>
          </a:prstGeom>
          <a:ln w="9360">
            <a:noFill/>
          </a:ln>
        </p:spPr>
      </p:pic>
      <p:sp>
        <p:nvSpPr>
          <p:cNvPr id="1" name="PlaceHolder 1"/>
          <p:cNvSpPr>
            <a:spLocks noGrp="1"/>
          </p:cNvSpPr>
          <p:nvPr>
            <p:ph type="title"/>
          </p:nvPr>
        </p:nvSpPr>
        <p:spPr>
          <a:xfrm>
            <a:off x="650160" y="389160"/>
            <a:ext cx="11703600" cy="1628280"/>
          </a:xfrm>
          <a:prstGeom prst="rect">
            <a:avLst/>
          </a:prstGeom>
        </p:spPr>
        <p:txBody>
          <a:bodyPr lIns="0" rIns="0" tIns="0" bIns="0" anchor="ctr"/>
          <a:p>
            <a:r>
              <a:rPr b="0" lang="es-ES" sz="1800" spc="-1" strike="noStrike">
                <a:solidFill>
                  <a:srgbClr val="000000"/>
                </a:solidFill>
                <a:latin typeface="Arial"/>
              </a:rPr>
              <a:t>Pulse para editar el formato del texto de título</a:t>
            </a:r>
            <a:endParaRPr b="0" lang="es-ES" sz="1800" spc="-1" strike="noStrike">
              <a:solidFill>
                <a:srgbClr val="000000"/>
              </a:solidFill>
              <a:latin typeface="Arial"/>
            </a:endParaRPr>
          </a:p>
        </p:txBody>
      </p:sp>
      <p:sp>
        <p:nvSpPr>
          <p:cNvPr id="2" name="PlaceHolder 2"/>
          <p:cNvSpPr>
            <a:spLocks noGrp="1"/>
          </p:cNvSpPr>
          <p:nvPr>
            <p:ph type="body"/>
          </p:nvPr>
        </p:nvSpPr>
        <p:spPr>
          <a:xfrm>
            <a:off x="650160" y="2282040"/>
            <a:ext cx="11703600" cy="56563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1800" spc="-1" strike="noStrike">
                <a:solidFill>
                  <a:srgbClr val="000000"/>
                </a:solidFill>
                <a:latin typeface="Arial"/>
              </a:rPr>
              <a:t>Pulse para editar el formato de esquema del texto</a:t>
            </a:r>
            <a:endParaRPr b="0" lang="es-E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ES" sz="1800" spc="-1" strike="noStrike">
                <a:solidFill>
                  <a:srgbClr val="000000"/>
                </a:solidFill>
                <a:latin typeface="Arial"/>
              </a:rPr>
              <a:t>Segundo nivel del esquema</a:t>
            </a:r>
            <a:endParaRPr b="0" lang="es-E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ES" sz="1800" spc="-1" strike="noStrike">
                <a:solidFill>
                  <a:srgbClr val="000000"/>
                </a:solidFill>
                <a:latin typeface="Arial"/>
              </a:rPr>
              <a:t>Tercer nivel del esquema</a:t>
            </a:r>
            <a:endParaRPr b="0" lang="es-E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ES" sz="1800" spc="-1" strike="noStrike">
                <a:solidFill>
                  <a:srgbClr val="000000"/>
                </a:solidFill>
                <a:latin typeface="Arial"/>
              </a:rPr>
              <a:t>Cuarto nivel del esquema</a:t>
            </a:r>
            <a:endParaRPr b="0" lang="es-E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Arial"/>
              </a:rPr>
              <a:t>Quinto nivel del esquema</a:t>
            </a:r>
            <a:endParaRPr b="0" lang="es-E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Arial"/>
              </a:rPr>
              <a:t>Sexto nivel del esquema</a:t>
            </a:r>
            <a:endParaRPr b="0" lang="es-E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Arial"/>
              </a:rPr>
              <a:t>Séptimo nivel del esquema</a:t>
            </a:r>
            <a:endParaRPr b="0" lang="es-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39" name="Picture 25" descr=""/>
          <p:cNvPicPr/>
          <p:nvPr/>
        </p:nvPicPr>
        <p:blipFill>
          <a:blip r:embed="rId3"/>
          <a:stretch/>
        </p:blipFill>
        <p:spPr>
          <a:xfrm>
            <a:off x="-22680" y="8543520"/>
            <a:ext cx="13026600" cy="1207080"/>
          </a:xfrm>
          <a:prstGeom prst="rect">
            <a:avLst/>
          </a:prstGeom>
          <a:ln w="9360">
            <a:noFill/>
          </a:ln>
        </p:spPr>
      </p:pic>
      <p:sp>
        <p:nvSpPr>
          <p:cNvPr id="40" name="PlaceHolder 1"/>
          <p:cNvSpPr>
            <a:spLocks noGrp="1"/>
          </p:cNvSpPr>
          <p:nvPr>
            <p:ph type="title"/>
          </p:nvPr>
        </p:nvSpPr>
        <p:spPr>
          <a:xfrm>
            <a:off x="650160" y="389160"/>
            <a:ext cx="11703600" cy="1628280"/>
          </a:xfrm>
          <a:prstGeom prst="rect">
            <a:avLst/>
          </a:prstGeom>
        </p:spPr>
        <p:txBody>
          <a:bodyPr lIns="0" rIns="0" tIns="0" bIns="0" anchor="ctr"/>
          <a:p>
            <a:r>
              <a:rPr b="0" lang="es-ES" sz="1800" spc="-1" strike="noStrike">
                <a:solidFill>
                  <a:srgbClr val="000000"/>
                </a:solidFill>
                <a:latin typeface="Arial"/>
              </a:rPr>
              <a:t>Pulse para editar el formato del texto de título</a:t>
            </a:r>
            <a:endParaRPr b="0" lang="es-ES" sz="1800" spc="-1" strike="noStrike">
              <a:solidFill>
                <a:srgbClr val="000000"/>
              </a:solidFill>
              <a:latin typeface="Arial"/>
            </a:endParaRPr>
          </a:p>
        </p:txBody>
      </p:sp>
      <p:sp>
        <p:nvSpPr>
          <p:cNvPr id="41" name="PlaceHolder 2"/>
          <p:cNvSpPr>
            <a:spLocks noGrp="1"/>
          </p:cNvSpPr>
          <p:nvPr>
            <p:ph type="body"/>
          </p:nvPr>
        </p:nvSpPr>
        <p:spPr>
          <a:xfrm>
            <a:off x="650160" y="2282040"/>
            <a:ext cx="11703600" cy="56563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1800" spc="-1" strike="noStrike">
                <a:solidFill>
                  <a:srgbClr val="000000"/>
                </a:solidFill>
                <a:latin typeface="Arial"/>
              </a:rPr>
              <a:t>Pulse para editar el formato de esquema del texto</a:t>
            </a:r>
            <a:endParaRPr b="0" lang="es-E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ES" sz="1800" spc="-1" strike="noStrike">
                <a:solidFill>
                  <a:srgbClr val="000000"/>
                </a:solidFill>
                <a:latin typeface="Arial"/>
              </a:rPr>
              <a:t>Segundo nivel del esquema</a:t>
            </a:r>
            <a:endParaRPr b="0" lang="es-E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ES" sz="1800" spc="-1" strike="noStrike">
                <a:solidFill>
                  <a:srgbClr val="000000"/>
                </a:solidFill>
                <a:latin typeface="Arial"/>
              </a:rPr>
              <a:t>Tercer nivel del esquema</a:t>
            </a:r>
            <a:endParaRPr b="0" lang="es-E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ES" sz="1800" spc="-1" strike="noStrike">
                <a:solidFill>
                  <a:srgbClr val="000000"/>
                </a:solidFill>
                <a:latin typeface="Arial"/>
              </a:rPr>
              <a:t>Cuarto nivel del esquema</a:t>
            </a:r>
            <a:endParaRPr b="0" lang="es-E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Arial"/>
              </a:rPr>
              <a:t>Quinto nivel del esquema</a:t>
            </a:r>
            <a:endParaRPr b="0" lang="es-E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Arial"/>
              </a:rPr>
              <a:t>Sexto nivel del esquema</a:t>
            </a:r>
            <a:endParaRPr b="0" lang="es-E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Arial"/>
              </a:rPr>
              <a:t>Séptimo nivel del esquema</a:t>
            </a:r>
            <a:endParaRPr b="0" lang="es-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1.xml"/><Relationship Id="rId5"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4" name="Imagen 3" descr=""/>
          <p:cNvPicPr/>
          <p:nvPr/>
        </p:nvPicPr>
        <p:blipFill>
          <a:blip r:embed="rId1"/>
          <a:stretch/>
        </p:blipFill>
        <p:spPr>
          <a:xfrm>
            <a:off x="10701720" y="9003960"/>
            <a:ext cx="2058480" cy="636120"/>
          </a:xfrm>
          <a:prstGeom prst="rect">
            <a:avLst/>
          </a:prstGeom>
          <a:ln w="9360">
            <a:noFill/>
          </a:ln>
        </p:spPr>
      </p:pic>
      <p:pic>
        <p:nvPicPr>
          <p:cNvPr id="85" name="Imagen 4" descr=""/>
          <p:cNvPicPr/>
          <p:nvPr/>
        </p:nvPicPr>
        <p:blipFill>
          <a:blip r:embed="rId2"/>
          <a:stretch/>
        </p:blipFill>
        <p:spPr>
          <a:xfrm>
            <a:off x="10751400" y="334080"/>
            <a:ext cx="2046960" cy="1254600"/>
          </a:xfrm>
          <a:prstGeom prst="rect">
            <a:avLst/>
          </a:prstGeom>
          <a:ln w="9360">
            <a:noFill/>
          </a:ln>
        </p:spPr>
      </p:pic>
      <p:sp>
        <p:nvSpPr>
          <p:cNvPr id="86" name="CustomShape 1"/>
          <p:cNvSpPr/>
          <p:nvPr/>
        </p:nvSpPr>
        <p:spPr>
          <a:xfrm>
            <a:off x="255240" y="8821080"/>
            <a:ext cx="6300720" cy="783360"/>
          </a:xfrm>
          <a:prstGeom prst="rect">
            <a:avLst/>
          </a:prstGeom>
          <a:noFill/>
          <a:ln>
            <a:noFill/>
          </a:ln>
        </p:spPr>
        <p:style>
          <a:lnRef idx="0"/>
          <a:fillRef idx="0"/>
          <a:effectRef idx="0"/>
          <a:fontRef idx="minor"/>
        </p:style>
        <p:txBody>
          <a:bodyPr lIns="90000" rIns="90000" tIns="45000" bIns="45000"/>
          <a:p>
            <a:pPr>
              <a:lnSpc>
                <a:spcPct val="100000"/>
              </a:lnSpc>
            </a:pPr>
            <a:r>
              <a:rPr b="1" lang="es-ES" sz="4550" spc="-1" strike="noStrike">
                <a:solidFill>
                  <a:srgbClr val="d3ecf2"/>
                </a:solidFill>
                <a:latin typeface="Arial"/>
                <a:ea typeface="DejaVu Sans"/>
              </a:rPr>
              <a:t>www.familiaysalud.es</a:t>
            </a:r>
            <a:endParaRPr b="0" lang="es-ES" sz="4550" spc="-1" strike="noStrike">
              <a:latin typeface="Arial"/>
            </a:endParaRPr>
          </a:p>
        </p:txBody>
      </p:sp>
      <p:sp>
        <p:nvSpPr>
          <p:cNvPr id="87" name="CustomShape 2"/>
          <p:cNvSpPr/>
          <p:nvPr/>
        </p:nvSpPr>
        <p:spPr>
          <a:xfrm>
            <a:off x="1365840" y="2338920"/>
            <a:ext cx="10272240" cy="1997280"/>
          </a:xfrm>
          <a:prstGeom prst="rect">
            <a:avLst/>
          </a:prstGeom>
          <a:noFill/>
          <a:ln w="12600">
            <a:solidFill>
              <a:schemeClr val="tx1"/>
            </a:solidFill>
            <a:miter/>
          </a:ln>
        </p:spPr>
        <p:style>
          <a:lnRef idx="0"/>
          <a:fillRef idx="0"/>
          <a:effectRef idx="0"/>
          <a:fontRef idx="minor"/>
        </p:style>
        <p:txBody>
          <a:bodyPr lIns="90000" rIns="90000" tIns="45000" bIns="45000"/>
          <a:p>
            <a:pPr algn="ctr">
              <a:lnSpc>
                <a:spcPct val="100000"/>
              </a:lnSpc>
              <a:spcBef>
                <a:spcPts val="3129"/>
              </a:spcBef>
            </a:pPr>
            <a:r>
              <a:rPr b="1" lang="es-ES" sz="6260" spc="-1" strike="noStrike">
                <a:solidFill>
                  <a:srgbClr val="000000"/>
                </a:solidFill>
                <a:latin typeface="Arial"/>
                <a:ea typeface="DejaVu Sans"/>
              </a:rPr>
              <a:t>Mi alumno es epiléptico: ¿puede hacer deporte?</a:t>
            </a:r>
            <a:endParaRPr b="0" lang="es-ES" sz="6260" spc="-1" strike="noStrike">
              <a:latin typeface="Arial"/>
            </a:endParaRPr>
          </a:p>
        </p:txBody>
      </p:sp>
      <p:sp>
        <p:nvSpPr>
          <p:cNvPr id="88" name="CustomShape 3"/>
          <p:cNvSpPr/>
          <p:nvPr/>
        </p:nvSpPr>
        <p:spPr>
          <a:xfrm>
            <a:off x="3538080" y="5578920"/>
            <a:ext cx="7224120" cy="1132200"/>
          </a:xfrm>
          <a:prstGeom prst="rect">
            <a:avLst/>
          </a:prstGeom>
          <a:noFill/>
          <a:ln>
            <a:noFill/>
          </a:ln>
        </p:spPr>
        <p:style>
          <a:lnRef idx="0"/>
          <a:fillRef idx="0"/>
          <a:effectRef idx="0"/>
          <a:fontRef idx="minor"/>
        </p:style>
        <p:txBody>
          <a:bodyPr lIns="90000" rIns="90000" tIns="45000" bIns="45000"/>
          <a:p>
            <a:pPr>
              <a:lnSpc>
                <a:spcPct val="100000"/>
              </a:lnSpc>
            </a:pPr>
            <a:r>
              <a:rPr b="0" lang="es-ES" sz="3420" spc="-1" strike="noStrike">
                <a:solidFill>
                  <a:srgbClr val="000000"/>
                </a:solidFill>
                <a:latin typeface="Arial"/>
                <a:ea typeface="DejaVu Sans"/>
              </a:rPr>
              <a:t>Ana Mª Campos. </a:t>
            </a:r>
            <a:r>
              <a:rPr b="0" lang="es-ES" sz="2850" spc="-1" strike="noStrike">
                <a:solidFill>
                  <a:srgbClr val="000000"/>
                </a:solidFill>
                <a:latin typeface="Arial"/>
                <a:ea typeface="DejaVu Sans"/>
              </a:rPr>
              <a:t>Pediatra</a:t>
            </a:r>
            <a:endParaRPr b="0" lang="es-ES" sz="2850" spc="-1" strike="noStrike">
              <a:latin typeface="Arial"/>
            </a:endParaRPr>
          </a:p>
          <a:p>
            <a:pPr>
              <a:lnSpc>
                <a:spcPct val="100000"/>
              </a:lnSpc>
            </a:pPr>
            <a:r>
              <a:rPr b="0" lang="es-ES" sz="3420" spc="-1" strike="noStrike">
                <a:solidFill>
                  <a:srgbClr val="000000"/>
                </a:solidFill>
                <a:latin typeface="Arial"/>
                <a:ea typeface="DejaVu Sans"/>
              </a:rPr>
              <a:t>Laura Zamorano. </a:t>
            </a:r>
            <a:r>
              <a:rPr b="0" lang="es-ES" sz="2850" spc="-1" strike="noStrike">
                <a:solidFill>
                  <a:srgbClr val="000000"/>
                </a:solidFill>
                <a:latin typeface="Arial"/>
                <a:ea typeface="DejaVu Sans"/>
              </a:rPr>
              <a:t>Pediatra</a:t>
            </a:r>
            <a:endParaRPr b="0" lang="es-ES" sz="2850" spc="-1" strike="noStrike">
              <a:latin typeface="Arial"/>
            </a:endParaRPr>
          </a:p>
        </p:txBody>
      </p:sp>
      <p:pic>
        <p:nvPicPr>
          <p:cNvPr id="89" name="Imagen 8" descr=""/>
          <p:cNvPicPr/>
          <p:nvPr/>
        </p:nvPicPr>
        <p:blipFill>
          <a:blip r:embed="rId3"/>
          <a:stretch/>
        </p:blipFill>
        <p:spPr>
          <a:xfrm>
            <a:off x="10907280" y="7158240"/>
            <a:ext cx="1891440" cy="1259280"/>
          </a:xfrm>
          <a:prstGeom prst="rect">
            <a:avLst/>
          </a:prstGeom>
          <a:ln>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CustomShape 1"/>
          <p:cNvSpPr/>
          <p:nvPr/>
        </p:nvSpPr>
        <p:spPr>
          <a:xfrm>
            <a:off x="946080" y="493200"/>
            <a:ext cx="6517080" cy="936360"/>
          </a:xfrm>
          <a:prstGeom prst="rect">
            <a:avLst/>
          </a:prstGeom>
          <a:noFill/>
          <a:ln>
            <a:noFill/>
          </a:ln>
        </p:spPr>
        <p:style>
          <a:lnRef idx="0"/>
          <a:fillRef idx="0"/>
          <a:effectRef idx="0"/>
          <a:fontRef idx="minor"/>
        </p:style>
        <p:txBody>
          <a:bodyPr lIns="0" rIns="0" tIns="0" bIns="0"/>
          <a:p>
            <a:pPr>
              <a:lnSpc>
                <a:spcPct val="90000"/>
              </a:lnSpc>
            </a:pPr>
            <a:r>
              <a:rPr b="0" lang="es-ES" sz="6830" spc="-214" strike="noStrike">
                <a:solidFill>
                  <a:srgbClr val="000000"/>
                </a:solidFill>
                <a:latin typeface="Calibri"/>
                <a:ea typeface="DejaVu Sans"/>
              </a:rPr>
              <a:t>Epilepsia y deporte</a:t>
            </a:r>
            <a:endParaRPr b="0" lang="es-ES" sz="6830" spc="-1" strike="noStrike">
              <a:latin typeface="Arial"/>
            </a:endParaRPr>
          </a:p>
        </p:txBody>
      </p:sp>
      <p:pic>
        <p:nvPicPr>
          <p:cNvPr id="91" name="Imagen 3" descr=""/>
          <p:cNvPicPr/>
          <p:nvPr/>
        </p:nvPicPr>
        <p:blipFill>
          <a:blip r:embed="rId1"/>
          <a:stretch/>
        </p:blipFill>
        <p:spPr>
          <a:xfrm>
            <a:off x="10701720" y="9003960"/>
            <a:ext cx="2058480" cy="636120"/>
          </a:xfrm>
          <a:prstGeom prst="rect">
            <a:avLst/>
          </a:prstGeom>
          <a:ln w="9360">
            <a:noFill/>
          </a:ln>
        </p:spPr>
      </p:pic>
      <p:pic>
        <p:nvPicPr>
          <p:cNvPr id="92" name="Imagen 4" descr=""/>
          <p:cNvPicPr/>
          <p:nvPr/>
        </p:nvPicPr>
        <p:blipFill>
          <a:blip r:embed="rId2"/>
          <a:stretch/>
        </p:blipFill>
        <p:spPr>
          <a:xfrm>
            <a:off x="10751400" y="334080"/>
            <a:ext cx="2046960" cy="1254600"/>
          </a:xfrm>
          <a:prstGeom prst="rect">
            <a:avLst/>
          </a:prstGeom>
          <a:ln w="9360">
            <a:noFill/>
          </a:ln>
        </p:spPr>
      </p:pic>
      <p:sp>
        <p:nvSpPr>
          <p:cNvPr id="93" name="CustomShape 2"/>
          <p:cNvSpPr/>
          <p:nvPr/>
        </p:nvSpPr>
        <p:spPr>
          <a:xfrm>
            <a:off x="255240" y="8821080"/>
            <a:ext cx="6300720" cy="783360"/>
          </a:xfrm>
          <a:prstGeom prst="rect">
            <a:avLst/>
          </a:prstGeom>
          <a:noFill/>
          <a:ln>
            <a:noFill/>
          </a:ln>
        </p:spPr>
        <p:style>
          <a:lnRef idx="0"/>
          <a:fillRef idx="0"/>
          <a:effectRef idx="0"/>
          <a:fontRef idx="minor"/>
        </p:style>
        <p:txBody>
          <a:bodyPr lIns="90000" rIns="90000" tIns="45000" bIns="45000"/>
          <a:p>
            <a:pPr>
              <a:lnSpc>
                <a:spcPct val="100000"/>
              </a:lnSpc>
            </a:pPr>
            <a:r>
              <a:rPr b="1" lang="es-ES" sz="4550" spc="-1" strike="noStrike">
                <a:solidFill>
                  <a:srgbClr val="d3ecf2"/>
                </a:solidFill>
                <a:latin typeface="Arial"/>
                <a:ea typeface="DejaVu Sans"/>
              </a:rPr>
              <a:t>www.familiaysalud.es</a:t>
            </a:r>
            <a:endParaRPr b="0" lang="es-ES" sz="4550" spc="-1" strike="noStrike">
              <a:latin typeface="Arial"/>
            </a:endParaRPr>
          </a:p>
        </p:txBody>
      </p:sp>
      <p:sp>
        <p:nvSpPr>
          <p:cNvPr id="94" name="CustomShape 3"/>
          <p:cNvSpPr/>
          <p:nvPr/>
        </p:nvSpPr>
        <p:spPr>
          <a:xfrm>
            <a:off x="946080" y="1835280"/>
            <a:ext cx="11920320" cy="6741360"/>
          </a:xfrm>
          <a:prstGeom prst="rect">
            <a:avLst/>
          </a:prstGeom>
          <a:noFill/>
          <a:ln w="9360">
            <a:noFill/>
          </a:ln>
        </p:spPr>
        <p:style>
          <a:lnRef idx="0"/>
          <a:fillRef idx="0"/>
          <a:effectRef idx="0"/>
          <a:fontRef idx="minor"/>
        </p:style>
        <p:txBody>
          <a:bodyPr lIns="0" rIns="0" tIns="0" bIns="0"/>
          <a:p>
            <a:pPr marL="564480" indent="-563760">
              <a:lnSpc>
                <a:spcPct val="105000"/>
              </a:lnSpc>
              <a:spcBef>
                <a:spcPts val="601"/>
              </a:spcBef>
              <a:buSzPct val="100018"/>
              <a:buBlip>
                <a:blip r:embed="rId3"/>
              </a:buBlip>
            </a:pPr>
            <a:r>
              <a:rPr b="0" lang="es-ES" sz="4550" spc="-1" strike="noStrike">
                <a:solidFill>
                  <a:srgbClr val="000000"/>
                </a:solidFill>
                <a:latin typeface="Calibri"/>
                <a:ea typeface="DejaVu Sans"/>
              </a:rPr>
              <a:t>La epilepsia es una enfermedad cerebral frecuente en la infancia.</a:t>
            </a:r>
            <a:endParaRPr b="0" lang="es-ES" sz="4550" spc="-1" strike="noStrike">
              <a:latin typeface="Arial"/>
            </a:endParaRPr>
          </a:p>
          <a:p>
            <a:pPr marL="564480" indent="-563760">
              <a:lnSpc>
                <a:spcPct val="105000"/>
              </a:lnSpc>
              <a:spcBef>
                <a:spcPts val="601"/>
              </a:spcBef>
              <a:buSzPct val="100018"/>
              <a:buBlip>
                <a:blip r:embed="rId4"/>
              </a:buBlip>
            </a:pPr>
            <a:r>
              <a:rPr b="0" lang="es-ES" sz="4550" spc="-1" strike="noStrike">
                <a:solidFill>
                  <a:srgbClr val="000000"/>
                </a:solidFill>
                <a:latin typeface="Calibri"/>
                <a:ea typeface="DejaVu Sans"/>
              </a:rPr>
              <a:t>La realización de actividad física puede mejorar mucho la calidad de vida, así como su confianza y autoestima.</a:t>
            </a:r>
            <a:endParaRPr b="0" lang="es-ES" sz="4550" spc="-1" strike="noStrike">
              <a:latin typeface="Arial"/>
            </a:endParaRPr>
          </a:p>
          <a:p>
            <a:pPr marL="564480" indent="-563760">
              <a:lnSpc>
                <a:spcPct val="105000"/>
              </a:lnSpc>
              <a:spcBef>
                <a:spcPts val="601"/>
              </a:spcBef>
              <a:buSzPct val="100018"/>
              <a:buBlip>
                <a:blip r:embed="rId5"/>
              </a:buBlip>
            </a:pPr>
            <a:r>
              <a:rPr b="0" lang="es-ES" sz="4550" spc="-1" strike="noStrike">
                <a:solidFill>
                  <a:srgbClr val="000000"/>
                </a:solidFill>
                <a:latin typeface="Calibri"/>
                <a:ea typeface="DejaVu Sans"/>
              </a:rPr>
              <a:t>Numerosos estudios han demostrado que el deporte disminuye el número de crisis,              ya que tiene efectos neuroprotectores                 y antiepilépticos. </a:t>
            </a:r>
            <a:endParaRPr b="0" lang="es-ES" sz="4550" spc="-1" strike="noStrike">
              <a:latin typeface="Arial"/>
            </a:endParaRPr>
          </a:p>
        </p:txBody>
      </p:sp>
      <p:pic>
        <p:nvPicPr>
          <p:cNvPr id="95" name="Imagen 14" descr=""/>
          <p:cNvPicPr/>
          <p:nvPr/>
        </p:nvPicPr>
        <p:blipFill>
          <a:blip r:embed="rId6"/>
          <a:stretch/>
        </p:blipFill>
        <p:spPr>
          <a:xfrm>
            <a:off x="10907280" y="7158240"/>
            <a:ext cx="1891440" cy="1259280"/>
          </a:xfrm>
          <a:prstGeom prst="rect">
            <a:avLst/>
          </a:prstGeom>
          <a:ln>
            <a:noFill/>
          </a:ln>
        </p:spPr>
      </p:pic>
    </p:spTree>
  </p:cSld>
  <p:transition>
    <p:fade/>
  </p:transition>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CustomShape 1"/>
          <p:cNvSpPr/>
          <p:nvPr/>
        </p:nvSpPr>
        <p:spPr>
          <a:xfrm>
            <a:off x="946080" y="493200"/>
            <a:ext cx="6517080" cy="936360"/>
          </a:xfrm>
          <a:prstGeom prst="rect">
            <a:avLst/>
          </a:prstGeom>
          <a:noFill/>
          <a:ln>
            <a:noFill/>
          </a:ln>
        </p:spPr>
        <p:style>
          <a:lnRef idx="0"/>
          <a:fillRef idx="0"/>
          <a:effectRef idx="0"/>
          <a:fontRef idx="minor"/>
        </p:style>
        <p:txBody>
          <a:bodyPr lIns="0" rIns="0" tIns="0" bIns="0"/>
          <a:p>
            <a:pPr>
              <a:lnSpc>
                <a:spcPct val="90000"/>
              </a:lnSpc>
            </a:pPr>
            <a:r>
              <a:rPr b="0" lang="es-ES" sz="6830" spc="-214" strike="noStrike">
                <a:solidFill>
                  <a:srgbClr val="000000"/>
                </a:solidFill>
                <a:latin typeface="Calibri"/>
                <a:ea typeface="DejaVu Sans"/>
              </a:rPr>
              <a:t>Epilepsia y deporte</a:t>
            </a:r>
            <a:endParaRPr b="0" lang="es-ES" sz="6830" spc="-1" strike="noStrike">
              <a:latin typeface="Arial"/>
            </a:endParaRPr>
          </a:p>
        </p:txBody>
      </p:sp>
      <p:pic>
        <p:nvPicPr>
          <p:cNvPr id="97" name="Imagen 3" descr=""/>
          <p:cNvPicPr/>
          <p:nvPr/>
        </p:nvPicPr>
        <p:blipFill>
          <a:blip r:embed="rId1"/>
          <a:stretch/>
        </p:blipFill>
        <p:spPr>
          <a:xfrm>
            <a:off x="10701720" y="9003960"/>
            <a:ext cx="2058480" cy="636120"/>
          </a:xfrm>
          <a:prstGeom prst="rect">
            <a:avLst/>
          </a:prstGeom>
          <a:ln w="9360">
            <a:noFill/>
          </a:ln>
        </p:spPr>
      </p:pic>
      <p:pic>
        <p:nvPicPr>
          <p:cNvPr id="98" name="Imagen 4" descr=""/>
          <p:cNvPicPr/>
          <p:nvPr/>
        </p:nvPicPr>
        <p:blipFill>
          <a:blip r:embed="rId2"/>
          <a:stretch/>
        </p:blipFill>
        <p:spPr>
          <a:xfrm>
            <a:off x="10751400" y="334080"/>
            <a:ext cx="2046960" cy="1254600"/>
          </a:xfrm>
          <a:prstGeom prst="rect">
            <a:avLst/>
          </a:prstGeom>
          <a:ln w="9360">
            <a:noFill/>
          </a:ln>
        </p:spPr>
      </p:pic>
      <p:sp>
        <p:nvSpPr>
          <p:cNvPr id="99" name="CustomShape 2"/>
          <p:cNvSpPr/>
          <p:nvPr/>
        </p:nvSpPr>
        <p:spPr>
          <a:xfrm>
            <a:off x="255240" y="8821080"/>
            <a:ext cx="6300720" cy="783360"/>
          </a:xfrm>
          <a:prstGeom prst="rect">
            <a:avLst/>
          </a:prstGeom>
          <a:noFill/>
          <a:ln>
            <a:noFill/>
          </a:ln>
        </p:spPr>
        <p:style>
          <a:lnRef idx="0"/>
          <a:fillRef idx="0"/>
          <a:effectRef idx="0"/>
          <a:fontRef idx="minor"/>
        </p:style>
        <p:txBody>
          <a:bodyPr lIns="90000" rIns="90000" tIns="45000" bIns="45000"/>
          <a:p>
            <a:pPr>
              <a:lnSpc>
                <a:spcPct val="100000"/>
              </a:lnSpc>
            </a:pPr>
            <a:r>
              <a:rPr b="1" lang="es-ES" sz="4550" spc="-1" strike="noStrike">
                <a:solidFill>
                  <a:srgbClr val="d3ecf2"/>
                </a:solidFill>
                <a:latin typeface="Arial"/>
                <a:ea typeface="DejaVu Sans"/>
              </a:rPr>
              <a:t>www.familiaysalud.es</a:t>
            </a:r>
            <a:endParaRPr b="0" lang="es-ES" sz="4550" spc="-1" strike="noStrike">
              <a:latin typeface="Arial"/>
            </a:endParaRPr>
          </a:p>
        </p:txBody>
      </p:sp>
      <p:sp>
        <p:nvSpPr>
          <p:cNvPr id="100" name="CustomShape 3"/>
          <p:cNvSpPr/>
          <p:nvPr/>
        </p:nvSpPr>
        <p:spPr>
          <a:xfrm>
            <a:off x="946080" y="1835280"/>
            <a:ext cx="11920320" cy="6667200"/>
          </a:xfrm>
          <a:prstGeom prst="rect">
            <a:avLst/>
          </a:prstGeom>
          <a:noFill/>
          <a:ln w="9360">
            <a:noFill/>
          </a:ln>
        </p:spPr>
        <p:style>
          <a:lnRef idx="0"/>
          <a:fillRef idx="0"/>
          <a:effectRef idx="0"/>
          <a:fontRef idx="minor"/>
        </p:style>
        <p:txBody>
          <a:bodyPr lIns="0" rIns="0" tIns="0" bIns="0"/>
          <a:p>
            <a:pPr marL="564480" indent="-563760">
              <a:lnSpc>
                <a:spcPct val="105000"/>
              </a:lnSpc>
              <a:spcBef>
                <a:spcPts val="601"/>
              </a:spcBef>
              <a:buSzPct val="100000"/>
              <a:buBlip>
                <a:blip r:embed="rId3"/>
              </a:buBlip>
            </a:pPr>
            <a:r>
              <a:rPr b="0" lang="es-ES" sz="4000" spc="-1" strike="noStrike">
                <a:solidFill>
                  <a:srgbClr val="000000"/>
                </a:solidFill>
                <a:latin typeface="Calibri"/>
                <a:ea typeface="DejaVu Sans"/>
              </a:rPr>
              <a:t>No debe existir restricción en la práctica de ejercicio si la enfermedad está bien controlada. </a:t>
            </a:r>
            <a:endParaRPr b="0" lang="es-ES" sz="4000" spc="-1" strike="noStrike">
              <a:latin typeface="Arial"/>
            </a:endParaRPr>
          </a:p>
          <a:p>
            <a:pPr marL="564480" indent="-563760">
              <a:lnSpc>
                <a:spcPct val="105000"/>
              </a:lnSpc>
              <a:spcBef>
                <a:spcPts val="601"/>
              </a:spcBef>
              <a:buSzPct val="100000"/>
              <a:buBlip>
                <a:blip r:embed="rId4"/>
              </a:buBlip>
            </a:pPr>
            <a:r>
              <a:rPr b="0" lang="es-ES" sz="4000" spc="-1" strike="noStrike">
                <a:solidFill>
                  <a:srgbClr val="000000"/>
                </a:solidFill>
                <a:latin typeface="Calibri"/>
                <a:ea typeface="DejaVu Sans"/>
              </a:rPr>
              <a:t>Si no es así, se debe valorar el caso individualmente con el pediatra.</a:t>
            </a:r>
            <a:endParaRPr b="0" lang="es-ES" sz="4000" spc="-1" strike="noStrike">
              <a:latin typeface="Arial"/>
            </a:endParaRPr>
          </a:p>
          <a:p>
            <a:pPr marL="564480" indent="-563760">
              <a:lnSpc>
                <a:spcPct val="105000"/>
              </a:lnSpc>
              <a:spcBef>
                <a:spcPts val="601"/>
              </a:spcBef>
              <a:buSzPct val="100000"/>
              <a:buBlip>
                <a:blip r:embed="rId5"/>
              </a:buBlip>
            </a:pPr>
            <a:r>
              <a:rPr b="0" lang="es-ES" sz="4000" spc="-1" strike="noStrike">
                <a:solidFill>
                  <a:srgbClr val="000000"/>
                </a:solidFill>
                <a:latin typeface="Calibri"/>
                <a:ea typeface="DejaVu Sans"/>
              </a:rPr>
              <a:t>Pueden realizar CUALQUIER DEPORTE, incluso los de contacto, como el fútbol o baloncesto. </a:t>
            </a:r>
            <a:endParaRPr b="0" lang="es-ES" sz="4000" spc="-1" strike="noStrike">
              <a:latin typeface="Arial"/>
            </a:endParaRPr>
          </a:p>
          <a:p>
            <a:pPr marL="564480" indent="-563760">
              <a:lnSpc>
                <a:spcPct val="105000"/>
              </a:lnSpc>
              <a:spcBef>
                <a:spcPts val="601"/>
              </a:spcBef>
              <a:buSzPct val="100000"/>
              <a:buBlip>
                <a:blip r:embed="rId6"/>
              </a:buBlip>
            </a:pPr>
            <a:r>
              <a:rPr b="0" lang="es-ES" sz="4000" spc="-1" strike="noStrike">
                <a:solidFill>
                  <a:srgbClr val="000000"/>
                </a:solidFill>
                <a:latin typeface="Calibri"/>
                <a:ea typeface="DejaVu Sans"/>
              </a:rPr>
              <a:t>Sí que deben estar bajo supervisión o evitar deportes de riesgo como paracaidismo, buceo o escalada libre, por el peligro que supondría tener una crisis      durante su práctica.</a:t>
            </a:r>
            <a:endParaRPr b="0" lang="es-ES" sz="4000" spc="-1" strike="noStrike">
              <a:latin typeface="Arial"/>
            </a:endParaRPr>
          </a:p>
        </p:txBody>
      </p:sp>
      <p:pic>
        <p:nvPicPr>
          <p:cNvPr id="101" name="Imagen 14" descr=""/>
          <p:cNvPicPr/>
          <p:nvPr/>
        </p:nvPicPr>
        <p:blipFill>
          <a:blip r:embed="rId7"/>
          <a:stretch/>
        </p:blipFill>
        <p:spPr>
          <a:xfrm>
            <a:off x="10907280" y="7158240"/>
            <a:ext cx="1891440" cy="1259280"/>
          </a:xfrm>
          <a:prstGeom prst="rect">
            <a:avLst/>
          </a:prstGeom>
          <a:ln>
            <a:noFill/>
          </a:ln>
        </p:spPr>
      </p:pic>
    </p:spTree>
  </p:cSld>
  <p:transition>
    <p:fade/>
  </p:transition>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CustomShape 1"/>
          <p:cNvSpPr/>
          <p:nvPr/>
        </p:nvSpPr>
        <p:spPr>
          <a:xfrm>
            <a:off x="946080" y="493200"/>
            <a:ext cx="6517080" cy="936360"/>
          </a:xfrm>
          <a:prstGeom prst="rect">
            <a:avLst/>
          </a:prstGeom>
          <a:noFill/>
          <a:ln>
            <a:noFill/>
          </a:ln>
        </p:spPr>
        <p:style>
          <a:lnRef idx="0"/>
          <a:fillRef idx="0"/>
          <a:effectRef idx="0"/>
          <a:fontRef idx="minor"/>
        </p:style>
        <p:txBody>
          <a:bodyPr lIns="0" rIns="0" tIns="0" bIns="0"/>
          <a:p>
            <a:pPr>
              <a:lnSpc>
                <a:spcPct val="90000"/>
              </a:lnSpc>
            </a:pPr>
            <a:r>
              <a:rPr b="0" lang="es-ES" sz="6830" spc="-214" strike="noStrike">
                <a:solidFill>
                  <a:srgbClr val="000000"/>
                </a:solidFill>
                <a:latin typeface="Calibri"/>
                <a:ea typeface="DejaVu Sans"/>
              </a:rPr>
              <a:t>Epilepsia y deporte</a:t>
            </a:r>
            <a:endParaRPr b="0" lang="es-ES" sz="6830" spc="-1" strike="noStrike">
              <a:latin typeface="Arial"/>
            </a:endParaRPr>
          </a:p>
        </p:txBody>
      </p:sp>
      <p:pic>
        <p:nvPicPr>
          <p:cNvPr id="103" name="Imagen 3" descr=""/>
          <p:cNvPicPr/>
          <p:nvPr/>
        </p:nvPicPr>
        <p:blipFill>
          <a:blip r:embed="rId1"/>
          <a:stretch/>
        </p:blipFill>
        <p:spPr>
          <a:xfrm>
            <a:off x="10701720" y="9003960"/>
            <a:ext cx="2058480" cy="636120"/>
          </a:xfrm>
          <a:prstGeom prst="rect">
            <a:avLst/>
          </a:prstGeom>
          <a:ln w="9360">
            <a:noFill/>
          </a:ln>
        </p:spPr>
      </p:pic>
      <p:pic>
        <p:nvPicPr>
          <p:cNvPr id="104" name="Imagen 4" descr=""/>
          <p:cNvPicPr/>
          <p:nvPr/>
        </p:nvPicPr>
        <p:blipFill>
          <a:blip r:embed="rId2"/>
          <a:stretch/>
        </p:blipFill>
        <p:spPr>
          <a:xfrm>
            <a:off x="10751400" y="334080"/>
            <a:ext cx="2046960" cy="1254600"/>
          </a:xfrm>
          <a:prstGeom prst="rect">
            <a:avLst/>
          </a:prstGeom>
          <a:ln w="9360">
            <a:noFill/>
          </a:ln>
        </p:spPr>
      </p:pic>
      <p:sp>
        <p:nvSpPr>
          <p:cNvPr id="105" name="CustomShape 2"/>
          <p:cNvSpPr/>
          <p:nvPr/>
        </p:nvSpPr>
        <p:spPr>
          <a:xfrm>
            <a:off x="255240" y="8821080"/>
            <a:ext cx="6300720" cy="783360"/>
          </a:xfrm>
          <a:prstGeom prst="rect">
            <a:avLst/>
          </a:prstGeom>
          <a:noFill/>
          <a:ln>
            <a:noFill/>
          </a:ln>
        </p:spPr>
        <p:style>
          <a:lnRef idx="0"/>
          <a:fillRef idx="0"/>
          <a:effectRef idx="0"/>
          <a:fontRef idx="minor"/>
        </p:style>
        <p:txBody>
          <a:bodyPr lIns="90000" rIns="90000" tIns="45000" bIns="45000"/>
          <a:p>
            <a:pPr>
              <a:lnSpc>
                <a:spcPct val="100000"/>
              </a:lnSpc>
            </a:pPr>
            <a:r>
              <a:rPr b="1" lang="es-ES" sz="4550" spc="-1" strike="noStrike">
                <a:solidFill>
                  <a:srgbClr val="d3ecf2"/>
                </a:solidFill>
                <a:latin typeface="Arial"/>
                <a:ea typeface="DejaVu Sans"/>
              </a:rPr>
              <a:t>www.familiaysalud.es</a:t>
            </a:r>
            <a:endParaRPr b="0" lang="es-ES" sz="4550" spc="-1" strike="noStrike">
              <a:latin typeface="Arial"/>
            </a:endParaRPr>
          </a:p>
        </p:txBody>
      </p:sp>
      <p:sp>
        <p:nvSpPr>
          <p:cNvPr id="106" name="CustomShape 3"/>
          <p:cNvSpPr/>
          <p:nvPr/>
        </p:nvSpPr>
        <p:spPr>
          <a:xfrm>
            <a:off x="946080" y="1835280"/>
            <a:ext cx="11666880" cy="6417720"/>
          </a:xfrm>
          <a:prstGeom prst="rect">
            <a:avLst/>
          </a:prstGeom>
          <a:noFill/>
          <a:ln w="9360">
            <a:noFill/>
          </a:ln>
        </p:spPr>
        <p:style>
          <a:lnRef idx="0"/>
          <a:fillRef idx="0"/>
          <a:effectRef idx="0"/>
          <a:fontRef idx="minor"/>
        </p:style>
        <p:txBody>
          <a:bodyPr lIns="0" rIns="0" tIns="0" bIns="0"/>
          <a:p>
            <a:pPr marL="564480" indent="-563760">
              <a:lnSpc>
                <a:spcPct val="110000"/>
              </a:lnSpc>
              <a:spcBef>
                <a:spcPts val="601"/>
              </a:spcBef>
              <a:buSzPct val="100018"/>
              <a:buBlip>
                <a:blip r:embed="rId3"/>
              </a:buBlip>
            </a:pPr>
            <a:r>
              <a:rPr b="0" lang="es-ES" sz="4550" spc="-1" strike="noStrike">
                <a:solidFill>
                  <a:srgbClr val="000000"/>
                </a:solidFill>
                <a:latin typeface="Calibri"/>
                <a:ea typeface="DejaVu Sans"/>
              </a:rPr>
              <a:t>No es necesario tener ninguna precaución en especial a la hora de hacer deporte, salvo evitar el consumo de bebidas con cafeína y avisar al entrenador de que el alumno/a padece esa enfermedad.</a:t>
            </a:r>
            <a:endParaRPr b="0" lang="es-ES" sz="4550" spc="-1" strike="noStrike">
              <a:latin typeface="Arial"/>
            </a:endParaRPr>
          </a:p>
          <a:p>
            <a:pPr marL="564480" indent="-563760">
              <a:lnSpc>
                <a:spcPct val="110000"/>
              </a:lnSpc>
              <a:spcBef>
                <a:spcPts val="601"/>
              </a:spcBef>
              <a:buSzPct val="100018"/>
              <a:buBlip>
                <a:blip r:embed="rId4"/>
              </a:buBlip>
            </a:pPr>
            <a:r>
              <a:rPr b="0" lang="es-ES" sz="4550" spc="-1" strike="noStrike">
                <a:solidFill>
                  <a:srgbClr val="000000"/>
                </a:solidFill>
                <a:latin typeface="Calibri"/>
                <a:ea typeface="DejaVu Sans"/>
              </a:rPr>
              <a:t>En caso de crisis frecuentes o cambio de medicación, consultar con el pediatra cuando  reanudar el ejercicio. </a:t>
            </a:r>
            <a:endParaRPr b="0" lang="es-ES" sz="4550" spc="-1" strike="noStrike">
              <a:latin typeface="Arial"/>
            </a:endParaRPr>
          </a:p>
        </p:txBody>
      </p:sp>
      <p:pic>
        <p:nvPicPr>
          <p:cNvPr id="107" name="Imagen 14" descr=""/>
          <p:cNvPicPr/>
          <p:nvPr/>
        </p:nvPicPr>
        <p:blipFill>
          <a:blip r:embed="rId5"/>
          <a:stretch/>
        </p:blipFill>
        <p:spPr>
          <a:xfrm>
            <a:off x="10907280" y="7158240"/>
            <a:ext cx="1891440" cy="1259280"/>
          </a:xfrm>
          <a:prstGeom prst="rect">
            <a:avLst/>
          </a:prstGeom>
          <a:ln>
            <a:noFill/>
          </a:ln>
        </p:spPr>
      </p:pic>
    </p:spTree>
  </p:cSld>
  <p:transition>
    <p:fade/>
  </p:transition>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21</TotalTime>
  <Application>LibreOffice/6.1.3.2$Windows_X86_64 LibreOffice_project/86daf60bf00efa86ad547e59e09d6bb77c699acb</Application>
  <Words>354</Words>
  <Paragraphs>23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Juan José Morell Bernabé</dc:creator>
  <dc:description/>
  <dc:language>es-ES</dc:language>
  <cp:lastModifiedBy/>
  <dcterms:modified xsi:type="dcterms:W3CDTF">2020-05-11T20:11:32Z</dcterms:modified>
  <cp:revision>5</cp:revision>
  <dc:subject/>
  <dc:title>MI HIJO ES EPILÉPTICO:  ¿PUEDE HACER DEPORTE?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Personalizado</vt:lpwstr>
  </property>
  <property fmtid="{D5CDD505-2E9C-101B-9397-08002B2CF9AE}" pid="9" name="ScaleCrop">
    <vt:bool>0</vt:bool>
  </property>
  <property fmtid="{D5CDD505-2E9C-101B-9397-08002B2CF9AE}" pid="10" name="ShareDoc">
    <vt:bool>0</vt:bool>
  </property>
  <property fmtid="{D5CDD505-2E9C-101B-9397-08002B2CF9AE}" pid="11" name="Slides">
    <vt:i4>4</vt:i4>
  </property>
</Properties>
</file>