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presentation.xml" ContentType="application/vnd.openxmlformats-officedocument.presentationml.presentation.main+xml"/>
  <Override PartName="/ppt/notesMasters/notesMaster1.xml" ContentType="application/vnd.openxmlformats-officedocument.presentationml.notesMaster+xml"/>
  <Override PartName="/ppt/notesMasters/_rels/notesMaster1.xml.rels" ContentType="application/vnd.openxmlformats-package.relationships+xml"/>
  <Override PartName="/ppt/slideMasters/slideMaster1.xml" ContentType="application/vnd.openxmlformats-officedocument.presentationml.slideMaster+xml"/>
  <Override PartName="/ppt/slideMasters/_rels/slideMaster1.xml.rels" ContentType="application/vnd.openxmlformats-package.relationships+xml"/>
  <Override PartName="/ppt/notesSlides/notesSlide1.xml" ContentType="application/vnd.openxmlformats-officedocument.presentationml.notesSlide+xml"/>
  <Override PartName="/ppt/notesSlides/_rels/notesSlide1.xml.rels" ContentType="application/vnd.openxmlformats-package.relationships+xml"/>
  <Override PartName="/ppt/notesSlides/_rels/notesSlide2.xml.rels" ContentType="application/vnd.openxmlformats-package.relationships+xml"/>
  <Override PartName="/ppt/notesSlides/_rels/notesSlide3.xml.rels" ContentType="application/vnd.openxmlformats-package.relationships+xml"/>
  <Override PartName="/ppt/notesSlides/_rels/notesSlide4.xml.rels" ContentType="application/vnd.openxmlformats-package.relationships+xml"/>
  <Override PartName="/ppt/notesSlides/_rels/notesSlide5.xml.rels" ContentType="application/vnd.openxmlformats-package.relationships+xml"/>
  <Override PartName="/ppt/notesSlides/_rels/notesSlide6.xml.rels" ContentType="application/vnd.openxmlformats-package.relationships+xml"/>
  <Override PartName="/ppt/notesSlides/_rels/notesSlide7.xml.rels" ContentType="application/vnd.openxmlformats-package.relationship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heme/theme1.xml" ContentType="application/vnd.openxmlformats-officedocument.theme+xml"/>
  <Override PartName="/ppt/theme/theme2.xml" ContentType="application/vnd.openxmlformats-officedocument.theme+xml"/>
  <Override PartName="/ppt/media/image3.png" ContentType="image/png"/>
  <Override PartName="/ppt/media/image28.png" ContentType="image/png"/>
  <Override PartName="/ppt/media/image1.jpeg" ContentType="image/jpeg"/>
  <Override PartName="/ppt/media/image8.png" ContentType="image/png"/>
  <Override PartName="/ppt/media/image38.png" ContentType="image/png"/>
  <Override PartName="/ppt/media/image2.jpeg" ContentType="image/jpeg"/>
  <Override PartName="/ppt/media/image4.png" ContentType="image/png"/>
  <Override PartName="/ppt/media/image5.png" ContentType="image/png"/>
  <Override PartName="/ppt/media/image6.png" ContentType="image/png"/>
  <Override PartName="/ppt/media/image7.png" ContentType="image/png"/>
  <Override PartName="/ppt/media/image9.png" ContentType="image/png"/>
  <Override PartName="/ppt/media/image10.png" ContentType="image/png"/>
  <Override PartName="/ppt/media/image11.png" ContentType="image/png"/>
  <Override PartName="/ppt/media/image12.png" ContentType="image/png"/>
  <Override PartName="/ppt/media/image13.png" ContentType="image/png"/>
  <Override PartName="/ppt/media/image14.png" ContentType="image/png"/>
  <Override PartName="/ppt/media/image15.png" ContentType="image/png"/>
  <Override PartName="/ppt/media/image16.png" ContentType="image/png"/>
  <Override PartName="/ppt/media/image17.png" ContentType="image/png"/>
  <Override PartName="/ppt/media/image18.png" ContentType="image/png"/>
  <Override PartName="/ppt/media/image19.png" ContentType="image/png"/>
  <Override PartName="/ppt/media/image20.png" ContentType="image/png"/>
  <Override PartName="/ppt/media/image21.png" ContentType="image/png"/>
  <Override PartName="/ppt/media/image22.png" ContentType="image/png"/>
  <Override PartName="/ppt/media/image23.png" ContentType="image/png"/>
  <Override PartName="/ppt/media/image24.png" ContentType="image/png"/>
  <Override PartName="/ppt/media/image25.png" ContentType="image/png"/>
  <Override PartName="/ppt/media/image26.png" ContentType="image/png"/>
  <Override PartName="/ppt/media/image27.png" ContentType="image/png"/>
  <Override PartName="/ppt/media/image29.png" ContentType="image/png"/>
  <Override PartName="/ppt/media/image30.png" ContentType="image/png"/>
  <Override PartName="/ppt/media/image31.png" ContentType="image/png"/>
  <Override PartName="/ppt/media/image32.png" ContentType="image/png"/>
  <Override PartName="/ppt/media/image33.png" ContentType="image/png"/>
  <Override PartName="/ppt/media/image34.png" ContentType="image/png"/>
  <Override PartName="/ppt/media/image35.png" ContentType="image/png"/>
  <Override PartName="/ppt/media/image36.png" ContentType="image/png"/>
  <Override PartName="/ppt/media/image37.png" ContentType="image/png"/>
  <Override PartName="/ppt/media/image39.png" ContentType="image/png"/>
  <Override PartName="/ppt/media/image40.png" ContentType="image/png"/>
  <Override PartName="/ppt/media/image41.png" ContentType="image/png"/>
  <Override PartName="/ppt/media/image42.png" ContentType="image/png"/>
  <Override PartName="/ppt/media/image43.png" ContentType="image/png"/>
  <Override PartName="/ppt/slideLayouts/slideLayout9.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_rels/slideLayout9.xml.rels" ContentType="application/vnd.openxmlformats-package.relationships+xml"/>
  <Override PartName="/ppt/slideLayouts/_rels/slideLayout1.xml.rels" ContentType="application/vnd.openxmlformats-package.relationships+xml"/>
  <Override PartName="/ppt/slideLayouts/_rels/slideLayout2.xml.rels" ContentType="application/vnd.openxmlformats-package.relationships+xml"/>
  <Override PartName="/ppt/slideLayouts/_rels/slideLayout3.xml.rels" ContentType="application/vnd.openxmlformats-package.relationships+xml"/>
  <Override PartName="/ppt/slideLayouts/_rels/slideLayout4.xml.rels" ContentType="application/vnd.openxmlformats-package.relationships+xml"/>
  <Override PartName="/ppt/slideLayouts/_rels/slideLayout5.xml.rels" ContentType="application/vnd.openxmlformats-package.relationships+xml"/>
  <Override PartName="/ppt/slideLayouts/_rels/slideLayout6.xml.rels" ContentType="application/vnd.openxmlformats-package.relationships+xml"/>
  <Override PartName="/ppt/slideLayouts/_rels/slideLayout7.xml.rels" ContentType="application/vnd.openxmlformats-package.relationships+xml"/>
  <Override PartName="/ppt/slideLayouts/_rels/slideLayout8.xml.rels" ContentType="application/vnd.openxmlformats-package.relationships+xml"/>
  <Override PartName="/ppt/slideLayouts/_rels/slideLayout10.xml.rels" ContentType="application/vnd.openxmlformats-package.relationships+xml"/>
  <Override PartName="/ppt/slideLayouts/_rels/slideLayout11.xml.rels" ContentType="application/vnd.openxmlformats-package.relationships+xml"/>
  <Override PartName="/ppt/slideLayouts/_rels/slideLayout12.xml.rels" ContentType="application/vnd.openxmlformats-package.relationships+xml"/>
  <Override PartName="/ppt/_rels/presentation.xml.rels" ContentType="application/vnd.openxmlformats-package.relationships+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_rels/slide1.xml.rels" ContentType="application/vnd.openxmlformats-package.relationships+xml"/>
  <Override PartName="/ppt/slides/_rels/slide2.xml.rels" ContentType="application/vnd.openxmlformats-package.relationships+xml"/>
  <Override PartName="/ppt/slides/_rels/slide3.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_rels/slide6.xml.rels" ContentType="application/vnd.openxmlformats-package.relationships+xml"/>
  <Override PartName="/ppt/slides/_rels/slide7.xml.rels" ContentType="application/vnd.openxmlformats-package.relationships+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Lst>
  <p:notesMasterIdLst>
    <p:notesMasterId r:id="rId3"/>
  </p:notesMasterIdLst>
  <p:sldIdLst>
    <p:sldId id="256" r:id="rId4"/>
    <p:sldId id="257" r:id="rId5"/>
    <p:sldId id="258" r:id="rId6"/>
    <p:sldId id="259" r:id="rId7"/>
    <p:sldId id="260" r:id="rId8"/>
    <p:sldId id="261" r:id="rId9"/>
    <p:sldId id="262" r:id="rId10"/>
  </p:sldIdLst>
  <p:sldSz cx="9144000" cy="6858000"/>
  <p:notesSz cx="6858000" cy="9144000"/>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notesMaster" Target="notesMasters/notesMaster1.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9" Type="http://schemas.openxmlformats.org/officeDocument/2006/relationships/slide" Target="slides/slide6.xml"/><Relationship Id="rId10" Type="http://schemas.openxmlformats.org/officeDocument/2006/relationships/slide" Target="slides/slide7.xml"/>
</Relationships>
</file>

<file path=ppt/notesMasters/_rels/notesMaster1.xml.rels><?xml version="1.0" encoding="UTF-8"?>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9" name="PlaceHolder 1"/>
          <p:cNvSpPr>
            <a:spLocks noGrp="1"/>
          </p:cNvSpPr>
          <p:nvPr>
            <p:ph type="sldImg"/>
          </p:nvPr>
        </p:nvSpPr>
        <p:spPr>
          <a:xfrm>
            <a:off x="216000" y="812520"/>
            <a:ext cx="7127280" cy="4008960"/>
          </a:xfrm>
          <a:prstGeom prst="rect">
            <a:avLst/>
          </a:prstGeom>
        </p:spPr>
        <p:txBody>
          <a:bodyPr lIns="0" rIns="0" tIns="0" bIns="0" anchor="ctr">
            <a:noAutofit/>
          </a:bodyPr>
          <a:p>
            <a:r>
              <a:rPr b="0" lang="es-ES" sz="1800" spc="-1" strike="noStrike">
                <a:solidFill>
                  <a:srgbClr val="000000"/>
                </a:solidFill>
                <a:latin typeface="Arial"/>
              </a:rPr>
              <a:t>Pulse para desplazar la página</a:t>
            </a:r>
            <a:endParaRPr b="0" lang="es-ES" sz="1800" spc="-1" strike="noStrike">
              <a:solidFill>
                <a:srgbClr val="000000"/>
              </a:solidFill>
              <a:latin typeface="Arial"/>
            </a:endParaRPr>
          </a:p>
        </p:txBody>
      </p:sp>
      <p:sp>
        <p:nvSpPr>
          <p:cNvPr id="40" name="PlaceHolder 2"/>
          <p:cNvSpPr>
            <a:spLocks noGrp="1"/>
          </p:cNvSpPr>
          <p:nvPr>
            <p:ph type="body"/>
          </p:nvPr>
        </p:nvSpPr>
        <p:spPr>
          <a:xfrm>
            <a:off x="756000" y="5078520"/>
            <a:ext cx="6047640" cy="4811040"/>
          </a:xfrm>
          <a:prstGeom prst="rect">
            <a:avLst/>
          </a:prstGeom>
        </p:spPr>
        <p:txBody>
          <a:bodyPr lIns="0" rIns="0" tIns="0" bIns="0">
            <a:noAutofit/>
          </a:bodyPr>
          <a:p>
            <a:r>
              <a:rPr b="0" lang="es-ES" sz="2000" spc="-1" strike="noStrike">
                <a:latin typeface="Arial"/>
              </a:rPr>
              <a:t>Pulse para editar el formato de las notas</a:t>
            </a:r>
            <a:endParaRPr b="0" lang="es-ES" sz="2000" spc="-1" strike="noStrike">
              <a:latin typeface="Arial"/>
            </a:endParaRPr>
          </a:p>
        </p:txBody>
      </p:sp>
      <p:sp>
        <p:nvSpPr>
          <p:cNvPr id="41" name="PlaceHolder 3"/>
          <p:cNvSpPr>
            <a:spLocks noGrp="1"/>
          </p:cNvSpPr>
          <p:nvPr>
            <p:ph type="hdr"/>
          </p:nvPr>
        </p:nvSpPr>
        <p:spPr>
          <a:xfrm>
            <a:off x="0" y="0"/>
            <a:ext cx="3280680" cy="534240"/>
          </a:xfrm>
          <a:prstGeom prst="rect">
            <a:avLst/>
          </a:prstGeom>
        </p:spPr>
        <p:txBody>
          <a:bodyPr lIns="0" rIns="0" tIns="0" bIns="0">
            <a:noAutofit/>
          </a:bodyPr>
          <a:p>
            <a:r>
              <a:rPr b="0" lang="es-ES" sz="1400" spc="-1" strike="noStrike">
                <a:latin typeface="Times New Roman"/>
              </a:rPr>
              <a:t> </a:t>
            </a:r>
            <a:endParaRPr b="0" lang="es-ES" sz="1400" spc="-1" strike="noStrike">
              <a:latin typeface="Times New Roman"/>
            </a:endParaRPr>
          </a:p>
        </p:txBody>
      </p:sp>
      <p:sp>
        <p:nvSpPr>
          <p:cNvPr id="42" name="PlaceHolder 4"/>
          <p:cNvSpPr>
            <a:spLocks noGrp="1"/>
          </p:cNvSpPr>
          <p:nvPr>
            <p:ph type="dt"/>
          </p:nvPr>
        </p:nvSpPr>
        <p:spPr>
          <a:xfrm>
            <a:off x="4278960" y="0"/>
            <a:ext cx="3280680" cy="534240"/>
          </a:xfrm>
          <a:prstGeom prst="rect">
            <a:avLst/>
          </a:prstGeom>
        </p:spPr>
        <p:txBody>
          <a:bodyPr lIns="0" rIns="0" tIns="0" bIns="0">
            <a:noAutofit/>
          </a:bodyPr>
          <a:p>
            <a:pPr algn="r"/>
            <a:r>
              <a:rPr b="0" lang="es-ES" sz="1400" spc="-1" strike="noStrike">
                <a:latin typeface="Times New Roman"/>
              </a:rPr>
              <a:t> </a:t>
            </a:r>
            <a:endParaRPr b="0" lang="es-ES" sz="1400" spc="-1" strike="noStrike">
              <a:latin typeface="Times New Roman"/>
            </a:endParaRPr>
          </a:p>
        </p:txBody>
      </p:sp>
      <p:sp>
        <p:nvSpPr>
          <p:cNvPr id="43" name="PlaceHolder 5"/>
          <p:cNvSpPr>
            <a:spLocks noGrp="1"/>
          </p:cNvSpPr>
          <p:nvPr>
            <p:ph type="ftr"/>
          </p:nvPr>
        </p:nvSpPr>
        <p:spPr>
          <a:xfrm>
            <a:off x="0" y="10157400"/>
            <a:ext cx="3280680" cy="534240"/>
          </a:xfrm>
          <a:prstGeom prst="rect">
            <a:avLst/>
          </a:prstGeom>
        </p:spPr>
        <p:txBody>
          <a:bodyPr lIns="0" rIns="0" tIns="0" bIns="0" anchor="b">
            <a:noAutofit/>
          </a:bodyPr>
          <a:p>
            <a:r>
              <a:rPr b="0" lang="es-ES" sz="1400" spc="-1" strike="noStrike">
                <a:latin typeface="Times New Roman"/>
              </a:rPr>
              <a:t> </a:t>
            </a:r>
            <a:endParaRPr b="0" lang="es-ES" sz="1400" spc="-1" strike="noStrike">
              <a:latin typeface="Times New Roman"/>
            </a:endParaRPr>
          </a:p>
        </p:txBody>
      </p:sp>
      <p:sp>
        <p:nvSpPr>
          <p:cNvPr id="44" name="PlaceHolder 6"/>
          <p:cNvSpPr>
            <a:spLocks noGrp="1"/>
          </p:cNvSpPr>
          <p:nvPr>
            <p:ph type="sldNum"/>
          </p:nvPr>
        </p:nvSpPr>
        <p:spPr>
          <a:xfrm>
            <a:off x="4278960" y="10157400"/>
            <a:ext cx="3280680" cy="534240"/>
          </a:xfrm>
          <a:prstGeom prst="rect">
            <a:avLst/>
          </a:prstGeom>
        </p:spPr>
        <p:txBody>
          <a:bodyPr lIns="0" rIns="0" tIns="0" bIns="0" anchor="b">
            <a:noAutofit/>
          </a:bodyPr>
          <a:p>
            <a:pPr algn="r"/>
            <a:fld id="{FED8B402-5987-441D-BA5D-94BC2BAAFE3F}" type="slidenum">
              <a:rPr b="0" lang="es-ES" sz="1400" spc="-1" strike="noStrike">
                <a:latin typeface="Times New Roman"/>
              </a:rPr>
              <a:t>1</a:t>
            </a:fld>
            <a:endParaRPr b="0" lang="es-ES" sz="1400" spc="-1" strike="noStrike">
              <a:latin typeface="Times New Roman"/>
            </a:endParaRPr>
          </a:p>
        </p:txBody>
      </p:sp>
    </p:spTree>
  </p:cSld>
  <p:clrMap bg1="lt1" bg2="lt2" tx1="dk1" tx2="dk2" accent1="accent1" accent2="accent2" accent3="accent3" accent4="accent4" accent5="accent5" accent6="accent6" hlink="hlink" folHlink="folHlink"/>
</p:notesMaster>
</file>

<file path=ppt/notesSlides/_rels/notesSlide1.xml.rels><?xml version="1.0" encoding="UTF-8"?>
<Relationships xmlns="http://schemas.openxmlformats.org/package/2006/relationships"><Relationship Id="rId1" Type="http://schemas.openxmlformats.org/officeDocument/2006/relationships/slide" Target="../slides/slide1.xml"/><Relationship Id="rId2" Type="http://schemas.openxmlformats.org/officeDocument/2006/relationships/notesMaster" Target="../notesMasters/notesMaster1.xml"/>
</Relationships>
</file>

<file path=ppt/notesSlides/_rels/notesSlide2.xml.rels><?xml version="1.0" encoding="UTF-8"?>
<Relationships xmlns="http://schemas.openxmlformats.org/package/2006/relationships"><Relationship Id="rId1" Type="http://schemas.openxmlformats.org/officeDocument/2006/relationships/slide" Target="../slides/slide2.xml"/><Relationship Id="rId2" Type="http://schemas.openxmlformats.org/officeDocument/2006/relationships/notesMaster" Target="../notesMasters/notesMaster1.xml"/>
</Relationships>
</file>

<file path=ppt/notesSlides/_rels/notesSlide3.xml.rels><?xml version="1.0" encoding="UTF-8"?>
<Relationships xmlns="http://schemas.openxmlformats.org/package/2006/relationships"><Relationship Id="rId1" Type="http://schemas.openxmlformats.org/officeDocument/2006/relationships/slide" Target="../slides/slide3.xml"/><Relationship Id="rId2" Type="http://schemas.openxmlformats.org/officeDocument/2006/relationships/notesMaster" Target="../notesMasters/notesMaster1.xml"/>
</Relationships>
</file>

<file path=ppt/notesSlides/_rels/notesSlide4.xml.rels><?xml version="1.0" encoding="UTF-8"?>
<Relationships xmlns="http://schemas.openxmlformats.org/package/2006/relationships"><Relationship Id="rId1" Type="http://schemas.openxmlformats.org/officeDocument/2006/relationships/slide" Target="../slides/slide4.xml"/><Relationship Id="rId2" Type="http://schemas.openxmlformats.org/officeDocument/2006/relationships/notesMaster" Target="../notesMasters/notesMaster1.xml"/>
</Relationships>
</file>

<file path=ppt/notesSlides/_rels/notesSlide5.xml.rels><?xml version="1.0" encoding="UTF-8"?>
<Relationships xmlns="http://schemas.openxmlformats.org/package/2006/relationships"><Relationship Id="rId1" Type="http://schemas.openxmlformats.org/officeDocument/2006/relationships/slide" Target="../slides/slide5.xml"/><Relationship Id="rId2" Type="http://schemas.openxmlformats.org/officeDocument/2006/relationships/notesMaster" Target="../notesMasters/notesMaster1.xml"/>
</Relationships>
</file>

<file path=ppt/notesSlides/_rels/notesSlide6.xml.rels><?xml version="1.0" encoding="UTF-8"?>
<Relationships xmlns="http://schemas.openxmlformats.org/package/2006/relationships"><Relationship Id="rId1" Type="http://schemas.openxmlformats.org/officeDocument/2006/relationships/slide" Target="../slides/slide6.xml"/><Relationship Id="rId2" Type="http://schemas.openxmlformats.org/officeDocument/2006/relationships/notesMaster" Target="../notesMasters/notesMaster1.xml"/>
</Relationships>
</file>

<file path=ppt/notesSlides/_rels/notesSlide7.xml.rels><?xml version="1.0" encoding="UTF-8"?>
<Relationships xmlns="http://schemas.openxmlformats.org/package/2006/relationships"><Relationship Id="rId1" Type="http://schemas.openxmlformats.org/officeDocument/2006/relationships/slide" Target="../slides/slide7.xml"/><Relationship Id="rId2" Type="http://schemas.openxmlformats.org/officeDocument/2006/relationships/notesMaster" Target="../notesMasters/notesMaster1.xml"/>
</Relationships>
</file>

<file path=ppt/notesSlides/notesSlide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7" name="PlaceHolder 1"/>
          <p:cNvSpPr>
            <a:spLocks noGrp="1"/>
          </p:cNvSpPr>
          <p:nvPr>
            <p:ph type="sldImg"/>
          </p:nvPr>
        </p:nvSpPr>
        <p:spPr>
          <a:xfrm>
            <a:off x="1371600" y="1143000"/>
            <a:ext cx="4114440" cy="3085920"/>
          </a:xfrm>
          <a:prstGeom prst="rect">
            <a:avLst/>
          </a:prstGeom>
        </p:spPr>
      </p:sp>
      <p:sp>
        <p:nvSpPr>
          <p:cNvPr id="88" name="PlaceHolder 2"/>
          <p:cNvSpPr>
            <a:spLocks noGrp="1"/>
          </p:cNvSpPr>
          <p:nvPr>
            <p:ph type="body"/>
          </p:nvPr>
        </p:nvSpPr>
        <p:spPr>
          <a:xfrm>
            <a:off x="685800" y="4400640"/>
            <a:ext cx="5485680" cy="3599640"/>
          </a:xfrm>
          <a:prstGeom prst="rect">
            <a:avLst/>
          </a:prstGeom>
        </p:spPr>
        <p:txBody>
          <a:bodyPr lIns="0" rIns="0" tIns="0" bIns="0">
            <a:noAutofit/>
          </a:bodyPr>
          <a:p>
            <a:endParaRPr b="0" lang="es-ES" sz="2000" spc="-1" strike="noStrike">
              <a:latin typeface="Arial"/>
            </a:endParaRPr>
          </a:p>
        </p:txBody>
      </p:sp>
      <p:sp>
        <p:nvSpPr>
          <p:cNvPr id="89" name="CustomShape 3"/>
          <p:cNvSpPr/>
          <p:nvPr/>
        </p:nvSpPr>
        <p:spPr>
          <a:xfrm>
            <a:off x="0" y="0"/>
            <a:ext cx="2971080" cy="457920"/>
          </a:xfrm>
          <a:prstGeom prst="rect">
            <a:avLst/>
          </a:prstGeom>
          <a:noFill/>
          <a:ln>
            <a:noFill/>
          </a:ln>
        </p:spPr>
        <p:style>
          <a:lnRef idx="0"/>
          <a:fillRef idx="0"/>
          <a:effectRef idx="0"/>
          <a:fontRef idx="minor"/>
        </p:style>
      </p:sp>
      <p:sp>
        <p:nvSpPr>
          <p:cNvPr id="90" name="CustomShape 4"/>
          <p:cNvSpPr/>
          <p:nvPr/>
        </p:nvSpPr>
        <p:spPr>
          <a:xfrm>
            <a:off x="3884760" y="0"/>
            <a:ext cx="2971080" cy="457920"/>
          </a:xfrm>
          <a:prstGeom prst="rect">
            <a:avLst/>
          </a:prstGeom>
          <a:noFill/>
          <a:ln>
            <a:noFill/>
          </a:ln>
        </p:spPr>
        <p:style>
          <a:lnRef idx="0"/>
          <a:fillRef idx="0"/>
          <a:effectRef idx="0"/>
          <a:fontRef idx="minor"/>
        </p:style>
        <p:txBody>
          <a:bodyPr lIns="90000" rIns="90000" tIns="45000" bIns="45000">
            <a:noAutofit/>
          </a:bodyPr>
          <a:p>
            <a:pPr algn="r">
              <a:lnSpc>
                <a:spcPct val="100000"/>
              </a:lnSpc>
            </a:pPr>
            <a:fld id="{1AC00EBC-6A38-4276-ACAF-33011A83069A}" type="datetime">
              <a:rPr b="0" lang="es-ES" sz="1200" spc="-1" strike="noStrike">
                <a:solidFill>
                  <a:srgbClr val="000000"/>
                </a:solidFill>
                <a:latin typeface="Calibri"/>
                <a:ea typeface="+mn-ea"/>
              </a:rPr>
              <a:t>15/04/20</a:t>
            </a:fld>
            <a:r>
              <a:rPr b="0" lang="es-ES" sz="1200" spc="-1" strike="noStrike">
                <a:solidFill>
                  <a:srgbClr val="000000"/>
                </a:solidFill>
                <a:latin typeface="Calibri"/>
                <a:ea typeface="+mn-ea"/>
              </a:rPr>
              <a:t> </a:t>
            </a:r>
            <a:fld id="{CA1C09AB-B55C-4849-99D3-7E12A5D97C5D}" type="datetime12">
              <a:rPr b="0" lang="es-ES" sz="1200" spc="-1" strike="noStrike">
                <a:solidFill>
                  <a:srgbClr val="000000"/>
                </a:solidFill>
                <a:latin typeface="Calibri"/>
                <a:ea typeface="+mn-ea"/>
              </a:rPr>
              <a:t>07:43 PM</a:t>
            </a:fld>
            <a:endParaRPr b="0" lang="es-ES" sz="1200" spc="-1" strike="noStrike">
              <a:latin typeface="Arial"/>
            </a:endParaRPr>
          </a:p>
        </p:txBody>
      </p:sp>
      <p:sp>
        <p:nvSpPr>
          <p:cNvPr id="91" name="CustomShape 5"/>
          <p:cNvSpPr/>
          <p:nvPr/>
        </p:nvSpPr>
        <p:spPr>
          <a:xfrm>
            <a:off x="0" y="8685360"/>
            <a:ext cx="6171480" cy="456480"/>
          </a:xfrm>
          <a:prstGeom prst="rect">
            <a:avLst/>
          </a:prstGeom>
          <a:noFill/>
          <a:ln>
            <a:noFill/>
          </a:ln>
        </p:spPr>
        <p:style>
          <a:lnRef idx="0"/>
          <a:fillRef idx="0"/>
          <a:effectRef idx="0"/>
          <a:fontRef idx="minor"/>
        </p:style>
        <p:txBody>
          <a:bodyPr lIns="90000" rIns="90000" tIns="45000" bIns="45000" anchor="b">
            <a:noAutofit/>
          </a:bodyPr>
          <a:p>
            <a:pPr>
              <a:lnSpc>
                <a:spcPct val="100000"/>
              </a:lnSpc>
            </a:pPr>
            <a:r>
              <a:rPr b="0" lang="es-ES" sz="500" spc="-1" strike="noStrike">
                <a:solidFill>
                  <a:srgbClr val="000000"/>
                </a:solidFill>
                <a:latin typeface="Calibri"/>
                <a:ea typeface="+mn-ea"/>
              </a:rPr>
              <a:t>© 2007 Microsoft Corporation. Todos los derechos reservados. Microsoft, Windows, Windows Vista y otros nombres de productos son o podrían ser marcas registradas o marcas comerciales en los EE.UU. u otros países.</a:t>
            </a:r>
            <a:endParaRPr b="0" lang="es-ES" sz="500" spc="-1" strike="noStrike">
              <a:latin typeface="Arial"/>
            </a:endParaRPr>
          </a:p>
          <a:p>
            <a:pPr>
              <a:lnSpc>
                <a:spcPct val="100000"/>
              </a:lnSpc>
            </a:pPr>
            <a:r>
              <a:rPr b="0" lang="es-ES" sz="500" spc="-1" strike="noStrike">
                <a:solidFill>
                  <a:srgbClr val="000000"/>
                </a:solidFill>
                <a:latin typeface="Calibri"/>
                <a:ea typeface="+mn-ea"/>
              </a:rPr>
              <a:t>La información incluida aquí solo tiene fines informativos y representa la vista actual de Microsoft Corporation a fecha de esta presentación.  Ya que Microsoft debe responder ante los cambios en el mercado, no debe considerarse responsabilidad suya el hecho de garantizar la precisión de la información facilitada después de la fecha de esta presentación.  </a:t>
            </a:r>
            <a:br/>
            <a:r>
              <a:rPr b="0" lang="es-ES" sz="500" spc="-1" strike="noStrike">
                <a:solidFill>
                  <a:srgbClr val="000000"/>
                </a:solidFill>
                <a:latin typeface="Calibri"/>
                <a:ea typeface="+mn-ea"/>
              </a:rPr>
              <a:t>MICROSOFT NO FACILITA GARANTÍAS EXPRESAS, IMPLÍCITAS O ESTATUTORIAS EN RELACIÓN A LA INFORMACIÓN CONTENIDA EN ESTA PRESENTACIÓN.</a:t>
            </a:r>
            <a:endParaRPr b="0" lang="es-ES" sz="500" spc="-1" strike="noStrike">
              <a:latin typeface="Arial"/>
            </a:endParaRPr>
          </a:p>
          <a:p>
            <a:pPr>
              <a:lnSpc>
                <a:spcPct val="100000"/>
              </a:lnSpc>
            </a:pPr>
            <a:endParaRPr b="0" lang="es-ES" sz="500" spc="-1" strike="noStrike">
              <a:latin typeface="Arial"/>
            </a:endParaRPr>
          </a:p>
        </p:txBody>
      </p:sp>
      <p:sp>
        <p:nvSpPr>
          <p:cNvPr id="92" name="CustomShape 6"/>
          <p:cNvSpPr/>
          <p:nvPr/>
        </p:nvSpPr>
        <p:spPr>
          <a:xfrm>
            <a:off x="6172200" y="8685360"/>
            <a:ext cx="683640" cy="456480"/>
          </a:xfrm>
          <a:prstGeom prst="rect">
            <a:avLst/>
          </a:prstGeom>
          <a:noFill/>
          <a:ln>
            <a:noFill/>
          </a:ln>
        </p:spPr>
        <p:style>
          <a:lnRef idx="0"/>
          <a:fillRef idx="0"/>
          <a:effectRef idx="0"/>
          <a:fontRef idx="minor"/>
        </p:style>
        <p:txBody>
          <a:bodyPr lIns="90000" rIns="90000" tIns="45000" bIns="45000" anchor="b">
            <a:noAutofit/>
          </a:bodyPr>
          <a:p>
            <a:pPr algn="r">
              <a:lnSpc>
                <a:spcPct val="100000"/>
              </a:lnSpc>
            </a:pPr>
            <a:fld id="{FF6151A7-4B79-461A-901C-F5D8C9FC7B69}" type="slidenum">
              <a:rPr b="0" lang="es-ES" sz="1200" spc="-1" strike="noStrike">
                <a:solidFill>
                  <a:srgbClr val="000000"/>
                </a:solidFill>
                <a:latin typeface="Calibri"/>
                <a:ea typeface="+mn-ea"/>
              </a:rPr>
              <a:t>1</a:t>
            </a:fld>
            <a:endParaRPr b="0" lang="es-ES" sz="1200" spc="-1" strike="noStrike">
              <a:latin typeface="Arial"/>
            </a:endParaRPr>
          </a:p>
        </p:txBody>
      </p:sp>
    </p:spTree>
  </p:cSld>
</p:notes>
</file>

<file path=ppt/notesSlides/notesSlide2.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3" name="PlaceHolder 1"/>
          <p:cNvSpPr>
            <a:spLocks noGrp="1"/>
          </p:cNvSpPr>
          <p:nvPr>
            <p:ph type="sldImg"/>
          </p:nvPr>
        </p:nvSpPr>
        <p:spPr>
          <a:xfrm>
            <a:off x="1371600" y="1143000"/>
            <a:ext cx="4114440" cy="3085920"/>
          </a:xfrm>
          <a:prstGeom prst="rect">
            <a:avLst/>
          </a:prstGeom>
        </p:spPr>
      </p:sp>
      <p:sp>
        <p:nvSpPr>
          <p:cNvPr id="94" name="PlaceHolder 2"/>
          <p:cNvSpPr>
            <a:spLocks noGrp="1"/>
          </p:cNvSpPr>
          <p:nvPr>
            <p:ph type="body"/>
          </p:nvPr>
        </p:nvSpPr>
        <p:spPr>
          <a:xfrm>
            <a:off x="685800" y="4400640"/>
            <a:ext cx="5485680" cy="3599640"/>
          </a:xfrm>
          <a:prstGeom prst="rect">
            <a:avLst/>
          </a:prstGeom>
        </p:spPr>
        <p:txBody>
          <a:bodyPr lIns="0" rIns="0" tIns="0" bIns="0">
            <a:noAutofit/>
          </a:bodyPr>
          <a:p>
            <a:endParaRPr b="0" lang="es-ES" sz="2000" spc="-1" strike="noStrike">
              <a:latin typeface="Arial"/>
            </a:endParaRPr>
          </a:p>
        </p:txBody>
      </p:sp>
      <p:sp>
        <p:nvSpPr>
          <p:cNvPr id="95" name="CustomShape 3"/>
          <p:cNvSpPr/>
          <p:nvPr/>
        </p:nvSpPr>
        <p:spPr>
          <a:xfrm>
            <a:off x="0" y="0"/>
            <a:ext cx="2971080" cy="457920"/>
          </a:xfrm>
          <a:prstGeom prst="rect">
            <a:avLst/>
          </a:prstGeom>
          <a:noFill/>
          <a:ln>
            <a:noFill/>
          </a:ln>
        </p:spPr>
        <p:style>
          <a:lnRef idx="0"/>
          <a:fillRef idx="0"/>
          <a:effectRef idx="0"/>
          <a:fontRef idx="minor"/>
        </p:style>
      </p:sp>
      <p:sp>
        <p:nvSpPr>
          <p:cNvPr id="96" name="CustomShape 4"/>
          <p:cNvSpPr/>
          <p:nvPr/>
        </p:nvSpPr>
        <p:spPr>
          <a:xfrm>
            <a:off x="3884760" y="0"/>
            <a:ext cx="2971080" cy="457920"/>
          </a:xfrm>
          <a:prstGeom prst="rect">
            <a:avLst/>
          </a:prstGeom>
          <a:noFill/>
          <a:ln>
            <a:noFill/>
          </a:ln>
        </p:spPr>
        <p:style>
          <a:lnRef idx="0"/>
          <a:fillRef idx="0"/>
          <a:effectRef idx="0"/>
          <a:fontRef idx="minor"/>
        </p:style>
        <p:txBody>
          <a:bodyPr lIns="90000" rIns="90000" tIns="45000" bIns="45000">
            <a:noAutofit/>
          </a:bodyPr>
          <a:p>
            <a:pPr algn="r">
              <a:lnSpc>
                <a:spcPct val="100000"/>
              </a:lnSpc>
            </a:pPr>
            <a:fld id="{9A9D8B78-50BC-42D6-A53B-C4D841F4BB53}" type="datetime">
              <a:rPr b="0" lang="es-ES" sz="1200" spc="-1" strike="noStrike">
                <a:solidFill>
                  <a:srgbClr val="000000"/>
                </a:solidFill>
                <a:latin typeface="Calibri"/>
                <a:ea typeface="+mn-ea"/>
              </a:rPr>
              <a:t>15/04/20</a:t>
            </a:fld>
            <a:r>
              <a:rPr b="0" lang="es-ES" sz="1200" spc="-1" strike="noStrike">
                <a:solidFill>
                  <a:srgbClr val="000000"/>
                </a:solidFill>
                <a:latin typeface="Calibri"/>
                <a:ea typeface="+mn-ea"/>
              </a:rPr>
              <a:t> </a:t>
            </a:r>
            <a:fld id="{45FF172F-4D6D-46E8-A27D-02541D596158}" type="datetime12">
              <a:rPr b="0" lang="es-ES" sz="1200" spc="-1" strike="noStrike">
                <a:solidFill>
                  <a:srgbClr val="000000"/>
                </a:solidFill>
                <a:latin typeface="Calibri"/>
                <a:ea typeface="+mn-ea"/>
              </a:rPr>
              <a:t>07:43 PM</a:t>
            </a:fld>
            <a:endParaRPr b="0" lang="es-ES" sz="1200" spc="-1" strike="noStrike">
              <a:latin typeface="Arial"/>
            </a:endParaRPr>
          </a:p>
        </p:txBody>
      </p:sp>
      <p:sp>
        <p:nvSpPr>
          <p:cNvPr id="97" name="CustomShape 5"/>
          <p:cNvSpPr/>
          <p:nvPr/>
        </p:nvSpPr>
        <p:spPr>
          <a:xfrm>
            <a:off x="0" y="8685360"/>
            <a:ext cx="6171480" cy="456480"/>
          </a:xfrm>
          <a:prstGeom prst="rect">
            <a:avLst/>
          </a:prstGeom>
          <a:noFill/>
          <a:ln>
            <a:noFill/>
          </a:ln>
        </p:spPr>
        <p:style>
          <a:lnRef idx="0"/>
          <a:fillRef idx="0"/>
          <a:effectRef idx="0"/>
          <a:fontRef idx="minor"/>
        </p:style>
        <p:txBody>
          <a:bodyPr lIns="90000" rIns="90000" tIns="45000" bIns="45000" anchor="b">
            <a:noAutofit/>
          </a:bodyPr>
          <a:p>
            <a:pPr>
              <a:lnSpc>
                <a:spcPct val="100000"/>
              </a:lnSpc>
            </a:pPr>
            <a:r>
              <a:rPr b="0" lang="es-ES" sz="500" spc="-1" strike="noStrike">
                <a:solidFill>
                  <a:srgbClr val="000000"/>
                </a:solidFill>
                <a:latin typeface="Calibri"/>
                <a:ea typeface="+mn-ea"/>
              </a:rPr>
              <a:t>© 2007 Microsoft Corporation. Todos los derechos reservados. Microsoft, Windows, Windows Vista y otros nombres de productos son o podrían ser marcas registradas o marcas comerciales en los EE.UU. u otros países.</a:t>
            </a:r>
            <a:endParaRPr b="0" lang="es-ES" sz="500" spc="-1" strike="noStrike">
              <a:latin typeface="Arial"/>
            </a:endParaRPr>
          </a:p>
          <a:p>
            <a:pPr>
              <a:lnSpc>
                <a:spcPct val="100000"/>
              </a:lnSpc>
            </a:pPr>
            <a:r>
              <a:rPr b="0" lang="es-ES" sz="500" spc="-1" strike="noStrike">
                <a:solidFill>
                  <a:srgbClr val="000000"/>
                </a:solidFill>
                <a:latin typeface="Calibri"/>
                <a:ea typeface="+mn-ea"/>
              </a:rPr>
              <a:t>La información incluida aquí solo tiene fines informativos y representa la vista actual de Microsoft Corporation a fecha de esta presentación.  Ya que Microsoft debe responder ante los cambios en el mercado, no debe considerarse responsabilidad suya el hecho de garantizar la precisión de la información facilitada después de la fecha de esta presentación.  </a:t>
            </a:r>
            <a:br/>
            <a:r>
              <a:rPr b="0" lang="es-ES" sz="500" spc="-1" strike="noStrike">
                <a:solidFill>
                  <a:srgbClr val="000000"/>
                </a:solidFill>
                <a:latin typeface="Calibri"/>
                <a:ea typeface="+mn-ea"/>
              </a:rPr>
              <a:t>MICROSOFT NO FACILITA GARANTÍAS EXPRESAS, IMPLÍCITAS O ESTATUTORIAS EN RELACIÓN A LA INFORMACIÓN CONTENIDA EN ESTA PRESENTACIÓN.</a:t>
            </a:r>
            <a:endParaRPr b="0" lang="es-ES" sz="500" spc="-1" strike="noStrike">
              <a:latin typeface="Arial"/>
            </a:endParaRPr>
          </a:p>
          <a:p>
            <a:pPr>
              <a:lnSpc>
                <a:spcPct val="100000"/>
              </a:lnSpc>
            </a:pPr>
            <a:endParaRPr b="0" lang="es-ES" sz="500" spc="-1" strike="noStrike">
              <a:latin typeface="Arial"/>
            </a:endParaRPr>
          </a:p>
        </p:txBody>
      </p:sp>
      <p:sp>
        <p:nvSpPr>
          <p:cNvPr id="98" name="CustomShape 6"/>
          <p:cNvSpPr/>
          <p:nvPr/>
        </p:nvSpPr>
        <p:spPr>
          <a:xfrm>
            <a:off x="6172200" y="8685360"/>
            <a:ext cx="683640" cy="456480"/>
          </a:xfrm>
          <a:prstGeom prst="rect">
            <a:avLst/>
          </a:prstGeom>
          <a:noFill/>
          <a:ln>
            <a:noFill/>
          </a:ln>
        </p:spPr>
        <p:style>
          <a:lnRef idx="0"/>
          <a:fillRef idx="0"/>
          <a:effectRef idx="0"/>
          <a:fontRef idx="minor"/>
        </p:style>
        <p:txBody>
          <a:bodyPr lIns="90000" rIns="90000" tIns="45000" bIns="45000" anchor="b">
            <a:noAutofit/>
          </a:bodyPr>
          <a:p>
            <a:pPr algn="r">
              <a:lnSpc>
                <a:spcPct val="100000"/>
              </a:lnSpc>
            </a:pPr>
            <a:fld id="{84EB920D-976C-4A3C-99F7-5A5FFB6DD9E7}" type="slidenum">
              <a:rPr b="0" lang="es-ES" sz="1200" spc="-1" strike="noStrike">
                <a:solidFill>
                  <a:srgbClr val="000000"/>
                </a:solidFill>
                <a:latin typeface="Calibri"/>
                <a:ea typeface="+mn-ea"/>
              </a:rPr>
              <a:t>1</a:t>
            </a:fld>
            <a:endParaRPr b="0" lang="es-ES" sz="1200" spc="-1" strike="noStrike">
              <a:latin typeface="Arial"/>
            </a:endParaRPr>
          </a:p>
        </p:txBody>
      </p:sp>
    </p:spTree>
  </p:cSld>
</p:notes>
</file>

<file path=ppt/notesSlides/notesSlide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9" name="PlaceHolder 1"/>
          <p:cNvSpPr>
            <a:spLocks noGrp="1"/>
          </p:cNvSpPr>
          <p:nvPr>
            <p:ph type="sldImg"/>
          </p:nvPr>
        </p:nvSpPr>
        <p:spPr>
          <a:xfrm>
            <a:off x="1371600" y="1143000"/>
            <a:ext cx="4114440" cy="3085920"/>
          </a:xfrm>
          <a:prstGeom prst="rect">
            <a:avLst/>
          </a:prstGeom>
        </p:spPr>
      </p:sp>
      <p:sp>
        <p:nvSpPr>
          <p:cNvPr id="100" name="PlaceHolder 2"/>
          <p:cNvSpPr>
            <a:spLocks noGrp="1"/>
          </p:cNvSpPr>
          <p:nvPr>
            <p:ph type="body"/>
          </p:nvPr>
        </p:nvSpPr>
        <p:spPr>
          <a:xfrm>
            <a:off x="685800" y="4400640"/>
            <a:ext cx="5485680" cy="3599640"/>
          </a:xfrm>
          <a:prstGeom prst="rect">
            <a:avLst/>
          </a:prstGeom>
        </p:spPr>
        <p:txBody>
          <a:bodyPr lIns="0" rIns="0" tIns="0" bIns="0">
            <a:noAutofit/>
          </a:bodyPr>
          <a:p>
            <a:endParaRPr b="0" lang="es-ES" sz="2000" spc="-1" strike="noStrike">
              <a:latin typeface="Arial"/>
            </a:endParaRPr>
          </a:p>
        </p:txBody>
      </p:sp>
      <p:sp>
        <p:nvSpPr>
          <p:cNvPr id="101" name="CustomShape 3"/>
          <p:cNvSpPr/>
          <p:nvPr/>
        </p:nvSpPr>
        <p:spPr>
          <a:xfrm>
            <a:off x="0" y="0"/>
            <a:ext cx="2971080" cy="457920"/>
          </a:xfrm>
          <a:prstGeom prst="rect">
            <a:avLst/>
          </a:prstGeom>
          <a:noFill/>
          <a:ln>
            <a:noFill/>
          </a:ln>
        </p:spPr>
        <p:style>
          <a:lnRef idx="0"/>
          <a:fillRef idx="0"/>
          <a:effectRef idx="0"/>
          <a:fontRef idx="minor"/>
        </p:style>
      </p:sp>
      <p:sp>
        <p:nvSpPr>
          <p:cNvPr id="102" name="CustomShape 4"/>
          <p:cNvSpPr/>
          <p:nvPr/>
        </p:nvSpPr>
        <p:spPr>
          <a:xfrm>
            <a:off x="3884760" y="0"/>
            <a:ext cx="2971080" cy="457920"/>
          </a:xfrm>
          <a:prstGeom prst="rect">
            <a:avLst/>
          </a:prstGeom>
          <a:noFill/>
          <a:ln>
            <a:noFill/>
          </a:ln>
        </p:spPr>
        <p:style>
          <a:lnRef idx="0"/>
          <a:fillRef idx="0"/>
          <a:effectRef idx="0"/>
          <a:fontRef idx="minor"/>
        </p:style>
        <p:txBody>
          <a:bodyPr lIns="90000" rIns="90000" tIns="45000" bIns="45000">
            <a:noAutofit/>
          </a:bodyPr>
          <a:p>
            <a:pPr algn="r">
              <a:lnSpc>
                <a:spcPct val="100000"/>
              </a:lnSpc>
            </a:pPr>
            <a:fld id="{42428AE1-221E-4798-9927-A24636E87AF1}" type="datetime">
              <a:rPr b="0" lang="es-ES" sz="1200" spc="-1" strike="noStrike">
                <a:solidFill>
                  <a:srgbClr val="000000"/>
                </a:solidFill>
                <a:latin typeface="Calibri"/>
                <a:ea typeface="+mn-ea"/>
              </a:rPr>
              <a:t>15/04/20</a:t>
            </a:fld>
            <a:r>
              <a:rPr b="0" lang="es-ES" sz="1200" spc="-1" strike="noStrike">
                <a:solidFill>
                  <a:srgbClr val="000000"/>
                </a:solidFill>
                <a:latin typeface="Calibri"/>
                <a:ea typeface="+mn-ea"/>
              </a:rPr>
              <a:t> </a:t>
            </a:r>
            <a:fld id="{F009E4D1-E764-46F5-9BF7-21238A49D213}" type="datetime12">
              <a:rPr b="0" lang="es-ES" sz="1200" spc="-1" strike="noStrike">
                <a:solidFill>
                  <a:srgbClr val="000000"/>
                </a:solidFill>
                <a:latin typeface="Calibri"/>
                <a:ea typeface="+mn-ea"/>
              </a:rPr>
              <a:t>07:43 PM</a:t>
            </a:fld>
            <a:endParaRPr b="0" lang="es-ES" sz="1200" spc="-1" strike="noStrike">
              <a:latin typeface="Arial"/>
            </a:endParaRPr>
          </a:p>
        </p:txBody>
      </p:sp>
      <p:sp>
        <p:nvSpPr>
          <p:cNvPr id="103" name="CustomShape 5"/>
          <p:cNvSpPr/>
          <p:nvPr/>
        </p:nvSpPr>
        <p:spPr>
          <a:xfrm>
            <a:off x="0" y="8685360"/>
            <a:ext cx="6171480" cy="456480"/>
          </a:xfrm>
          <a:prstGeom prst="rect">
            <a:avLst/>
          </a:prstGeom>
          <a:noFill/>
          <a:ln>
            <a:noFill/>
          </a:ln>
        </p:spPr>
        <p:style>
          <a:lnRef idx="0"/>
          <a:fillRef idx="0"/>
          <a:effectRef idx="0"/>
          <a:fontRef idx="minor"/>
        </p:style>
        <p:txBody>
          <a:bodyPr lIns="90000" rIns="90000" tIns="45000" bIns="45000" anchor="b">
            <a:noAutofit/>
          </a:bodyPr>
          <a:p>
            <a:pPr>
              <a:lnSpc>
                <a:spcPct val="100000"/>
              </a:lnSpc>
            </a:pPr>
            <a:r>
              <a:rPr b="0" lang="es-ES" sz="500" spc="-1" strike="noStrike">
                <a:solidFill>
                  <a:srgbClr val="000000"/>
                </a:solidFill>
                <a:latin typeface="Calibri"/>
                <a:ea typeface="+mn-ea"/>
              </a:rPr>
              <a:t>© 2007 Microsoft Corporation. Todos los derechos reservados. Microsoft, Windows, Windows Vista y otros nombres de productos son o podrían ser marcas registradas o marcas comerciales en los EE.UU. u otros países.</a:t>
            </a:r>
            <a:endParaRPr b="0" lang="es-ES" sz="500" spc="-1" strike="noStrike">
              <a:latin typeface="Arial"/>
            </a:endParaRPr>
          </a:p>
          <a:p>
            <a:pPr>
              <a:lnSpc>
                <a:spcPct val="100000"/>
              </a:lnSpc>
            </a:pPr>
            <a:r>
              <a:rPr b="0" lang="es-ES" sz="500" spc="-1" strike="noStrike">
                <a:solidFill>
                  <a:srgbClr val="000000"/>
                </a:solidFill>
                <a:latin typeface="Calibri"/>
                <a:ea typeface="+mn-ea"/>
              </a:rPr>
              <a:t>La información incluida aquí solo tiene fines informativos y representa la vista actual de Microsoft Corporation a fecha de esta presentación.  Ya que Microsoft debe responder ante los cambios en el mercado, no debe considerarse responsabilidad suya el hecho de garantizar la precisión de la información facilitada después de la fecha de esta presentación.  </a:t>
            </a:r>
            <a:br/>
            <a:r>
              <a:rPr b="0" lang="es-ES" sz="500" spc="-1" strike="noStrike">
                <a:solidFill>
                  <a:srgbClr val="000000"/>
                </a:solidFill>
                <a:latin typeface="Calibri"/>
                <a:ea typeface="+mn-ea"/>
              </a:rPr>
              <a:t>MICROSOFT NO FACILITA GARANTÍAS EXPRESAS, IMPLÍCITAS O ESTATUTORIAS EN RELACIÓN A LA INFORMACIÓN CONTENIDA EN ESTA PRESENTACIÓN.</a:t>
            </a:r>
            <a:endParaRPr b="0" lang="es-ES" sz="500" spc="-1" strike="noStrike">
              <a:latin typeface="Arial"/>
            </a:endParaRPr>
          </a:p>
          <a:p>
            <a:pPr>
              <a:lnSpc>
                <a:spcPct val="100000"/>
              </a:lnSpc>
            </a:pPr>
            <a:endParaRPr b="0" lang="es-ES" sz="500" spc="-1" strike="noStrike">
              <a:latin typeface="Arial"/>
            </a:endParaRPr>
          </a:p>
        </p:txBody>
      </p:sp>
      <p:sp>
        <p:nvSpPr>
          <p:cNvPr id="104" name="CustomShape 6"/>
          <p:cNvSpPr/>
          <p:nvPr/>
        </p:nvSpPr>
        <p:spPr>
          <a:xfrm>
            <a:off x="6172200" y="8685360"/>
            <a:ext cx="683640" cy="456480"/>
          </a:xfrm>
          <a:prstGeom prst="rect">
            <a:avLst/>
          </a:prstGeom>
          <a:noFill/>
          <a:ln>
            <a:noFill/>
          </a:ln>
        </p:spPr>
        <p:style>
          <a:lnRef idx="0"/>
          <a:fillRef idx="0"/>
          <a:effectRef idx="0"/>
          <a:fontRef idx="minor"/>
        </p:style>
        <p:txBody>
          <a:bodyPr lIns="90000" rIns="90000" tIns="45000" bIns="45000" anchor="b">
            <a:noAutofit/>
          </a:bodyPr>
          <a:p>
            <a:pPr algn="r">
              <a:lnSpc>
                <a:spcPct val="100000"/>
              </a:lnSpc>
            </a:pPr>
            <a:fld id="{ED294A77-CCED-4EAF-9ACF-2FA5A815B57F}" type="slidenum">
              <a:rPr b="0" lang="es-ES" sz="1200" spc="-1" strike="noStrike">
                <a:solidFill>
                  <a:srgbClr val="000000"/>
                </a:solidFill>
                <a:latin typeface="Calibri"/>
                <a:ea typeface="+mn-ea"/>
              </a:rPr>
              <a:t>1</a:t>
            </a:fld>
            <a:endParaRPr b="0" lang="es-ES" sz="1200" spc="-1" strike="noStrike">
              <a:latin typeface="Arial"/>
            </a:endParaRPr>
          </a:p>
        </p:txBody>
      </p:sp>
    </p:spTree>
  </p:cSld>
</p:notes>
</file>

<file path=ppt/notesSlides/notesSlide4.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5" name="PlaceHolder 1"/>
          <p:cNvSpPr>
            <a:spLocks noGrp="1"/>
          </p:cNvSpPr>
          <p:nvPr>
            <p:ph type="sldImg"/>
          </p:nvPr>
        </p:nvSpPr>
        <p:spPr>
          <a:xfrm>
            <a:off x="1371600" y="1143000"/>
            <a:ext cx="4114440" cy="3085920"/>
          </a:xfrm>
          <a:prstGeom prst="rect">
            <a:avLst/>
          </a:prstGeom>
        </p:spPr>
      </p:sp>
      <p:sp>
        <p:nvSpPr>
          <p:cNvPr id="106" name="PlaceHolder 2"/>
          <p:cNvSpPr>
            <a:spLocks noGrp="1"/>
          </p:cNvSpPr>
          <p:nvPr>
            <p:ph type="body"/>
          </p:nvPr>
        </p:nvSpPr>
        <p:spPr>
          <a:xfrm>
            <a:off x="685800" y="4400640"/>
            <a:ext cx="5485680" cy="3599640"/>
          </a:xfrm>
          <a:prstGeom prst="rect">
            <a:avLst/>
          </a:prstGeom>
        </p:spPr>
        <p:txBody>
          <a:bodyPr lIns="0" rIns="0" tIns="0" bIns="0">
            <a:noAutofit/>
          </a:bodyPr>
          <a:p>
            <a:endParaRPr b="0" lang="es-ES" sz="2000" spc="-1" strike="noStrike">
              <a:latin typeface="Arial"/>
            </a:endParaRPr>
          </a:p>
        </p:txBody>
      </p:sp>
      <p:sp>
        <p:nvSpPr>
          <p:cNvPr id="107" name="CustomShape 3"/>
          <p:cNvSpPr/>
          <p:nvPr/>
        </p:nvSpPr>
        <p:spPr>
          <a:xfrm>
            <a:off x="0" y="0"/>
            <a:ext cx="2971080" cy="457920"/>
          </a:xfrm>
          <a:prstGeom prst="rect">
            <a:avLst/>
          </a:prstGeom>
          <a:noFill/>
          <a:ln>
            <a:noFill/>
          </a:ln>
        </p:spPr>
        <p:style>
          <a:lnRef idx="0"/>
          <a:fillRef idx="0"/>
          <a:effectRef idx="0"/>
          <a:fontRef idx="minor"/>
        </p:style>
      </p:sp>
      <p:sp>
        <p:nvSpPr>
          <p:cNvPr id="108" name="CustomShape 4"/>
          <p:cNvSpPr/>
          <p:nvPr/>
        </p:nvSpPr>
        <p:spPr>
          <a:xfrm>
            <a:off x="3884760" y="0"/>
            <a:ext cx="2971080" cy="457920"/>
          </a:xfrm>
          <a:prstGeom prst="rect">
            <a:avLst/>
          </a:prstGeom>
          <a:noFill/>
          <a:ln>
            <a:noFill/>
          </a:ln>
        </p:spPr>
        <p:style>
          <a:lnRef idx="0"/>
          <a:fillRef idx="0"/>
          <a:effectRef idx="0"/>
          <a:fontRef idx="minor"/>
        </p:style>
        <p:txBody>
          <a:bodyPr lIns="90000" rIns="90000" tIns="45000" bIns="45000">
            <a:noAutofit/>
          </a:bodyPr>
          <a:p>
            <a:pPr algn="r">
              <a:lnSpc>
                <a:spcPct val="100000"/>
              </a:lnSpc>
            </a:pPr>
            <a:fld id="{48D75B42-6B1E-4E4B-9D31-4E1ABA997529}" type="datetime">
              <a:rPr b="0" lang="es-ES" sz="1200" spc="-1" strike="noStrike">
                <a:solidFill>
                  <a:srgbClr val="000000"/>
                </a:solidFill>
                <a:latin typeface="Calibri"/>
                <a:ea typeface="+mn-ea"/>
              </a:rPr>
              <a:t>15/04/20</a:t>
            </a:fld>
            <a:r>
              <a:rPr b="0" lang="es-ES" sz="1200" spc="-1" strike="noStrike">
                <a:solidFill>
                  <a:srgbClr val="000000"/>
                </a:solidFill>
                <a:latin typeface="Calibri"/>
                <a:ea typeface="+mn-ea"/>
              </a:rPr>
              <a:t> </a:t>
            </a:r>
            <a:fld id="{D572A869-D203-4A13-8835-B4627F6B9AC4}" type="datetime12">
              <a:rPr b="0" lang="es-ES" sz="1200" spc="-1" strike="noStrike">
                <a:solidFill>
                  <a:srgbClr val="000000"/>
                </a:solidFill>
                <a:latin typeface="Calibri"/>
                <a:ea typeface="+mn-ea"/>
              </a:rPr>
              <a:t>07:43 PM</a:t>
            </a:fld>
            <a:endParaRPr b="0" lang="es-ES" sz="1200" spc="-1" strike="noStrike">
              <a:latin typeface="Arial"/>
            </a:endParaRPr>
          </a:p>
        </p:txBody>
      </p:sp>
      <p:sp>
        <p:nvSpPr>
          <p:cNvPr id="109" name="CustomShape 5"/>
          <p:cNvSpPr/>
          <p:nvPr/>
        </p:nvSpPr>
        <p:spPr>
          <a:xfrm>
            <a:off x="0" y="8685360"/>
            <a:ext cx="6171480" cy="456480"/>
          </a:xfrm>
          <a:prstGeom prst="rect">
            <a:avLst/>
          </a:prstGeom>
          <a:noFill/>
          <a:ln>
            <a:noFill/>
          </a:ln>
        </p:spPr>
        <p:style>
          <a:lnRef idx="0"/>
          <a:fillRef idx="0"/>
          <a:effectRef idx="0"/>
          <a:fontRef idx="minor"/>
        </p:style>
        <p:txBody>
          <a:bodyPr lIns="90000" rIns="90000" tIns="45000" bIns="45000" anchor="b">
            <a:noAutofit/>
          </a:bodyPr>
          <a:p>
            <a:pPr>
              <a:lnSpc>
                <a:spcPct val="100000"/>
              </a:lnSpc>
            </a:pPr>
            <a:r>
              <a:rPr b="0" lang="es-ES" sz="500" spc="-1" strike="noStrike">
                <a:solidFill>
                  <a:srgbClr val="000000"/>
                </a:solidFill>
                <a:latin typeface="Calibri"/>
                <a:ea typeface="+mn-ea"/>
              </a:rPr>
              <a:t>© 2007 Microsoft Corporation. Todos los derechos reservados. Microsoft, Windows, Windows Vista y otros nombres de productos son o podrían ser marcas registradas o marcas comerciales en los EE.UU. u otros países.</a:t>
            </a:r>
            <a:endParaRPr b="0" lang="es-ES" sz="500" spc="-1" strike="noStrike">
              <a:latin typeface="Arial"/>
            </a:endParaRPr>
          </a:p>
          <a:p>
            <a:pPr>
              <a:lnSpc>
                <a:spcPct val="100000"/>
              </a:lnSpc>
            </a:pPr>
            <a:r>
              <a:rPr b="0" lang="es-ES" sz="500" spc="-1" strike="noStrike">
                <a:solidFill>
                  <a:srgbClr val="000000"/>
                </a:solidFill>
                <a:latin typeface="Calibri"/>
                <a:ea typeface="+mn-ea"/>
              </a:rPr>
              <a:t>La información incluida aquí solo tiene fines informativos y representa la vista actual de Microsoft Corporation a fecha de esta presentación.  Ya que Microsoft debe responder ante los cambios en el mercado, no debe considerarse responsabilidad suya el hecho de garantizar la precisión de la información facilitada después de la fecha de esta presentación.  </a:t>
            </a:r>
            <a:br/>
            <a:r>
              <a:rPr b="0" lang="es-ES" sz="500" spc="-1" strike="noStrike">
                <a:solidFill>
                  <a:srgbClr val="000000"/>
                </a:solidFill>
                <a:latin typeface="Calibri"/>
                <a:ea typeface="+mn-ea"/>
              </a:rPr>
              <a:t>MICROSOFT NO FACILITA GARANTÍAS EXPRESAS, IMPLÍCITAS O ESTATUTORIAS EN RELACIÓN A LA INFORMACIÓN CONTENIDA EN ESTA PRESENTACIÓN.</a:t>
            </a:r>
            <a:endParaRPr b="0" lang="es-ES" sz="500" spc="-1" strike="noStrike">
              <a:latin typeface="Arial"/>
            </a:endParaRPr>
          </a:p>
          <a:p>
            <a:pPr>
              <a:lnSpc>
                <a:spcPct val="100000"/>
              </a:lnSpc>
            </a:pPr>
            <a:endParaRPr b="0" lang="es-ES" sz="500" spc="-1" strike="noStrike">
              <a:latin typeface="Arial"/>
            </a:endParaRPr>
          </a:p>
        </p:txBody>
      </p:sp>
      <p:sp>
        <p:nvSpPr>
          <p:cNvPr id="110" name="CustomShape 6"/>
          <p:cNvSpPr/>
          <p:nvPr/>
        </p:nvSpPr>
        <p:spPr>
          <a:xfrm>
            <a:off x="6172200" y="8685360"/>
            <a:ext cx="683640" cy="456480"/>
          </a:xfrm>
          <a:prstGeom prst="rect">
            <a:avLst/>
          </a:prstGeom>
          <a:noFill/>
          <a:ln>
            <a:noFill/>
          </a:ln>
        </p:spPr>
        <p:style>
          <a:lnRef idx="0"/>
          <a:fillRef idx="0"/>
          <a:effectRef idx="0"/>
          <a:fontRef idx="minor"/>
        </p:style>
        <p:txBody>
          <a:bodyPr lIns="90000" rIns="90000" tIns="45000" bIns="45000" anchor="b">
            <a:noAutofit/>
          </a:bodyPr>
          <a:p>
            <a:pPr algn="r">
              <a:lnSpc>
                <a:spcPct val="100000"/>
              </a:lnSpc>
            </a:pPr>
            <a:fld id="{ACDA7A99-6948-4F59-9ABF-EDB2DB43D624}" type="slidenum">
              <a:rPr b="0" lang="es-ES" sz="1200" spc="-1" strike="noStrike">
                <a:solidFill>
                  <a:srgbClr val="000000"/>
                </a:solidFill>
                <a:latin typeface="Calibri"/>
                <a:ea typeface="+mn-ea"/>
              </a:rPr>
              <a:t>1</a:t>
            </a:fld>
            <a:endParaRPr b="0" lang="es-ES" sz="1200" spc="-1" strike="noStrike">
              <a:latin typeface="Arial"/>
            </a:endParaRPr>
          </a:p>
        </p:txBody>
      </p:sp>
    </p:spTree>
  </p:cSld>
</p:notes>
</file>

<file path=ppt/notesSlides/notesSlide5.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1" name="PlaceHolder 1"/>
          <p:cNvSpPr>
            <a:spLocks noGrp="1"/>
          </p:cNvSpPr>
          <p:nvPr>
            <p:ph type="sldImg"/>
          </p:nvPr>
        </p:nvSpPr>
        <p:spPr>
          <a:xfrm>
            <a:off x="1371600" y="1143000"/>
            <a:ext cx="4114440" cy="3085920"/>
          </a:xfrm>
          <a:prstGeom prst="rect">
            <a:avLst/>
          </a:prstGeom>
        </p:spPr>
      </p:sp>
      <p:sp>
        <p:nvSpPr>
          <p:cNvPr id="112" name="PlaceHolder 2"/>
          <p:cNvSpPr>
            <a:spLocks noGrp="1"/>
          </p:cNvSpPr>
          <p:nvPr>
            <p:ph type="body"/>
          </p:nvPr>
        </p:nvSpPr>
        <p:spPr>
          <a:xfrm>
            <a:off x="685800" y="4400640"/>
            <a:ext cx="5485680" cy="3599640"/>
          </a:xfrm>
          <a:prstGeom prst="rect">
            <a:avLst/>
          </a:prstGeom>
        </p:spPr>
        <p:txBody>
          <a:bodyPr lIns="0" rIns="0" tIns="0" bIns="0">
            <a:noAutofit/>
          </a:bodyPr>
          <a:p>
            <a:endParaRPr b="0" lang="es-ES" sz="2000" spc="-1" strike="noStrike">
              <a:latin typeface="Arial"/>
            </a:endParaRPr>
          </a:p>
        </p:txBody>
      </p:sp>
      <p:sp>
        <p:nvSpPr>
          <p:cNvPr id="113" name="CustomShape 3"/>
          <p:cNvSpPr/>
          <p:nvPr/>
        </p:nvSpPr>
        <p:spPr>
          <a:xfrm>
            <a:off x="0" y="0"/>
            <a:ext cx="2971080" cy="457920"/>
          </a:xfrm>
          <a:prstGeom prst="rect">
            <a:avLst/>
          </a:prstGeom>
          <a:noFill/>
          <a:ln>
            <a:noFill/>
          </a:ln>
        </p:spPr>
        <p:style>
          <a:lnRef idx="0"/>
          <a:fillRef idx="0"/>
          <a:effectRef idx="0"/>
          <a:fontRef idx="minor"/>
        </p:style>
      </p:sp>
      <p:sp>
        <p:nvSpPr>
          <p:cNvPr id="114" name="CustomShape 4"/>
          <p:cNvSpPr/>
          <p:nvPr/>
        </p:nvSpPr>
        <p:spPr>
          <a:xfrm>
            <a:off x="3884760" y="0"/>
            <a:ext cx="2971080" cy="457920"/>
          </a:xfrm>
          <a:prstGeom prst="rect">
            <a:avLst/>
          </a:prstGeom>
          <a:noFill/>
          <a:ln>
            <a:noFill/>
          </a:ln>
        </p:spPr>
        <p:style>
          <a:lnRef idx="0"/>
          <a:fillRef idx="0"/>
          <a:effectRef idx="0"/>
          <a:fontRef idx="minor"/>
        </p:style>
        <p:txBody>
          <a:bodyPr lIns="90000" rIns="90000" tIns="45000" bIns="45000">
            <a:noAutofit/>
          </a:bodyPr>
          <a:p>
            <a:pPr algn="r">
              <a:lnSpc>
                <a:spcPct val="100000"/>
              </a:lnSpc>
            </a:pPr>
            <a:fld id="{06A0D01A-2E12-457F-90A3-EDD54099CB88}" type="datetime">
              <a:rPr b="0" lang="es-ES" sz="1200" spc="-1" strike="noStrike">
                <a:solidFill>
                  <a:srgbClr val="000000"/>
                </a:solidFill>
                <a:latin typeface="Calibri"/>
                <a:ea typeface="+mn-ea"/>
              </a:rPr>
              <a:t>15/04/20</a:t>
            </a:fld>
            <a:r>
              <a:rPr b="0" lang="es-ES" sz="1200" spc="-1" strike="noStrike">
                <a:solidFill>
                  <a:srgbClr val="000000"/>
                </a:solidFill>
                <a:latin typeface="Calibri"/>
                <a:ea typeface="+mn-ea"/>
              </a:rPr>
              <a:t> </a:t>
            </a:r>
            <a:fld id="{B436BCA3-13B1-468B-A7E9-2079B31EC591}" type="datetime12">
              <a:rPr b="0" lang="es-ES" sz="1200" spc="-1" strike="noStrike">
                <a:solidFill>
                  <a:srgbClr val="000000"/>
                </a:solidFill>
                <a:latin typeface="Calibri"/>
                <a:ea typeface="+mn-ea"/>
              </a:rPr>
              <a:t>07:43 PM</a:t>
            </a:fld>
            <a:endParaRPr b="0" lang="es-ES" sz="1200" spc="-1" strike="noStrike">
              <a:latin typeface="Arial"/>
            </a:endParaRPr>
          </a:p>
        </p:txBody>
      </p:sp>
      <p:sp>
        <p:nvSpPr>
          <p:cNvPr id="115" name="CustomShape 5"/>
          <p:cNvSpPr/>
          <p:nvPr/>
        </p:nvSpPr>
        <p:spPr>
          <a:xfrm>
            <a:off x="0" y="8685360"/>
            <a:ext cx="6171480" cy="456480"/>
          </a:xfrm>
          <a:prstGeom prst="rect">
            <a:avLst/>
          </a:prstGeom>
          <a:noFill/>
          <a:ln>
            <a:noFill/>
          </a:ln>
        </p:spPr>
        <p:style>
          <a:lnRef idx="0"/>
          <a:fillRef idx="0"/>
          <a:effectRef idx="0"/>
          <a:fontRef idx="minor"/>
        </p:style>
        <p:txBody>
          <a:bodyPr lIns="90000" rIns="90000" tIns="45000" bIns="45000" anchor="b">
            <a:noAutofit/>
          </a:bodyPr>
          <a:p>
            <a:pPr>
              <a:lnSpc>
                <a:spcPct val="100000"/>
              </a:lnSpc>
            </a:pPr>
            <a:r>
              <a:rPr b="0" lang="es-ES" sz="500" spc="-1" strike="noStrike">
                <a:solidFill>
                  <a:srgbClr val="000000"/>
                </a:solidFill>
                <a:latin typeface="Calibri"/>
                <a:ea typeface="+mn-ea"/>
              </a:rPr>
              <a:t>© 2007 Microsoft Corporation. Todos los derechos reservados. Microsoft, Windows, Windows Vista y otros nombres de productos son o podrían ser marcas registradas o marcas comerciales en los EE.UU. u otros países.</a:t>
            </a:r>
            <a:endParaRPr b="0" lang="es-ES" sz="500" spc="-1" strike="noStrike">
              <a:latin typeface="Arial"/>
            </a:endParaRPr>
          </a:p>
          <a:p>
            <a:pPr>
              <a:lnSpc>
                <a:spcPct val="100000"/>
              </a:lnSpc>
            </a:pPr>
            <a:r>
              <a:rPr b="0" lang="es-ES" sz="500" spc="-1" strike="noStrike">
                <a:solidFill>
                  <a:srgbClr val="000000"/>
                </a:solidFill>
                <a:latin typeface="Calibri"/>
                <a:ea typeface="+mn-ea"/>
              </a:rPr>
              <a:t>La información incluida aquí solo tiene fines informativos y representa la vista actual de Microsoft Corporation a fecha de esta presentación.  Ya que Microsoft debe responder ante los cambios en el mercado, no debe considerarse responsabilidad suya el hecho de garantizar la precisión de la información facilitada después de la fecha de esta presentación.  </a:t>
            </a:r>
            <a:br/>
            <a:r>
              <a:rPr b="0" lang="es-ES" sz="500" spc="-1" strike="noStrike">
                <a:solidFill>
                  <a:srgbClr val="000000"/>
                </a:solidFill>
                <a:latin typeface="Calibri"/>
                <a:ea typeface="+mn-ea"/>
              </a:rPr>
              <a:t>MICROSOFT NO FACILITA GARANTÍAS EXPRESAS, IMPLÍCITAS O ESTATUTORIAS EN RELACIÓN A LA INFORMACIÓN CONTENIDA EN ESTA PRESENTACIÓN.</a:t>
            </a:r>
            <a:endParaRPr b="0" lang="es-ES" sz="500" spc="-1" strike="noStrike">
              <a:latin typeface="Arial"/>
            </a:endParaRPr>
          </a:p>
          <a:p>
            <a:pPr>
              <a:lnSpc>
                <a:spcPct val="100000"/>
              </a:lnSpc>
            </a:pPr>
            <a:endParaRPr b="0" lang="es-ES" sz="500" spc="-1" strike="noStrike">
              <a:latin typeface="Arial"/>
            </a:endParaRPr>
          </a:p>
        </p:txBody>
      </p:sp>
      <p:sp>
        <p:nvSpPr>
          <p:cNvPr id="116" name="CustomShape 6"/>
          <p:cNvSpPr/>
          <p:nvPr/>
        </p:nvSpPr>
        <p:spPr>
          <a:xfrm>
            <a:off x="6172200" y="8685360"/>
            <a:ext cx="683640" cy="456480"/>
          </a:xfrm>
          <a:prstGeom prst="rect">
            <a:avLst/>
          </a:prstGeom>
          <a:noFill/>
          <a:ln>
            <a:noFill/>
          </a:ln>
        </p:spPr>
        <p:style>
          <a:lnRef idx="0"/>
          <a:fillRef idx="0"/>
          <a:effectRef idx="0"/>
          <a:fontRef idx="minor"/>
        </p:style>
        <p:txBody>
          <a:bodyPr lIns="90000" rIns="90000" tIns="45000" bIns="45000" anchor="b">
            <a:noAutofit/>
          </a:bodyPr>
          <a:p>
            <a:pPr algn="r">
              <a:lnSpc>
                <a:spcPct val="100000"/>
              </a:lnSpc>
            </a:pPr>
            <a:fld id="{4498BD64-C208-4A9A-9F9F-D609E9635199}" type="slidenum">
              <a:rPr b="0" lang="es-ES" sz="1200" spc="-1" strike="noStrike">
                <a:solidFill>
                  <a:srgbClr val="000000"/>
                </a:solidFill>
                <a:latin typeface="Calibri"/>
                <a:ea typeface="+mn-ea"/>
              </a:rPr>
              <a:t>1</a:t>
            </a:fld>
            <a:endParaRPr b="0" lang="es-ES" sz="1200" spc="-1" strike="noStrike">
              <a:latin typeface="Arial"/>
            </a:endParaRPr>
          </a:p>
        </p:txBody>
      </p:sp>
    </p:spTree>
  </p:cSld>
</p:notes>
</file>

<file path=ppt/notesSlides/notesSlide6.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7" name="PlaceHolder 1"/>
          <p:cNvSpPr>
            <a:spLocks noGrp="1"/>
          </p:cNvSpPr>
          <p:nvPr>
            <p:ph type="sldImg"/>
          </p:nvPr>
        </p:nvSpPr>
        <p:spPr>
          <a:xfrm>
            <a:off x="1371600" y="1143000"/>
            <a:ext cx="4114440" cy="3085920"/>
          </a:xfrm>
          <a:prstGeom prst="rect">
            <a:avLst/>
          </a:prstGeom>
        </p:spPr>
      </p:sp>
      <p:sp>
        <p:nvSpPr>
          <p:cNvPr id="118" name="PlaceHolder 2"/>
          <p:cNvSpPr>
            <a:spLocks noGrp="1"/>
          </p:cNvSpPr>
          <p:nvPr>
            <p:ph type="body"/>
          </p:nvPr>
        </p:nvSpPr>
        <p:spPr>
          <a:xfrm>
            <a:off x="685800" y="4400640"/>
            <a:ext cx="5485680" cy="3599640"/>
          </a:xfrm>
          <a:prstGeom prst="rect">
            <a:avLst/>
          </a:prstGeom>
        </p:spPr>
        <p:txBody>
          <a:bodyPr lIns="0" rIns="0" tIns="0" bIns="0">
            <a:noAutofit/>
          </a:bodyPr>
          <a:p>
            <a:endParaRPr b="0" lang="es-ES" sz="2000" spc="-1" strike="noStrike">
              <a:latin typeface="Arial"/>
            </a:endParaRPr>
          </a:p>
        </p:txBody>
      </p:sp>
      <p:sp>
        <p:nvSpPr>
          <p:cNvPr id="119" name="CustomShape 3"/>
          <p:cNvSpPr/>
          <p:nvPr/>
        </p:nvSpPr>
        <p:spPr>
          <a:xfrm>
            <a:off x="0" y="0"/>
            <a:ext cx="2971080" cy="457920"/>
          </a:xfrm>
          <a:prstGeom prst="rect">
            <a:avLst/>
          </a:prstGeom>
          <a:noFill/>
          <a:ln>
            <a:noFill/>
          </a:ln>
        </p:spPr>
        <p:style>
          <a:lnRef idx="0"/>
          <a:fillRef idx="0"/>
          <a:effectRef idx="0"/>
          <a:fontRef idx="minor"/>
        </p:style>
      </p:sp>
      <p:sp>
        <p:nvSpPr>
          <p:cNvPr id="120" name="CustomShape 4"/>
          <p:cNvSpPr/>
          <p:nvPr/>
        </p:nvSpPr>
        <p:spPr>
          <a:xfrm>
            <a:off x="3884760" y="0"/>
            <a:ext cx="2971080" cy="457920"/>
          </a:xfrm>
          <a:prstGeom prst="rect">
            <a:avLst/>
          </a:prstGeom>
          <a:noFill/>
          <a:ln>
            <a:noFill/>
          </a:ln>
        </p:spPr>
        <p:style>
          <a:lnRef idx="0"/>
          <a:fillRef idx="0"/>
          <a:effectRef idx="0"/>
          <a:fontRef idx="minor"/>
        </p:style>
        <p:txBody>
          <a:bodyPr lIns="90000" rIns="90000" tIns="45000" bIns="45000">
            <a:noAutofit/>
          </a:bodyPr>
          <a:p>
            <a:pPr algn="r">
              <a:lnSpc>
                <a:spcPct val="100000"/>
              </a:lnSpc>
            </a:pPr>
            <a:fld id="{94ACBC10-8047-480E-91E6-7EAFF04C0BDE}" type="datetime">
              <a:rPr b="0" lang="es-ES" sz="1200" spc="-1" strike="noStrike">
                <a:solidFill>
                  <a:srgbClr val="000000"/>
                </a:solidFill>
                <a:latin typeface="Calibri"/>
                <a:ea typeface="+mn-ea"/>
              </a:rPr>
              <a:t>15/04/20</a:t>
            </a:fld>
            <a:r>
              <a:rPr b="0" lang="es-ES" sz="1200" spc="-1" strike="noStrike">
                <a:solidFill>
                  <a:srgbClr val="000000"/>
                </a:solidFill>
                <a:latin typeface="Calibri"/>
                <a:ea typeface="+mn-ea"/>
              </a:rPr>
              <a:t> </a:t>
            </a:r>
            <a:fld id="{A2E56AB4-0C0D-446F-B2E0-54026836C2DB}" type="datetime12">
              <a:rPr b="0" lang="es-ES" sz="1200" spc="-1" strike="noStrike">
                <a:solidFill>
                  <a:srgbClr val="000000"/>
                </a:solidFill>
                <a:latin typeface="Calibri"/>
                <a:ea typeface="+mn-ea"/>
              </a:rPr>
              <a:t>07:43 PM</a:t>
            </a:fld>
            <a:endParaRPr b="0" lang="es-ES" sz="1200" spc="-1" strike="noStrike">
              <a:latin typeface="Arial"/>
            </a:endParaRPr>
          </a:p>
        </p:txBody>
      </p:sp>
      <p:sp>
        <p:nvSpPr>
          <p:cNvPr id="121" name="CustomShape 5"/>
          <p:cNvSpPr/>
          <p:nvPr/>
        </p:nvSpPr>
        <p:spPr>
          <a:xfrm>
            <a:off x="0" y="8685360"/>
            <a:ext cx="6171480" cy="456480"/>
          </a:xfrm>
          <a:prstGeom prst="rect">
            <a:avLst/>
          </a:prstGeom>
          <a:noFill/>
          <a:ln>
            <a:noFill/>
          </a:ln>
        </p:spPr>
        <p:style>
          <a:lnRef idx="0"/>
          <a:fillRef idx="0"/>
          <a:effectRef idx="0"/>
          <a:fontRef idx="minor"/>
        </p:style>
        <p:txBody>
          <a:bodyPr lIns="90000" rIns="90000" tIns="45000" bIns="45000" anchor="b">
            <a:noAutofit/>
          </a:bodyPr>
          <a:p>
            <a:pPr>
              <a:lnSpc>
                <a:spcPct val="100000"/>
              </a:lnSpc>
            </a:pPr>
            <a:r>
              <a:rPr b="0" lang="es-ES" sz="500" spc="-1" strike="noStrike">
                <a:solidFill>
                  <a:srgbClr val="000000"/>
                </a:solidFill>
                <a:latin typeface="Calibri"/>
                <a:ea typeface="+mn-ea"/>
              </a:rPr>
              <a:t>© 2007 Microsoft Corporation. Todos los derechos reservados. Microsoft, Windows, Windows Vista y otros nombres de productos son o podrían ser marcas registradas o marcas comerciales en los EE.UU. u otros países.</a:t>
            </a:r>
            <a:endParaRPr b="0" lang="es-ES" sz="500" spc="-1" strike="noStrike">
              <a:latin typeface="Arial"/>
            </a:endParaRPr>
          </a:p>
          <a:p>
            <a:pPr>
              <a:lnSpc>
                <a:spcPct val="100000"/>
              </a:lnSpc>
            </a:pPr>
            <a:r>
              <a:rPr b="0" lang="es-ES" sz="500" spc="-1" strike="noStrike">
                <a:solidFill>
                  <a:srgbClr val="000000"/>
                </a:solidFill>
                <a:latin typeface="Calibri"/>
                <a:ea typeface="+mn-ea"/>
              </a:rPr>
              <a:t>La información incluida aquí solo tiene fines informativos y representa la vista actual de Microsoft Corporation a fecha de esta presentación.  Ya que Microsoft debe responder ante los cambios en el mercado, no debe considerarse responsabilidad suya el hecho de garantizar la precisión de la información facilitada después de la fecha de esta presentación.  </a:t>
            </a:r>
            <a:br/>
            <a:r>
              <a:rPr b="0" lang="es-ES" sz="500" spc="-1" strike="noStrike">
                <a:solidFill>
                  <a:srgbClr val="000000"/>
                </a:solidFill>
                <a:latin typeface="Calibri"/>
                <a:ea typeface="+mn-ea"/>
              </a:rPr>
              <a:t>MICROSOFT NO FACILITA GARANTÍAS EXPRESAS, IMPLÍCITAS O ESTATUTORIAS EN RELACIÓN A LA INFORMACIÓN CONTENIDA EN ESTA PRESENTACIÓN.</a:t>
            </a:r>
            <a:endParaRPr b="0" lang="es-ES" sz="500" spc="-1" strike="noStrike">
              <a:latin typeface="Arial"/>
            </a:endParaRPr>
          </a:p>
          <a:p>
            <a:pPr>
              <a:lnSpc>
                <a:spcPct val="100000"/>
              </a:lnSpc>
            </a:pPr>
            <a:endParaRPr b="0" lang="es-ES" sz="500" spc="-1" strike="noStrike">
              <a:latin typeface="Arial"/>
            </a:endParaRPr>
          </a:p>
        </p:txBody>
      </p:sp>
      <p:sp>
        <p:nvSpPr>
          <p:cNvPr id="122" name="CustomShape 6"/>
          <p:cNvSpPr/>
          <p:nvPr/>
        </p:nvSpPr>
        <p:spPr>
          <a:xfrm>
            <a:off x="6172200" y="8685360"/>
            <a:ext cx="683640" cy="456480"/>
          </a:xfrm>
          <a:prstGeom prst="rect">
            <a:avLst/>
          </a:prstGeom>
          <a:noFill/>
          <a:ln>
            <a:noFill/>
          </a:ln>
        </p:spPr>
        <p:style>
          <a:lnRef idx="0"/>
          <a:fillRef idx="0"/>
          <a:effectRef idx="0"/>
          <a:fontRef idx="minor"/>
        </p:style>
        <p:txBody>
          <a:bodyPr lIns="90000" rIns="90000" tIns="45000" bIns="45000" anchor="b">
            <a:noAutofit/>
          </a:bodyPr>
          <a:p>
            <a:pPr algn="r">
              <a:lnSpc>
                <a:spcPct val="100000"/>
              </a:lnSpc>
            </a:pPr>
            <a:fld id="{50AFD3EC-C450-4C06-B9C4-B00D1FF9C6BB}" type="slidenum">
              <a:rPr b="0" lang="es-ES" sz="1200" spc="-1" strike="noStrike">
                <a:solidFill>
                  <a:srgbClr val="000000"/>
                </a:solidFill>
                <a:latin typeface="Calibri"/>
                <a:ea typeface="+mn-ea"/>
              </a:rPr>
              <a:t>&lt;número&gt;</a:t>
            </a:fld>
            <a:endParaRPr b="0" lang="es-ES" sz="1200" spc="-1" strike="noStrike">
              <a:latin typeface="Arial"/>
            </a:endParaRPr>
          </a:p>
        </p:txBody>
      </p:sp>
    </p:spTree>
  </p:cSld>
</p:notes>
</file>

<file path=ppt/notesSlides/notesSlide7.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3" name="PlaceHolder 1"/>
          <p:cNvSpPr>
            <a:spLocks noGrp="1"/>
          </p:cNvSpPr>
          <p:nvPr>
            <p:ph type="sldImg"/>
          </p:nvPr>
        </p:nvSpPr>
        <p:spPr>
          <a:xfrm>
            <a:off x="1371600" y="1143000"/>
            <a:ext cx="4114440" cy="3085920"/>
          </a:xfrm>
          <a:prstGeom prst="rect">
            <a:avLst/>
          </a:prstGeom>
        </p:spPr>
      </p:sp>
      <p:sp>
        <p:nvSpPr>
          <p:cNvPr id="124" name="PlaceHolder 2"/>
          <p:cNvSpPr>
            <a:spLocks noGrp="1"/>
          </p:cNvSpPr>
          <p:nvPr>
            <p:ph type="body"/>
          </p:nvPr>
        </p:nvSpPr>
        <p:spPr>
          <a:xfrm>
            <a:off x="685800" y="4400640"/>
            <a:ext cx="5485680" cy="3599640"/>
          </a:xfrm>
          <a:prstGeom prst="rect">
            <a:avLst/>
          </a:prstGeom>
        </p:spPr>
        <p:txBody>
          <a:bodyPr lIns="0" rIns="0" tIns="0" bIns="0">
            <a:noAutofit/>
          </a:bodyPr>
          <a:p>
            <a:endParaRPr b="0" lang="es-ES" sz="2000" spc="-1" strike="noStrike">
              <a:latin typeface="Arial"/>
            </a:endParaRPr>
          </a:p>
        </p:txBody>
      </p:sp>
      <p:sp>
        <p:nvSpPr>
          <p:cNvPr id="125" name="CustomShape 3"/>
          <p:cNvSpPr/>
          <p:nvPr/>
        </p:nvSpPr>
        <p:spPr>
          <a:xfrm>
            <a:off x="0" y="0"/>
            <a:ext cx="2971080" cy="457920"/>
          </a:xfrm>
          <a:prstGeom prst="rect">
            <a:avLst/>
          </a:prstGeom>
          <a:noFill/>
          <a:ln>
            <a:noFill/>
          </a:ln>
        </p:spPr>
        <p:style>
          <a:lnRef idx="0"/>
          <a:fillRef idx="0"/>
          <a:effectRef idx="0"/>
          <a:fontRef idx="minor"/>
        </p:style>
      </p:sp>
      <p:sp>
        <p:nvSpPr>
          <p:cNvPr id="126" name="CustomShape 4"/>
          <p:cNvSpPr/>
          <p:nvPr/>
        </p:nvSpPr>
        <p:spPr>
          <a:xfrm>
            <a:off x="3884760" y="0"/>
            <a:ext cx="2971080" cy="457920"/>
          </a:xfrm>
          <a:prstGeom prst="rect">
            <a:avLst/>
          </a:prstGeom>
          <a:noFill/>
          <a:ln>
            <a:noFill/>
          </a:ln>
        </p:spPr>
        <p:style>
          <a:lnRef idx="0"/>
          <a:fillRef idx="0"/>
          <a:effectRef idx="0"/>
          <a:fontRef idx="minor"/>
        </p:style>
        <p:txBody>
          <a:bodyPr lIns="90000" rIns="90000" tIns="45000" bIns="45000">
            <a:noAutofit/>
          </a:bodyPr>
          <a:p>
            <a:pPr algn="r">
              <a:lnSpc>
                <a:spcPct val="100000"/>
              </a:lnSpc>
            </a:pPr>
            <a:fld id="{4D3D829F-8ED8-4EF4-8A13-4BCAE673DCC6}" type="datetime">
              <a:rPr b="0" lang="es-ES" sz="1200" spc="-1" strike="noStrike">
                <a:solidFill>
                  <a:srgbClr val="000000"/>
                </a:solidFill>
                <a:latin typeface="Calibri"/>
                <a:ea typeface="+mn-ea"/>
              </a:rPr>
              <a:t>15/04/20</a:t>
            </a:fld>
            <a:r>
              <a:rPr b="0" lang="es-ES" sz="1200" spc="-1" strike="noStrike">
                <a:solidFill>
                  <a:srgbClr val="000000"/>
                </a:solidFill>
                <a:latin typeface="Calibri"/>
                <a:ea typeface="+mn-ea"/>
              </a:rPr>
              <a:t> </a:t>
            </a:r>
            <a:fld id="{1ED9243D-504C-44A4-B968-5E0D997F566E}" type="datetime12">
              <a:rPr b="0" lang="es-ES" sz="1200" spc="-1" strike="noStrike">
                <a:solidFill>
                  <a:srgbClr val="000000"/>
                </a:solidFill>
                <a:latin typeface="Calibri"/>
                <a:ea typeface="+mn-ea"/>
              </a:rPr>
              <a:t>07:43 PM</a:t>
            </a:fld>
            <a:endParaRPr b="0" lang="es-ES" sz="1200" spc="-1" strike="noStrike">
              <a:latin typeface="Arial"/>
            </a:endParaRPr>
          </a:p>
        </p:txBody>
      </p:sp>
      <p:sp>
        <p:nvSpPr>
          <p:cNvPr id="127" name="CustomShape 5"/>
          <p:cNvSpPr/>
          <p:nvPr/>
        </p:nvSpPr>
        <p:spPr>
          <a:xfrm>
            <a:off x="0" y="8685360"/>
            <a:ext cx="6171480" cy="456480"/>
          </a:xfrm>
          <a:prstGeom prst="rect">
            <a:avLst/>
          </a:prstGeom>
          <a:noFill/>
          <a:ln>
            <a:noFill/>
          </a:ln>
        </p:spPr>
        <p:style>
          <a:lnRef idx="0"/>
          <a:fillRef idx="0"/>
          <a:effectRef idx="0"/>
          <a:fontRef idx="minor"/>
        </p:style>
        <p:txBody>
          <a:bodyPr lIns="90000" rIns="90000" tIns="45000" bIns="45000" anchor="b">
            <a:noAutofit/>
          </a:bodyPr>
          <a:p>
            <a:pPr>
              <a:lnSpc>
                <a:spcPct val="100000"/>
              </a:lnSpc>
            </a:pPr>
            <a:r>
              <a:rPr b="0" lang="es-ES" sz="500" spc="-1" strike="noStrike">
                <a:solidFill>
                  <a:srgbClr val="000000"/>
                </a:solidFill>
                <a:latin typeface="Calibri"/>
                <a:ea typeface="+mn-ea"/>
              </a:rPr>
              <a:t>© 2007 Microsoft Corporation. Todos los derechos reservados. Microsoft, Windows, Windows Vista y otros nombres de productos son o podrían ser marcas registradas o marcas comerciales en los EE.UU. u otros países.</a:t>
            </a:r>
            <a:endParaRPr b="0" lang="es-ES" sz="500" spc="-1" strike="noStrike">
              <a:latin typeface="Arial"/>
            </a:endParaRPr>
          </a:p>
          <a:p>
            <a:pPr>
              <a:lnSpc>
                <a:spcPct val="100000"/>
              </a:lnSpc>
            </a:pPr>
            <a:r>
              <a:rPr b="0" lang="es-ES" sz="500" spc="-1" strike="noStrike">
                <a:solidFill>
                  <a:srgbClr val="000000"/>
                </a:solidFill>
                <a:latin typeface="Calibri"/>
                <a:ea typeface="+mn-ea"/>
              </a:rPr>
              <a:t>La información incluida aquí solo tiene fines informativos y representa la vista actual de Microsoft Corporation a fecha de esta presentación.  Ya que Microsoft debe responder ante los cambios en el mercado, no debe considerarse responsabilidad suya el hecho de garantizar la precisión de la información facilitada después de la fecha de esta presentación.  </a:t>
            </a:r>
            <a:br/>
            <a:r>
              <a:rPr b="0" lang="es-ES" sz="500" spc="-1" strike="noStrike">
                <a:solidFill>
                  <a:srgbClr val="000000"/>
                </a:solidFill>
                <a:latin typeface="Calibri"/>
                <a:ea typeface="+mn-ea"/>
              </a:rPr>
              <a:t>MICROSOFT NO FACILITA GARANTÍAS EXPRESAS, IMPLÍCITAS O ESTATUTORIAS EN RELACIÓN A LA INFORMACIÓN CONTENIDA EN ESTA PRESENTACIÓN.</a:t>
            </a:r>
            <a:endParaRPr b="0" lang="es-ES" sz="500" spc="-1" strike="noStrike">
              <a:latin typeface="Arial"/>
            </a:endParaRPr>
          </a:p>
          <a:p>
            <a:pPr>
              <a:lnSpc>
                <a:spcPct val="100000"/>
              </a:lnSpc>
            </a:pPr>
            <a:endParaRPr b="0" lang="es-ES" sz="500" spc="-1" strike="noStrike">
              <a:latin typeface="Arial"/>
            </a:endParaRPr>
          </a:p>
        </p:txBody>
      </p:sp>
      <p:sp>
        <p:nvSpPr>
          <p:cNvPr id="128" name="CustomShape 6"/>
          <p:cNvSpPr/>
          <p:nvPr/>
        </p:nvSpPr>
        <p:spPr>
          <a:xfrm>
            <a:off x="6172200" y="8685360"/>
            <a:ext cx="683640" cy="456480"/>
          </a:xfrm>
          <a:prstGeom prst="rect">
            <a:avLst/>
          </a:prstGeom>
          <a:noFill/>
          <a:ln>
            <a:noFill/>
          </a:ln>
        </p:spPr>
        <p:style>
          <a:lnRef idx="0"/>
          <a:fillRef idx="0"/>
          <a:effectRef idx="0"/>
          <a:fontRef idx="minor"/>
        </p:style>
        <p:txBody>
          <a:bodyPr lIns="90000" rIns="90000" tIns="45000" bIns="45000" anchor="b">
            <a:noAutofit/>
          </a:bodyPr>
          <a:p>
            <a:pPr algn="r">
              <a:lnSpc>
                <a:spcPct val="100000"/>
              </a:lnSpc>
            </a:pPr>
            <a:fld id="{C2901CD0-94AE-4342-9A95-C884FBE9F52D}" type="slidenum">
              <a:rPr b="0" lang="es-ES" sz="1200" spc="-1" strike="noStrike">
                <a:solidFill>
                  <a:srgbClr val="000000"/>
                </a:solidFill>
                <a:latin typeface="Calibri"/>
                <a:ea typeface="+mn-ea"/>
              </a:rPr>
              <a:t>&lt;número&gt;</a:t>
            </a:fld>
            <a:endParaRPr b="0" lang="es-ES" sz="1200" spc="-1" strike="noStrike">
              <a:latin typeface="Arial"/>
            </a:endParaRPr>
          </a:p>
        </p:txBody>
      </p:sp>
    </p:spTree>
  </p:cSld>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4" name="PlaceHolder 1"/>
          <p:cNvSpPr>
            <a:spLocks noGrp="1"/>
          </p:cNvSpPr>
          <p:nvPr>
            <p:ph type="title"/>
          </p:nvPr>
        </p:nvSpPr>
        <p:spPr>
          <a:xfrm>
            <a:off x="457200" y="273600"/>
            <a:ext cx="8229240" cy="1144800"/>
          </a:xfrm>
          <a:prstGeom prst="rect">
            <a:avLst/>
          </a:prstGeom>
        </p:spPr>
        <p:txBody>
          <a:bodyPr lIns="0" rIns="0" tIns="0" bIns="0" anchor="ctr">
            <a:spAutoFit/>
          </a:bodyPr>
          <a:p>
            <a:endParaRPr b="0" lang="es-ES" sz="1800" spc="-1" strike="noStrike">
              <a:solidFill>
                <a:srgbClr val="000000"/>
              </a:solidFill>
              <a:latin typeface="Arial"/>
            </a:endParaRPr>
          </a:p>
        </p:txBody>
      </p:sp>
      <p:sp>
        <p:nvSpPr>
          <p:cNvPr id="25" name="PlaceHolder 2"/>
          <p:cNvSpPr>
            <a:spLocks noGrp="1"/>
          </p:cNvSpPr>
          <p:nvPr>
            <p:ph type="body"/>
          </p:nvPr>
        </p:nvSpPr>
        <p:spPr>
          <a:xfrm>
            <a:off x="457200" y="1604520"/>
            <a:ext cx="8229240" cy="1896840"/>
          </a:xfrm>
          <a:prstGeom prst="rect">
            <a:avLst/>
          </a:prstGeom>
        </p:spPr>
        <p:txBody>
          <a:bodyPr lIns="0" rIns="0" tIns="0" bIns="0">
            <a:normAutofit/>
          </a:bodyPr>
          <a:p>
            <a:endParaRPr b="0" lang="es-ES" sz="1800" spc="-1" strike="noStrike">
              <a:solidFill>
                <a:srgbClr val="000000"/>
              </a:solidFill>
              <a:latin typeface="Arial"/>
            </a:endParaRPr>
          </a:p>
        </p:txBody>
      </p:sp>
      <p:sp>
        <p:nvSpPr>
          <p:cNvPr id="26" name="PlaceHolder 3"/>
          <p:cNvSpPr>
            <a:spLocks noGrp="1"/>
          </p:cNvSpPr>
          <p:nvPr>
            <p:ph type="body"/>
          </p:nvPr>
        </p:nvSpPr>
        <p:spPr>
          <a:xfrm>
            <a:off x="457200" y="3682080"/>
            <a:ext cx="8229240" cy="1896840"/>
          </a:xfrm>
          <a:prstGeom prst="rect">
            <a:avLst/>
          </a:prstGeom>
        </p:spPr>
        <p:txBody>
          <a:bodyPr lIns="0" rIns="0" tIns="0" bIns="0">
            <a:normAutofit/>
          </a:bodyPr>
          <a:p>
            <a:endParaRPr b="0" lang="es-ES" sz="1800" spc="-1" strike="noStrike">
              <a:solidFill>
                <a:srgbClr val="000000"/>
              </a:solidFill>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457200" y="273600"/>
            <a:ext cx="8229240" cy="1144800"/>
          </a:xfrm>
          <a:prstGeom prst="rect">
            <a:avLst/>
          </a:prstGeom>
        </p:spPr>
        <p:txBody>
          <a:bodyPr lIns="0" rIns="0" tIns="0" bIns="0" anchor="ctr">
            <a:spAutoFit/>
          </a:bodyPr>
          <a:p>
            <a:endParaRPr b="0" lang="es-ES" sz="1800" spc="-1" strike="noStrike">
              <a:solidFill>
                <a:srgbClr val="000000"/>
              </a:solidFill>
              <a:latin typeface="Arial"/>
            </a:endParaRPr>
          </a:p>
        </p:txBody>
      </p:sp>
      <p:sp>
        <p:nvSpPr>
          <p:cNvPr id="28" name="PlaceHolder 2"/>
          <p:cNvSpPr>
            <a:spLocks noGrp="1"/>
          </p:cNvSpPr>
          <p:nvPr>
            <p:ph type="body"/>
          </p:nvPr>
        </p:nvSpPr>
        <p:spPr>
          <a:xfrm>
            <a:off x="457200" y="1604520"/>
            <a:ext cx="4015800" cy="1896840"/>
          </a:xfrm>
          <a:prstGeom prst="rect">
            <a:avLst/>
          </a:prstGeom>
        </p:spPr>
        <p:txBody>
          <a:bodyPr lIns="0" rIns="0" tIns="0" bIns="0">
            <a:normAutofit/>
          </a:bodyPr>
          <a:p>
            <a:endParaRPr b="0" lang="es-ES" sz="1800" spc="-1" strike="noStrike">
              <a:solidFill>
                <a:srgbClr val="000000"/>
              </a:solidFill>
              <a:latin typeface="Arial"/>
            </a:endParaRPr>
          </a:p>
        </p:txBody>
      </p:sp>
      <p:sp>
        <p:nvSpPr>
          <p:cNvPr id="29" name="PlaceHolder 3"/>
          <p:cNvSpPr>
            <a:spLocks noGrp="1"/>
          </p:cNvSpPr>
          <p:nvPr>
            <p:ph type="body"/>
          </p:nvPr>
        </p:nvSpPr>
        <p:spPr>
          <a:xfrm>
            <a:off x="4674240" y="1604520"/>
            <a:ext cx="4015800" cy="1896840"/>
          </a:xfrm>
          <a:prstGeom prst="rect">
            <a:avLst/>
          </a:prstGeom>
        </p:spPr>
        <p:txBody>
          <a:bodyPr lIns="0" rIns="0" tIns="0" bIns="0">
            <a:normAutofit/>
          </a:bodyPr>
          <a:p>
            <a:endParaRPr b="0" lang="es-ES" sz="1800" spc="-1" strike="noStrike">
              <a:solidFill>
                <a:srgbClr val="000000"/>
              </a:solidFill>
              <a:latin typeface="Arial"/>
            </a:endParaRPr>
          </a:p>
        </p:txBody>
      </p:sp>
      <p:sp>
        <p:nvSpPr>
          <p:cNvPr id="30" name="PlaceHolder 4"/>
          <p:cNvSpPr>
            <a:spLocks noGrp="1"/>
          </p:cNvSpPr>
          <p:nvPr>
            <p:ph type="body"/>
          </p:nvPr>
        </p:nvSpPr>
        <p:spPr>
          <a:xfrm>
            <a:off x="457200" y="3682080"/>
            <a:ext cx="4015800" cy="1896840"/>
          </a:xfrm>
          <a:prstGeom prst="rect">
            <a:avLst/>
          </a:prstGeom>
        </p:spPr>
        <p:txBody>
          <a:bodyPr lIns="0" rIns="0" tIns="0" bIns="0">
            <a:normAutofit/>
          </a:bodyPr>
          <a:p>
            <a:endParaRPr b="0" lang="es-ES" sz="1800" spc="-1" strike="noStrike">
              <a:solidFill>
                <a:srgbClr val="000000"/>
              </a:solidFill>
              <a:latin typeface="Arial"/>
            </a:endParaRPr>
          </a:p>
        </p:txBody>
      </p:sp>
      <p:sp>
        <p:nvSpPr>
          <p:cNvPr id="31" name="PlaceHolder 5"/>
          <p:cNvSpPr>
            <a:spLocks noGrp="1"/>
          </p:cNvSpPr>
          <p:nvPr>
            <p:ph type="body"/>
          </p:nvPr>
        </p:nvSpPr>
        <p:spPr>
          <a:xfrm>
            <a:off x="4674240" y="3682080"/>
            <a:ext cx="4015800" cy="1896840"/>
          </a:xfrm>
          <a:prstGeom prst="rect">
            <a:avLst/>
          </a:prstGeom>
        </p:spPr>
        <p:txBody>
          <a:bodyPr lIns="0" rIns="0" tIns="0" bIns="0">
            <a:normAutofit/>
          </a:bodyPr>
          <a:p>
            <a:endParaRPr b="0" lang="es-ES" sz="1800" spc="-1" strike="noStrike">
              <a:solidFill>
                <a:srgbClr val="000000"/>
              </a:solidFill>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2" name="PlaceHolder 1"/>
          <p:cNvSpPr>
            <a:spLocks noGrp="1"/>
          </p:cNvSpPr>
          <p:nvPr>
            <p:ph type="title"/>
          </p:nvPr>
        </p:nvSpPr>
        <p:spPr>
          <a:xfrm>
            <a:off x="457200" y="273600"/>
            <a:ext cx="8229240" cy="1144800"/>
          </a:xfrm>
          <a:prstGeom prst="rect">
            <a:avLst/>
          </a:prstGeom>
        </p:spPr>
        <p:txBody>
          <a:bodyPr lIns="0" rIns="0" tIns="0" bIns="0" anchor="ctr">
            <a:spAutoFit/>
          </a:bodyPr>
          <a:p>
            <a:endParaRPr b="0" lang="es-ES" sz="1800" spc="-1" strike="noStrike">
              <a:solidFill>
                <a:srgbClr val="000000"/>
              </a:solidFill>
              <a:latin typeface="Arial"/>
            </a:endParaRPr>
          </a:p>
        </p:txBody>
      </p:sp>
      <p:sp>
        <p:nvSpPr>
          <p:cNvPr id="33" name="PlaceHolder 2"/>
          <p:cNvSpPr>
            <a:spLocks noGrp="1"/>
          </p:cNvSpPr>
          <p:nvPr>
            <p:ph type="body"/>
          </p:nvPr>
        </p:nvSpPr>
        <p:spPr>
          <a:xfrm>
            <a:off x="457200" y="1604520"/>
            <a:ext cx="2649600" cy="1896840"/>
          </a:xfrm>
          <a:prstGeom prst="rect">
            <a:avLst/>
          </a:prstGeom>
        </p:spPr>
        <p:txBody>
          <a:bodyPr lIns="0" rIns="0" tIns="0" bIns="0">
            <a:normAutofit/>
          </a:bodyPr>
          <a:p>
            <a:endParaRPr b="0" lang="es-ES" sz="1800" spc="-1" strike="noStrike">
              <a:solidFill>
                <a:srgbClr val="000000"/>
              </a:solidFill>
              <a:latin typeface="Arial"/>
            </a:endParaRPr>
          </a:p>
        </p:txBody>
      </p:sp>
      <p:sp>
        <p:nvSpPr>
          <p:cNvPr id="34" name="PlaceHolder 3"/>
          <p:cNvSpPr>
            <a:spLocks noGrp="1"/>
          </p:cNvSpPr>
          <p:nvPr>
            <p:ph type="body"/>
          </p:nvPr>
        </p:nvSpPr>
        <p:spPr>
          <a:xfrm>
            <a:off x="3239640" y="1604520"/>
            <a:ext cx="2649600" cy="1896840"/>
          </a:xfrm>
          <a:prstGeom prst="rect">
            <a:avLst/>
          </a:prstGeom>
        </p:spPr>
        <p:txBody>
          <a:bodyPr lIns="0" rIns="0" tIns="0" bIns="0">
            <a:normAutofit/>
          </a:bodyPr>
          <a:p>
            <a:endParaRPr b="0" lang="es-ES" sz="1800" spc="-1" strike="noStrike">
              <a:solidFill>
                <a:srgbClr val="000000"/>
              </a:solidFill>
              <a:latin typeface="Arial"/>
            </a:endParaRPr>
          </a:p>
        </p:txBody>
      </p:sp>
      <p:sp>
        <p:nvSpPr>
          <p:cNvPr id="35" name="PlaceHolder 4"/>
          <p:cNvSpPr>
            <a:spLocks noGrp="1"/>
          </p:cNvSpPr>
          <p:nvPr>
            <p:ph type="body"/>
          </p:nvPr>
        </p:nvSpPr>
        <p:spPr>
          <a:xfrm>
            <a:off x="6022080" y="1604520"/>
            <a:ext cx="2649600" cy="1896840"/>
          </a:xfrm>
          <a:prstGeom prst="rect">
            <a:avLst/>
          </a:prstGeom>
        </p:spPr>
        <p:txBody>
          <a:bodyPr lIns="0" rIns="0" tIns="0" bIns="0">
            <a:normAutofit/>
          </a:bodyPr>
          <a:p>
            <a:endParaRPr b="0" lang="es-ES" sz="1800" spc="-1" strike="noStrike">
              <a:solidFill>
                <a:srgbClr val="000000"/>
              </a:solidFill>
              <a:latin typeface="Arial"/>
            </a:endParaRPr>
          </a:p>
        </p:txBody>
      </p:sp>
      <p:sp>
        <p:nvSpPr>
          <p:cNvPr id="36" name="PlaceHolder 5"/>
          <p:cNvSpPr>
            <a:spLocks noGrp="1"/>
          </p:cNvSpPr>
          <p:nvPr>
            <p:ph type="body"/>
          </p:nvPr>
        </p:nvSpPr>
        <p:spPr>
          <a:xfrm>
            <a:off x="457200" y="3682080"/>
            <a:ext cx="2649600" cy="1896840"/>
          </a:xfrm>
          <a:prstGeom prst="rect">
            <a:avLst/>
          </a:prstGeom>
        </p:spPr>
        <p:txBody>
          <a:bodyPr lIns="0" rIns="0" tIns="0" bIns="0">
            <a:normAutofit/>
          </a:bodyPr>
          <a:p>
            <a:endParaRPr b="0" lang="es-ES" sz="1800" spc="-1" strike="noStrike">
              <a:solidFill>
                <a:srgbClr val="000000"/>
              </a:solidFill>
              <a:latin typeface="Arial"/>
            </a:endParaRPr>
          </a:p>
        </p:txBody>
      </p:sp>
      <p:sp>
        <p:nvSpPr>
          <p:cNvPr id="37" name="PlaceHolder 6"/>
          <p:cNvSpPr>
            <a:spLocks noGrp="1"/>
          </p:cNvSpPr>
          <p:nvPr>
            <p:ph type="body"/>
          </p:nvPr>
        </p:nvSpPr>
        <p:spPr>
          <a:xfrm>
            <a:off x="3239640" y="3682080"/>
            <a:ext cx="2649600" cy="1896840"/>
          </a:xfrm>
          <a:prstGeom prst="rect">
            <a:avLst/>
          </a:prstGeom>
        </p:spPr>
        <p:txBody>
          <a:bodyPr lIns="0" rIns="0" tIns="0" bIns="0">
            <a:normAutofit/>
          </a:bodyPr>
          <a:p>
            <a:endParaRPr b="0" lang="es-ES" sz="1800" spc="-1" strike="noStrike">
              <a:solidFill>
                <a:srgbClr val="000000"/>
              </a:solidFill>
              <a:latin typeface="Arial"/>
            </a:endParaRPr>
          </a:p>
        </p:txBody>
      </p:sp>
      <p:sp>
        <p:nvSpPr>
          <p:cNvPr id="38" name="PlaceHolder 7"/>
          <p:cNvSpPr>
            <a:spLocks noGrp="1"/>
          </p:cNvSpPr>
          <p:nvPr>
            <p:ph type="body"/>
          </p:nvPr>
        </p:nvSpPr>
        <p:spPr>
          <a:xfrm>
            <a:off x="6022080" y="3682080"/>
            <a:ext cx="2649600" cy="1896840"/>
          </a:xfrm>
          <a:prstGeom prst="rect">
            <a:avLst/>
          </a:prstGeom>
        </p:spPr>
        <p:txBody>
          <a:bodyPr lIns="0" rIns="0" tIns="0" bIns="0">
            <a:normAutofit/>
          </a:bodyPr>
          <a:p>
            <a:endParaRPr b="0" lang="es-ES" sz="1800" spc="-1" strike="noStrike">
              <a:solidFill>
                <a:srgbClr val="000000"/>
              </a:solidFill>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3" name="PlaceHolder 1"/>
          <p:cNvSpPr>
            <a:spLocks noGrp="1"/>
          </p:cNvSpPr>
          <p:nvPr>
            <p:ph type="title"/>
          </p:nvPr>
        </p:nvSpPr>
        <p:spPr>
          <a:xfrm>
            <a:off x="457200" y="273600"/>
            <a:ext cx="8229240" cy="1144800"/>
          </a:xfrm>
          <a:prstGeom prst="rect">
            <a:avLst/>
          </a:prstGeom>
        </p:spPr>
        <p:txBody>
          <a:bodyPr lIns="0" rIns="0" tIns="0" bIns="0" anchor="ctr">
            <a:spAutoFit/>
          </a:bodyPr>
          <a:p>
            <a:endParaRPr b="0" lang="es-ES" sz="1800" spc="-1" strike="noStrike">
              <a:solidFill>
                <a:srgbClr val="000000"/>
              </a:solidFill>
              <a:latin typeface="Arial"/>
            </a:endParaRPr>
          </a:p>
        </p:txBody>
      </p:sp>
      <p:sp>
        <p:nvSpPr>
          <p:cNvPr id="4" name="PlaceHolder 2"/>
          <p:cNvSpPr>
            <a:spLocks noGrp="1"/>
          </p:cNvSpPr>
          <p:nvPr>
            <p:ph type="subTitle"/>
          </p:nvPr>
        </p:nvSpPr>
        <p:spPr>
          <a:xfrm>
            <a:off x="457200" y="1604520"/>
            <a:ext cx="8229240" cy="3977280"/>
          </a:xfrm>
          <a:prstGeom prst="rect">
            <a:avLst/>
          </a:prstGeom>
        </p:spPr>
        <p:txBody>
          <a:bodyPr lIns="0" rIns="0" tIns="0" bIns="0" anchor="ctr">
            <a:spAutoFit/>
          </a:bodyPr>
          <a:p>
            <a:pPr algn="ctr"/>
            <a:endParaRPr b="0" lang="es-ES" sz="3200" spc="-1" strike="noStrike">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5" name="PlaceHolder 1"/>
          <p:cNvSpPr>
            <a:spLocks noGrp="1"/>
          </p:cNvSpPr>
          <p:nvPr>
            <p:ph type="title"/>
          </p:nvPr>
        </p:nvSpPr>
        <p:spPr>
          <a:xfrm>
            <a:off x="457200" y="273600"/>
            <a:ext cx="8229240" cy="1144800"/>
          </a:xfrm>
          <a:prstGeom prst="rect">
            <a:avLst/>
          </a:prstGeom>
        </p:spPr>
        <p:txBody>
          <a:bodyPr lIns="0" rIns="0" tIns="0" bIns="0" anchor="ctr">
            <a:spAutoFit/>
          </a:bodyPr>
          <a:p>
            <a:endParaRPr b="0" lang="es-ES" sz="1800" spc="-1" strike="noStrike">
              <a:solidFill>
                <a:srgbClr val="000000"/>
              </a:solidFill>
              <a:latin typeface="Arial"/>
            </a:endParaRPr>
          </a:p>
        </p:txBody>
      </p:sp>
      <p:sp>
        <p:nvSpPr>
          <p:cNvPr id="6" name="PlaceHolder 2"/>
          <p:cNvSpPr>
            <a:spLocks noGrp="1"/>
          </p:cNvSpPr>
          <p:nvPr>
            <p:ph type="body"/>
          </p:nvPr>
        </p:nvSpPr>
        <p:spPr>
          <a:xfrm>
            <a:off x="457200" y="1604520"/>
            <a:ext cx="8229240" cy="3977280"/>
          </a:xfrm>
          <a:prstGeom prst="rect">
            <a:avLst/>
          </a:prstGeom>
        </p:spPr>
        <p:txBody>
          <a:bodyPr lIns="0" rIns="0" tIns="0" bIns="0">
            <a:normAutofit/>
          </a:bodyPr>
          <a:p>
            <a:endParaRPr b="0" lang="es-ES" sz="1800" spc="-1" strike="noStrike">
              <a:solidFill>
                <a:srgbClr val="000000"/>
              </a:solidFill>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457200" y="273600"/>
            <a:ext cx="8229240" cy="1144800"/>
          </a:xfrm>
          <a:prstGeom prst="rect">
            <a:avLst/>
          </a:prstGeom>
        </p:spPr>
        <p:txBody>
          <a:bodyPr lIns="0" rIns="0" tIns="0" bIns="0" anchor="ctr">
            <a:spAutoFit/>
          </a:bodyPr>
          <a:p>
            <a:endParaRPr b="0" lang="es-ES" sz="1800" spc="-1" strike="noStrike">
              <a:solidFill>
                <a:srgbClr val="000000"/>
              </a:solidFill>
              <a:latin typeface="Arial"/>
            </a:endParaRPr>
          </a:p>
        </p:txBody>
      </p:sp>
      <p:sp>
        <p:nvSpPr>
          <p:cNvPr id="8" name="PlaceHolder 2"/>
          <p:cNvSpPr>
            <a:spLocks noGrp="1"/>
          </p:cNvSpPr>
          <p:nvPr>
            <p:ph type="body"/>
          </p:nvPr>
        </p:nvSpPr>
        <p:spPr>
          <a:xfrm>
            <a:off x="457200" y="1604520"/>
            <a:ext cx="4015800" cy="3977280"/>
          </a:xfrm>
          <a:prstGeom prst="rect">
            <a:avLst/>
          </a:prstGeom>
        </p:spPr>
        <p:txBody>
          <a:bodyPr lIns="0" rIns="0" tIns="0" bIns="0">
            <a:normAutofit/>
          </a:bodyPr>
          <a:p>
            <a:endParaRPr b="0" lang="es-ES" sz="1800" spc="-1" strike="noStrike">
              <a:solidFill>
                <a:srgbClr val="000000"/>
              </a:solidFill>
              <a:latin typeface="Arial"/>
            </a:endParaRPr>
          </a:p>
        </p:txBody>
      </p:sp>
      <p:sp>
        <p:nvSpPr>
          <p:cNvPr id="9" name="PlaceHolder 3"/>
          <p:cNvSpPr>
            <a:spLocks noGrp="1"/>
          </p:cNvSpPr>
          <p:nvPr>
            <p:ph type="body"/>
          </p:nvPr>
        </p:nvSpPr>
        <p:spPr>
          <a:xfrm>
            <a:off x="4674240" y="1604520"/>
            <a:ext cx="4015800" cy="3977280"/>
          </a:xfrm>
          <a:prstGeom prst="rect">
            <a:avLst/>
          </a:prstGeom>
        </p:spPr>
        <p:txBody>
          <a:bodyPr lIns="0" rIns="0" tIns="0" bIns="0">
            <a:normAutofit/>
          </a:bodyPr>
          <a:p>
            <a:endParaRPr b="0" lang="es-ES" sz="1800" spc="-1" strike="noStrike">
              <a:solidFill>
                <a:srgbClr val="000000"/>
              </a:solidFill>
              <a:latin typeface="Arial"/>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0" name="PlaceHolder 1"/>
          <p:cNvSpPr>
            <a:spLocks noGrp="1"/>
          </p:cNvSpPr>
          <p:nvPr>
            <p:ph type="title"/>
          </p:nvPr>
        </p:nvSpPr>
        <p:spPr>
          <a:xfrm>
            <a:off x="457200" y="273600"/>
            <a:ext cx="8229240" cy="1144800"/>
          </a:xfrm>
          <a:prstGeom prst="rect">
            <a:avLst/>
          </a:prstGeom>
        </p:spPr>
        <p:txBody>
          <a:bodyPr lIns="0" rIns="0" tIns="0" bIns="0" anchor="ctr">
            <a:spAutoFit/>
          </a:bodyPr>
          <a:p>
            <a:endParaRPr b="0" lang="es-ES" sz="1800" spc="-1" strike="noStrike">
              <a:solidFill>
                <a:srgbClr val="000000"/>
              </a:solidFill>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1" name="PlaceHolder 1"/>
          <p:cNvSpPr>
            <a:spLocks noGrp="1"/>
          </p:cNvSpPr>
          <p:nvPr>
            <p:ph type="subTitle"/>
          </p:nvPr>
        </p:nvSpPr>
        <p:spPr>
          <a:xfrm>
            <a:off x="457200" y="273600"/>
            <a:ext cx="8229240" cy="5307840"/>
          </a:xfrm>
          <a:prstGeom prst="rect">
            <a:avLst/>
          </a:prstGeom>
        </p:spPr>
        <p:txBody>
          <a:bodyPr lIns="0" rIns="0" tIns="0" bIns="0" anchor="ctr">
            <a:spAutoFit/>
          </a:bodyPr>
          <a:p>
            <a:pPr algn="ctr"/>
            <a:endParaRPr b="0" lang="es-ES"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2" name="PlaceHolder 1"/>
          <p:cNvSpPr>
            <a:spLocks noGrp="1"/>
          </p:cNvSpPr>
          <p:nvPr>
            <p:ph type="title"/>
          </p:nvPr>
        </p:nvSpPr>
        <p:spPr>
          <a:xfrm>
            <a:off x="457200" y="273600"/>
            <a:ext cx="8229240" cy="1144800"/>
          </a:xfrm>
          <a:prstGeom prst="rect">
            <a:avLst/>
          </a:prstGeom>
        </p:spPr>
        <p:txBody>
          <a:bodyPr lIns="0" rIns="0" tIns="0" bIns="0" anchor="ctr">
            <a:spAutoFit/>
          </a:bodyPr>
          <a:p>
            <a:endParaRPr b="0" lang="es-ES" sz="1800" spc="-1" strike="noStrike">
              <a:solidFill>
                <a:srgbClr val="000000"/>
              </a:solidFill>
              <a:latin typeface="Arial"/>
            </a:endParaRPr>
          </a:p>
        </p:txBody>
      </p:sp>
      <p:sp>
        <p:nvSpPr>
          <p:cNvPr id="13" name="PlaceHolder 2"/>
          <p:cNvSpPr>
            <a:spLocks noGrp="1"/>
          </p:cNvSpPr>
          <p:nvPr>
            <p:ph type="body"/>
          </p:nvPr>
        </p:nvSpPr>
        <p:spPr>
          <a:xfrm>
            <a:off x="457200" y="1604520"/>
            <a:ext cx="4015800" cy="1896840"/>
          </a:xfrm>
          <a:prstGeom prst="rect">
            <a:avLst/>
          </a:prstGeom>
        </p:spPr>
        <p:txBody>
          <a:bodyPr lIns="0" rIns="0" tIns="0" bIns="0">
            <a:normAutofit/>
          </a:bodyPr>
          <a:p>
            <a:endParaRPr b="0" lang="es-ES" sz="1800" spc="-1" strike="noStrike">
              <a:solidFill>
                <a:srgbClr val="000000"/>
              </a:solidFill>
              <a:latin typeface="Arial"/>
            </a:endParaRPr>
          </a:p>
        </p:txBody>
      </p:sp>
      <p:sp>
        <p:nvSpPr>
          <p:cNvPr id="14" name="PlaceHolder 3"/>
          <p:cNvSpPr>
            <a:spLocks noGrp="1"/>
          </p:cNvSpPr>
          <p:nvPr>
            <p:ph type="body"/>
          </p:nvPr>
        </p:nvSpPr>
        <p:spPr>
          <a:xfrm>
            <a:off x="4674240" y="1604520"/>
            <a:ext cx="4015800" cy="3977280"/>
          </a:xfrm>
          <a:prstGeom prst="rect">
            <a:avLst/>
          </a:prstGeom>
        </p:spPr>
        <p:txBody>
          <a:bodyPr lIns="0" rIns="0" tIns="0" bIns="0">
            <a:normAutofit/>
          </a:bodyPr>
          <a:p>
            <a:endParaRPr b="0" lang="es-ES" sz="1800" spc="-1" strike="noStrike">
              <a:solidFill>
                <a:srgbClr val="000000"/>
              </a:solidFill>
              <a:latin typeface="Arial"/>
            </a:endParaRPr>
          </a:p>
        </p:txBody>
      </p:sp>
      <p:sp>
        <p:nvSpPr>
          <p:cNvPr id="15" name="PlaceHolder 4"/>
          <p:cNvSpPr>
            <a:spLocks noGrp="1"/>
          </p:cNvSpPr>
          <p:nvPr>
            <p:ph type="body"/>
          </p:nvPr>
        </p:nvSpPr>
        <p:spPr>
          <a:xfrm>
            <a:off x="457200" y="3682080"/>
            <a:ext cx="4015800" cy="1896840"/>
          </a:xfrm>
          <a:prstGeom prst="rect">
            <a:avLst/>
          </a:prstGeom>
        </p:spPr>
        <p:txBody>
          <a:bodyPr lIns="0" rIns="0" tIns="0" bIns="0">
            <a:normAutofit/>
          </a:bodyPr>
          <a:p>
            <a:endParaRPr b="0" lang="es-ES" sz="1800" spc="-1" strike="noStrike">
              <a:solidFill>
                <a:srgbClr val="000000"/>
              </a:solidFill>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6" name="PlaceHolder 1"/>
          <p:cNvSpPr>
            <a:spLocks noGrp="1"/>
          </p:cNvSpPr>
          <p:nvPr>
            <p:ph type="title"/>
          </p:nvPr>
        </p:nvSpPr>
        <p:spPr>
          <a:xfrm>
            <a:off x="457200" y="273600"/>
            <a:ext cx="8229240" cy="1144800"/>
          </a:xfrm>
          <a:prstGeom prst="rect">
            <a:avLst/>
          </a:prstGeom>
        </p:spPr>
        <p:txBody>
          <a:bodyPr lIns="0" rIns="0" tIns="0" bIns="0" anchor="ctr">
            <a:spAutoFit/>
          </a:bodyPr>
          <a:p>
            <a:endParaRPr b="0" lang="es-ES" sz="1800" spc="-1" strike="noStrike">
              <a:solidFill>
                <a:srgbClr val="000000"/>
              </a:solidFill>
              <a:latin typeface="Arial"/>
            </a:endParaRPr>
          </a:p>
        </p:txBody>
      </p:sp>
      <p:sp>
        <p:nvSpPr>
          <p:cNvPr id="17" name="PlaceHolder 2"/>
          <p:cNvSpPr>
            <a:spLocks noGrp="1"/>
          </p:cNvSpPr>
          <p:nvPr>
            <p:ph type="body"/>
          </p:nvPr>
        </p:nvSpPr>
        <p:spPr>
          <a:xfrm>
            <a:off x="457200" y="1604520"/>
            <a:ext cx="4015800" cy="3977280"/>
          </a:xfrm>
          <a:prstGeom prst="rect">
            <a:avLst/>
          </a:prstGeom>
        </p:spPr>
        <p:txBody>
          <a:bodyPr lIns="0" rIns="0" tIns="0" bIns="0">
            <a:normAutofit/>
          </a:bodyPr>
          <a:p>
            <a:endParaRPr b="0" lang="es-ES" sz="1800" spc="-1" strike="noStrike">
              <a:solidFill>
                <a:srgbClr val="000000"/>
              </a:solidFill>
              <a:latin typeface="Arial"/>
            </a:endParaRPr>
          </a:p>
        </p:txBody>
      </p:sp>
      <p:sp>
        <p:nvSpPr>
          <p:cNvPr id="18" name="PlaceHolder 3"/>
          <p:cNvSpPr>
            <a:spLocks noGrp="1"/>
          </p:cNvSpPr>
          <p:nvPr>
            <p:ph type="body"/>
          </p:nvPr>
        </p:nvSpPr>
        <p:spPr>
          <a:xfrm>
            <a:off x="4674240" y="1604520"/>
            <a:ext cx="4015800" cy="1896840"/>
          </a:xfrm>
          <a:prstGeom prst="rect">
            <a:avLst/>
          </a:prstGeom>
        </p:spPr>
        <p:txBody>
          <a:bodyPr lIns="0" rIns="0" tIns="0" bIns="0">
            <a:normAutofit/>
          </a:bodyPr>
          <a:p>
            <a:endParaRPr b="0" lang="es-ES" sz="1800" spc="-1" strike="noStrike">
              <a:solidFill>
                <a:srgbClr val="000000"/>
              </a:solidFill>
              <a:latin typeface="Arial"/>
            </a:endParaRPr>
          </a:p>
        </p:txBody>
      </p:sp>
      <p:sp>
        <p:nvSpPr>
          <p:cNvPr id="19" name="PlaceHolder 4"/>
          <p:cNvSpPr>
            <a:spLocks noGrp="1"/>
          </p:cNvSpPr>
          <p:nvPr>
            <p:ph type="body"/>
          </p:nvPr>
        </p:nvSpPr>
        <p:spPr>
          <a:xfrm>
            <a:off x="4674240" y="3682080"/>
            <a:ext cx="4015800" cy="1896840"/>
          </a:xfrm>
          <a:prstGeom prst="rect">
            <a:avLst/>
          </a:prstGeom>
        </p:spPr>
        <p:txBody>
          <a:bodyPr lIns="0" rIns="0" tIns="0" bIns="0">
            <a:normAutofit/>
          </a:bodyPr>
          <a:p>
            <a:endParaRPr b="0" lang="es-ES" sz="1800" spc="-1" strike="noStrike">
              <a:solidFill>
                <a:srgbClr val="000000"/>
              </a:solidFill>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0" name="PlaceHolder 1"/>
          <p:cNvSpPr>
            <a:spLocks noGrp="1"/>
          </p:cNvSpPr>
          <p:nvPr>
            <p:ph type="title"/>
          </p:nvPr>
        </p:nvSpPr>
        <p:spPr>
          <a:xfrm>
            <a:off x="457200" y="273600"/>
            <a:ext cx="8229240" cy="1144800"/>
          </a:xfrm>
          <a:prstGeom prst="rect">
            <a:avLst/>
          </a:prstGeom>
        </p:spPr>
        <p:txBody>
          <a:bodyPr lIns="0" rIns="0" tIns="0" bIns="0" anchor="ctr">
            <a:spAutoFit/>
          </a:bodyPr>
          <a:p>
            <a:endParaRPr b="0" lang="es-ES" sz="1800" spc="-1" strike="noStrike">
              <a:solidFill>
                <a:srgbClr val="000000"/>
              </a:solidFill>
              <a:latin typeface="Arial"/>
            </a:endParaRPr>
          </a:p>
        </p:txBody>
      </p:sp>
      <p:sp>
        <p:nvSpPr>
          <p:cNvPr id="21" name="PlaceHolder 2"/>
          <p:cNvSpPr>
            <a:spLocks noGrp="1"/>
          </p:cNvSpPr>
          <p:nvPr>
            <p:ph type="body"/>
          </p:nvPr>
        </p:nvSpPr>
        <p:spPr>
          <a:xfrm>
            <a:off x="457200" y="1604520"/>
            <a:ext cx="4015800" cy="1896840"/>
          </a:xfrm>
          <a:prstGeom prst="rect">
            <a:avLst/>
          </a:prstGeom>
        </p:spPr>
        <p:txBody>
          <a:bodyPr lIns="0" rIns="0" tIns="0" bIns="0">
            <a:normAutofit/>
          </a:bodyPr>
          <a:p>
            <a:endParaRPr b="0" lang="es-ES" sz="1800" spc="-1" strike="noStrike">
              <a:solidFill>
                <a:srgbClr val="000000"/>
              </a:solidFill>
              <a:latin typeface="Arial"/>
            </a:endParaRPr>
          </a:p>
        </p:txBody>
      </p:sp>
      <p:sp>
        <p:nvSpPr>
          <p:cNvPr id="22" name="PlaceHolder 3"/>
          <p:cNvSpPr>
            <a:spLocks noGrp="1"/>
          </p:cNvSpPr>
          <p:nvPr>
            <p:ph type="body"/>
          </p:nvPr>
        </p:nvSpPr>
        <p:spPr>
          <a:xfrm>
            <a:off x="4674240" y="1604520"/>
            <a:ext cx="4015800" cy="1896840"/>
          </a:xfrm>
          <a:prstGeom prst="rect">
            <a:avLst/>
          </a:prstGeom>
        </p:spPr>
        <p:txBody>
          <a:bodyPr lIns="0" rIns="0" tIns="0" bIns="0">
            <a:normAutofit/>
          </a:bodyPr>
          <a:p>
            <a:endParaRPr b="0" lang="es-ES" sz="1800" spc="-1" strike="noStrike">
              <a:solidFill>
                <a:srgbClr val="000000"/>
              </a:solidFill>
              <a:latin typeface="Arial"/>
            </a:endParaRPr>
          </a:p>
        </p:txBody>
      </p:sp>
      <p:sp>
        <p:nvSpPr>
          <p:cNvPr id="23" name="PlaceHolder 4"/>
          <p:cNvSpPr>
            <a:spLocks noGrp="1"/>
          </p:cNvSpPr>
          <p:nvPr>
            <p:ph type="body"/>
          </p:nvPr>
        </p:nvSpPr>
        <p:spPr>
          <a:xfrm>
            <a:off x="457200" y="3682080"/>
            <a:ext cx="8229240" cy="1896840"/>
          </a:xfrm>
          <a:prstGeom prst="rect">
            <a:avLst/>
          </a:prstGeom>
        </p:spPr>
        <p:txBody>
          <a:bodyPr lIns="0" rIns="0" tIns="0" bIns="0">
            <a:normAutofit/>
          </a:bodyPr>
          <a:p>
            <a:endParaRPr b="0" lang="es-ES" sz="1800" spc="-1" strike="noStrike">
              <a:solidFill>
                <a:srgbClr val="000000"/>
              </a:solidFill>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jpeg"/><Relationship Id="rId3" Type="http://schemas.openxmlformats.org/officeDocument/2006/relationships/image" Target="../media/image2.jpe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9" Type="http://schemas.openxmlformats.org/officeDocument/2006/relationships/slideLayout" Target="../slideLayouts/slideLayout6.xml"/><Relationship Id="rId10" Type="http://schemas.openxmlformats.org/officeDocument/2006/relationships/slideLayout" Target="../slideLayouts/slideLayout7.xml"/><Relationship Id="rId11" Type="http://schemas.openxmlformats.org/officeDocument/2006/relationships/slideLayout" Target="../slideLayouts/slideLayout8.xml"/><Relationship Id="rId12" Type="http://schemas.openxmlformats.org/officeDocument/2006/relationships/slideLayout" Target="../slideLayouts/slideLayout9.xml"/><Relationship Id="rId13" Type="http://schemas.openxmlformats.org/officeDocument/2006/relationships/slideLayout" Target="../slideLayouts/slideLayout10.xml"/><Relationship Id="rId14" Type="http://schemas.openxmlformats.org/officeDocument/2006/relationships/slideLayout" Target="../slideLayouts/slideLayout11.xml"/><Relationship Id="rId15" Type="http://schemas.openxmlformats.org/officeDocument/2006/relationships/slideLayout" Target="../slideLayouts/slideLayout12.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fillRect/>
          </a:stretch>
        </a:blipFill>
      </p:bgPr>
    </p:bg>
    <p:spTree>
      <p:nvGrpSpPr>
        <p:cNvPr id="1" name=""/>
        <p:cNvGrpSpPr/>
        <p:nvPr/>
      </p:nvGrpSpPr>
      <p:grpSpPr>
        <a:xfrm>
          <a:off x="0" y="0"/>
          <a:ext cx="0" cy="0"/>
          <a:chOff x="0" y="0"/>
          <a:chExt cx="0" cy="0"/>
        </a:xfrm>
      </p:grpSpPr>
      <p:pic>
        <p:nvPicPr>
          <p:cNvPr id="0" name="Picture 25" descr=""/>
          <p:cNvPicPr/>
          <p:nvPr/>
        </p:nvPicPr>
        <p:blipFill>
          <a:blip r:embed="rId3"/>
          <a:stretch/>
        </p:blipFill>
        <p:spPr>
          <a:xfrm>
            <a:off x="-15840" y="6006960"/>
            <a:ext cx="9159120" cy="848520"/>
          </a:xfrm>
          <a:prstGeom prst="rect">
            <a:avLst/>
          </a:prstGeom>
          <a:ln w="9360">
            <a:noFill/>
          </a:ln>
        </p:spPr>
      </p:pic>
      <p:sp>
        <p:nvSpPr>
          <p:cNvPr id="1" name="PlaceHolder 1"/>
          <p:cNvSpPr>
            <a:spLocks noGrp="1"/>
          </p:cNvSpPr>
          <p:nvPr>
            <p:ph type="title"/>
          </p:nvPr>
        </p:nvSpPr>
        <p:spPr>
          <a:xfrm>
            <a:off x="457200" y="273600"/>
            <a:ext cx="8229240" cy="1144800"/>
          </a:xfrm>
          <a:prstGeom prst="rect">
            <a:avLst/>
          </a:prstGeom>
        </p:spPr>
        <p:txBody>
          <a:bodyPr lIns="0" rIns="0" tIns="0" bIns="0" anchor="ctr">
            <a:noAutofit/>
          </a:bodyPr>
          <a:p>
            <a:r>
              <a:rPr b="0" lang="es-ES" sz="1800" spc="-1" strike="noStrike">
                <a:solidFill>
                  <a:srgbClr val="000000"/>
                </a:solidFill>
                <a:latin typeface="Arial"/>
              </a:rPr>
              <a:t>Pulse para editar el formato del texto de título</a:t>
            </a:r>
            <a:endParaRPr b="0" lang="es-ES" sz="1800" spc="-1" strike="noStrike">
              <a:solidFill>
                <a:srgbClr val="000000"/>
              </a:solidFill>
              <a:latin typeface="Arial"/>
            </a:endParaRPr>
          </a:p>
        </p:txBody>
      </p:sp>
      <p:sp>
        <p:nvSpPr>
          <p:cNvPr id="2" name="PlaceHolder 2"/>
          <p:cNvSpPr>
            <a:spLocks noGrp="1"/>
          </p:cNvSpPr>
          <p:nvPr>
            <p:ph type="body"/>
          </p:nvPr>
        </p:nvSpPr>
        <p:spPr>
          <a:xfrm>
            <a:off x="457200" y="1604520"/>
            <a:ext cx="8229240" cy="397728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es-ES" sz="1800" spc="-1" strike="noStrike">
                <a:solidFill>
                  <a:srgbClr val="000000"/>
                </a:solidFill>
                <a:latin typeface="Arial"/>
              </a:rPr>
              <a:t>Pulse para editar el formato de esquema del texto</a:t>
            </a:r>
            <a:endParaRPr b="0" lang="es-ES"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s-ES" sz="1800" spc="-1" strike="noStrike">
                <a:solidFill>
                  <a:srgbClr val="000000"/>
                </a:solidFill>
                <a:latin typeface="Arial"/>
              </a:rPr>
              <a:t>Segundo nivel del esquema</a:t>
            </a:r>
            <a:endParaRPr b="0" lang="es-ES"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s-ES" sz="1800" spc="-1" strike="noStrike">
                <a:solidFill>
                  <a:srgbClr val="000000"/>
                </a:solidFill>
                <a:latin typeface="Arial"/>
              </a:rPr>
              <a:t>Tercer nivel del esquema</a:t>
            </a:r>
            <a:endParaRPr b="0" lang="es-ES"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s-ES" sz="1800" spc="-1" strike="noStrike">
                <a:solidFill>
                  <a:srgbClr val="000000"/>
                </a:solidFill>
                <a:latin typeface="Arial"/>
              </a:rPr>
              <a:t>Cuarto nivel del esquema</a:t>
            </a:r>
            <a:endParaRPr b="0" lang="es-ES"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s-ES" sz="2000" spc="-1" strike="noStrike">
                <a:solidFill>
                  <a:srgbClr val="000000"/>
                </a:solidFill>
                <a:latin typeface="Arial"/>
              </a:rPr>
              <a:t>Quinto nivel del esquema</a:t>
            </a:r>
            <a:endParaRPr b="0" lang="es-ES" sz="20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s-ES" sz="2000" spc="-1" strike="noStrike">
                <a:solidFill>
                  <a:srgbClr val="000000"/>
                </a:solidFill>
                <a:latin typeface="Arial"/>
              </a:rPr>
              <a:t>Sexto nivel del esquema</a:t>
            </a:r>
            <a:endParaRPr b="0" lang="es-ES" sz="20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s-ES" sz="2000" spc="-1" strike="noStrike">
                <a:solidFill>
                  <a:srgbClr val="000000"/>
                </a:solidFill>
                <a:latin typeface="Arial"/>
              </a:rPr>
              <a:t>Séptimo nivel del esquema</a:t>
            </a:r>
            <a:endParaRPr b="0" lang="es-ES" sz="20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Lst>
</p:sldMaster>
</file>

<file path=ppt/slides/_rels/slide1.xml.rels><?xml version="1.0" encoding="UTF-8"?>
<Relationships xmlns="http://schemas.openxmlformats.org/package/2006/relationships"><Relationship Id="rId1" Type="http://schemas.openxmlformats.org/officeDocument/2006/relationships/image" Target="../media/image3.png"/><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slideLayout" Target="../slideLayouts/slideLayout1.xml"/><Relationship Id="rId5" Type="http://schemas.openxmlformats.org/officeDocument/2006/relationships/notesSlide" Target="../notesSlides/notesSlide1.xml"/>
</Relationships>
</file>

<file path=ppt/slides/_rels/slide2.xml.rels><?xml version="1.0" encoding="UTF-8"?>
<Relationships xmlns="http://schemas.openxmlformats.org/package/2006/relationships"><Relationship Id="rId1" Type="http://schemas.openxmlformats.org/officeDocument/2006/relationships/image" Target="../media/image6.png"/><Relationship Id="rId2" Type="http://schemas.openxmlformats.org/officeDocument/2006/relationships/image" Target="../media/image7.png"/><Relationship Id="rId3" Type="http://schemas.openxmlformats.org/officeDocument/2006/relationships/image" Target="../media/image8.png"/><Relationship Id="rId4" Type="http://schemas.openxmlformats.org/officeDocument/2006/relationships/slideLayout" Target="../slideLayouts/slideLayout1.xml"/><Relationship Id="rId5" Type="http://schemas.openxmlformats.org/officeDocument/2006/relationships/notesSlide" Target="../notesSlides/notesSlide2.xml"/>
</Relationships>
</file>

<file path=ppt/slides/_rels/slide3.xml.rels><?xml version="1.0" encoding="UTF-8"?>
<Relationships xmlns="http://schemas.openxmlformats.org/package/2006/relationships"><Relationship Id="rId1" Type="http://schemas.openxmlformats.org/officeDocument/2006/relationships/image" Target="../media/image9.png"/><Relationship Id="rId2" Type="http://schemas.openxmlformats.org/officeDocument/2006/relationships/image" Target="../media/image10.png"/><Relationship Id="rId3" Type="http://schemas.openxmlformats.org/officeDocument/2006/relationships/image" Target="../media/image11.png"/><Relationship Id="rId4" Type="http://schemas.openxmlformats.org/officeDocument/2006/relationships/image" Target="../media/image12.png"/><Relationship Id="rId5" Type="http://schemas.openxmlformats.org/officeDocument/2006/relationships/image" Target="../media/image13.png"/><Relationship Id="rId6" Type="http://schemas.openxmlformats.org/officeDocument/2006/relationships/image" Target="../media/image14.png"/><Relationship Id="rId7" Type="http://schemas.openxmlformats.org/officeDocument/2006/relationships/image" Target="../media/image15.png"/><Relationship Id="rId8" Type="http://schemas.openxmlformats.org/officeDocument/2006/relationships/slideLayout" Target="../slideLayouts/slideLayout1.xml"/><Relationship Id="rId9" Type="http://schemas.openxmlformats.org/officeDocument/2006/relationships/notesSlide" Target="../notesSlides/notesSlide3.xml"/>
</Relationships>
</file>

<file path=ppt/slides/_rels/slide4.xml.rels><?xml version="1.0" encoding="UTF-8"?>
<Relationships xmlns="http://schemas.openxmlformats.org/package/2006/relationships"><Relationship Id="rId1" Type="http://schemas.openxmlformats.org/officeDocument/2006/relationships/image" Target="../media/image16.png"/><Relationship Id="rId2" Type="http://schemas.openxmlformats.org/officeDocument/2006/relationships/image" Target="../media/image17.png"/><Relationship Id="rId3" Type="http://schemas.openxmlformats.org/officeDocument/2006/relationships/image" Target="../media/image18.png"/><Relationship Id="rId4" Type="http://schemas.openxmlformats.org/officeDocument/2006/relationships/image" Target="../media/image19.png"/><Relationship Id="rId5" Type="http://schemas.openxmlformats.org/officeDocument/2006/relationships/image" Target="../media/image20.png"/><Relationship Id="rId6" Type="http://schemas.openxmlformats.org/officeDocument/2006/relationships/image" Target="../media/image21.png"/><Relationship Id="rId7" Type="http://schemas.openxmlformats.org/officeDocument/2006/relationships/image" Target="../media/image22.png"/><Relationship Id="rId8" Type="http://schemas.openxmlformats.org/officeDocument/2006/relationships/slideLayout" Target="../slideLayouts/slideLayout1.xml"/><Relationship Id="rId9" Type="http://schemas.openxmlformats.org/officeDocument/2006/relationships/notesSlide" Target="../notesSlides/notesSlide4.xml"/>
</Relationships>
</file>

<file path=ppt/slides/_rels/slide5.xml.rels><?xml version="1.0" encoding="UTF-8"?>
<Relationships xmlns="http://schemas.openxmlformats.org/package/2006/relationships"><Relationship Id="rId1" Type="http://schemas.openxmlformats.org/officeDocument/2006/relationships/image" Target="../media/image23.png"/><Relationship Id="rId2" Type="http://schemas.openxmlformats.org/officeDocument/2006/relationships/image" Target="../media/image24.png"/><Relationship Id="rId3" Type="http://schemas.openxmlformats.org/officeDocument/2006/relationships/image" Target="../media/image25.png"/><Relationship Id="rId4" Type="http://schemas.openxmlformats.org/officeDocument/2006/relationships/image" Target="../media/image26.png"/><Relationship Id="rId5" Type="http://schemas.openxmlformats.org/officeDocument/2006/relationships/image" Target="../media/image27.png"/><Relationship Id="rId6" Type="http://schemas.openxmlformats.org/officeDocument/2006/relationships/image" Target="../media/image28.png"/><Relationship Id="rId7" Type="http://schemas.openxmlformats.org/officeDocument/2006/relationships/image" Target="../media/image29.png"/><Relationship Id="rId8" Type="http://schemas.openxmlformats.org/officeDocument/2006/relationships/image" Target="../media/image30.png"/><Relationship Id="rId9" Type="http://schemas.openxmlformats.org/officeDocument/2006/relationships/slideLayout" Target="../slideLayouts/slideLayout1.xml"/><Relationship Id="rId10" Type="http://schemas.openxmlformats.org/officeDocument/2006/relationships/notesSlide" Target="../notesSlides/notesSlide5.xml"/>
</Relationships>
</file>

<file path=ppt/slides/_rels/slide6.xml.rels><?xml version="1.0" encoding="UTF-8"?>
<Relationships xmlns="http://schemas.openxmlformats.org/package/2006/relationships"><Relationship Id="rId1" Type="http://schemas.openxmlformats.org/officeDocument/2006/relationships/image" Target="../media/image31.png"/><Relationship Id="rId2" Type="http://schemas.openxmlformats.org/officeDocument/2006/relationships/image" Target="../media/image32.png"/><Relationship Id="rId3" Type="http://schemas.openxmlformats.org/officeDocument/2006/relationships/image" Target="../media/image33.png"/><Relationship Id="rId4" Type="http://schemas.openxmlformats.org/officeDocument/2006/relationships/image" Target="../media/image34.png"/><Relationship Id="rId5" Type="http://schemas.openxmlformats.org/officeDocument/2006/relationships/image" Target="../media/image35.png"/><Relationship Id="rId6" Type="http://schemas.openxmlformats.org/officeDocument/2006/relationships/image" Target="../media/image36.png"/><Relationship Id="rId7" Type="http://schemas.openxmlformats.org/officeDocument/2006/relationships/slideLayout" Target="../slideLayouts/slideLayout1.xml"/><Relationship Id="rId8" Type="http://schemas.openxmlformats.org/officeDocument/2006/relationships/notesSlide" Target="../notesSlides/notesSlide6.xml"/>
</Relationships>
</file>

<file path=ppt/slides/_rels/slide7.xml.rels><?xml version="1.0" encoding="UTF-8"?>
<Relationships xmlns="http://schemas.openxmlformats.org/package/2006/relationships"><Relationship Id="rId1" Type="http://schemas.openxmlformats.org/officeDocument/2006/relationships/image" Target="../media/image37.png"/><Relationship Id="rId2" Type="http://schemas.openxmlformats.org/officeDocument/2006/relationships/image" Target="../media/image38.png"/><Relationship Id="rId3" Type="http://schemas.openxmlformats.org/officeDocument/2006/relationships/image" Target="../media/image39.png"/><Relationship Id="rId4" Type="http://schemas.openxmlformats.org/officeDocument/2006/relationships/image" Target="../media/image40.png"/><Relationship Id="rId5" Type="http://schemas.openxmlformats.org/officeDocument/2006/relationships/image" Target="../media/image41.png"/><Relationship Id="rId6" Type="http://schemas.openxmlformats.org/officeDocument/2006/relationships/image" Target="../media/image42.png"/><Relationship Id="rId7" Type="http://schemas.openxmlformats.org/officeDocument/2006/relationships/image" Target="../media/image43.png"/><Relationship Id="rId8" Type="http://schemas.openxmlformats.org/officeDocument/2006/relationships/slideLayout" Target="../slideLayouts/slideLayout1.xml"/><Relationship Id="rId9" Type="http://schemas.openxmlformats.org/officeDocument/2006/relationships/notesSlide" Target="../notesSlides/notesSlide7.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45" name="Imagen 3" descr=""/>
          <p:cNvPicPr/>
          <p:nvPr/>
        </p:nvPicPr>
        <p:blipFill>
          <a:blip r:embed="rId1"/>
          <a:stretch/>
        </p:blipFill>
        <p:spPr>
          <a:xfrm>
            <a:off x="7524720" y="6330960"/>
            <a:ext cx="1447200" cy="447120"/>
          </a:xfrm>
          <a:prstGeom prst="rect">
            <a:avLst/>
          </a:prstGeom>
          <a:ln>
            <a:noFill/>
          </a:ln>
        </p:spPr>
      </p:pic>
      <p:pic>
        <p:nvPicPr>
          <p:cNvPr id="46" name="Imagen 4" descr=""/>
          <p:cNvPicPr/>
          <p:nvPr/>
        </p:nvPicPr>
        <p:blipFill>
          <a:blip r:embed="rId2"/>
          <a:stretch/>
        </p:blipFill>
        <p:spPr>
          <a:xfrm>
            <a:off x="7559640" y="235080"/>
            <a:ext cx="1439280" cy="882000"/>
          </a:xfrm>
          <a:prstGeom prst="rect">
            <a:avLst/>
          </a:prstGeom>
          <a:ln>
            <a:noFill/>
          </a:ln>
        </p:spPr>
      </p:pic>
      <p:sp>
        <p:nvSpPr>
          <p:cNvPr id="47" name="CustomShape 1"/>
          <p:cNvSpPr/>
          <p:nvPr/>
        </p:nvSpPr>
        <p:spPr>
          <a:xfrm>
            <a:off x="179280" y="6202440"/>
            <a:ext cx="4430160" cy="577440"/>
          </a:xfrm>
          <a:prstGeom prst="rect">
            <a:avLst/>
          </a:prstGeom>
          <a:noFill/>
          <a:ln>
            <a:noFill/>
          </a:ln>
        </p:spPr>
        <p:style>
          <a:lnRef idx="0"/>
          <a:fillRef idx="0"/>
          <a:effectRef idx="0"/>
          <a:fontRef idx="minor"/>
        </p:style>
        <p:txBody>
          <a:bodyPr lIns="90000" rIns="90000" tIns="45000" bIns="45000">
            <a:spAutoFit/>
          </a:bodyPr>
          <a:p>
            <a:pPr>
              <a:lnSpc>
                <a:spcPct val="100000"/>
              </a:lnSpc>
            </a:pPr>
            <a:r>
              <a:rPr b="1" lang="es-ES" sz="3200" spc="-1" strike="noStrike">
                <a:solidFill>
                  <a:srgbClr val="d3ecf2"/>
                </a:solidFill>
                <a:latin typeface="Calibri"/>
                <a:ea typeface="DejaVu Sans"/>
              </a:rPr>
              <a:t>www.familiaysalud.es</a:t>
            </a:r>
            <a:endParaRPr b="0" lang="es-ES" sz="3200" spc="-1" strike="noStrike">
              <a:latin typeface="Arial"/>
            </a:endParaRPr>
          </a:p>
        </p:txBody>
      </p:sp>
      <p:sp>
        <p:nvSpPr>
          <p:cNvPr id="48" name="CustomShape 2"/>
          <p:cNvSpPr/>
          <p:nvPr/>
        </p:nvSpPr>
        <p:spPr>
          <a:xfrm>
            <a:off x="482760" y="1644480"/>
            <a:ext cx="8332200" cy="1308960"/>
          </a:xfrm>
          <a:prstGeom prst="rect">
            <a:avLst/>
          </a:prstGeom>
          <a:noFill/>
          <a:ln w="12600">
            <a:solidFill>
              <a:schemeClr val="tx1"/>
            </a:solidFill>
            <a:miter/>
          </a:ln>
        </p:spPr>
        <p:style>
          <a:lnRef idx="0"/>
          <a:fillRef idx="0"/>
          <a:effectRef idx="0"/>
          <a:fontRef idx="minor"/>
        </p:style>
        <p:txBody>
          <a:bodyPr lIns="90000" rIns="90000" tIns="45000" bIns="45000">
            <a:spAutoFit/>
          </a:bodyPr>
          <a:p>
            <a:pPr>
              <a:lnSpc>
                <a:spcPct val="100000"/>
              </a:lnSpc>
            </a:pPr>
            <a:r>
              <a:rPr b="1" lang="es-ES" sz="3200" spc="-1" strike="noStrike">
                <a:solidFill>
                  <a:srgbClr val="000000"/>
                </a:solidFill>
                <a:latin typeface="Arial"/>
                <a:ea typeface="DejaVu Sans"/>
              </a:rPr>
              <a:t>La discapacidad y el abuso sexual</a:t>
            </a:r>
            <a:endParaRPr b="0" lang="es-ES" sz="3200" spc="-1" strike="noStrike">
              <a:latin typeface="Arial"/>
            </a:endParaRPr>
          </a:p>
          <a:p>
            <a:pPr>
              <a:lnSpc>
                <a:spcPct val="100000"/>
              </a:lnSpc>
            </a:pPr>
            <a:r>
              <a:rPr b="1" lang="es-ES" sz="2400" spc="-1" strike="noStrike">
                <a:solidFill>
                  <a:srgbClr val="000000"/>
                </a:solidFill>
                <a:latin typeface="Arial"/>
                <a:ea typeface="DejaVu Sans"/>
              </a:rPr>
              <a:t>Lo que deben saber los educadores sobre el abuso sexual infantil (II)</a:t>
            </a:r>
            <a:endParaRPr b="0" lang="es-ES" sz="2400" spc="-1" strike="noStrike">
              <a:latin typeface="Arial"/>
            </a:endParaRPr>
          </a:p>
        </p:txBody>
      </p:sp>
      <p:sp>
        <p:nvSpPr>
          <p:cNvPr id="49" name="CustomShape 3"/>
          <p:cNvSpPr/>
          <p:nvPr/>
        </p:nvSpPr>
        <p:spPr>
          <a:xfrm>
            <a:off x="2487600" y="3922560"/>
            <a:ext cx="5079240" cy="394920"/>
          </a:xfrm>
          <a:prstGeom prst="rect">
            <a:avLst/>
          </a:prstGeom>
          <a:noFill/>
          <a:ln>
            <a:noFill/>
          </a:ln>
        </p:spPr>
        <p:style>
          <a:lnRef idx="0"/>
          <a:fillRef idx="0"/>
          <a:effectRef idx="0"/>
          <a:fontRef idx="minor"/>
        </p:style>
        <p:txBody>
          <a:bodyPr lIns="90000" rIns="90000" tIns="45000" bIns="45000">
            <a:spAutoFit/>
          </a:bodyPr>
          <a:p>
            <a:pPr>
              <a:lnSpc>
                <a:spcPct val="100000"/>
              </a:lnSpc>
            </a:pPr>
            <a:r>
              <a:rPr b="0" lang="es-ES" sz="2000" spc="-1" strike="noStrike">
                <a:solidFill>
                  <a:srgbClr val="000000"/>
                </a:solidFill>
                <a:latin typeface="Arial"/>
                <a:ea typeface="DejaVu Sans"/>
              </a:rPr>
              <a:t>Carmen de Manuel. </a:t>
            </a:r>
            <a:r>
              <a:rPr b="0" lang="es-ES" sz="1800" spc="-1" strike="noStrike">
                <a:solidFill>
                  <a:srgbClr val="000000"/>
                </a:solidFill>
                <a:latin typeface="Arial"/>
                <a:ea typeface="DejaVu Sans"/>
              </a:rPr>
              <a:t>Psicóloga clínica</a:t>
            </a:r>
            <a:endParaRPr b="0" lang="es-ES" sz="1800" spc="-1" strike="noStrike">
              <a:latin typeface="Arial"/>
            </a:endParaRPr>
          </a:p>
        </p:txBody>
      </p:sp>
      <p:pic>
        <p:nvPicPr>
          <p:cNvPr id="50" name="Imagen 2" descr=""/>
          <p:cNvPicPr/>
          <p:nvPr/>
        </p:nvPicPr>
        <p:blipFill>
          <a:blip r:embed="rId3"/>
          <a:stretch/>
        </p:blipFill>
        <p:spPr>
          <a:xfrm>
            <a:off x="7492320" y="4647600"/>
            <a:ext cx="1512000" cy="1259280"/>
          </a:xfrm>
          <a:prstGeom prst="rect">
            <a:avLst/>
          </a:prstGeom>
          <a:ln>
            <a:noFill/>
          </a:ln>
        </p:spPr>
      </p:pic>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51" name="Imagen 3" descr=""/>
          <p:cNvPicPr/>
          <p:nvPr/>
        </p:nvPicPr>
        <p:blipFill>
          <a:blip r:embed="rId1"/>
          <a:stretch/>
        </p:blipFill>
        <p:spPr>
          <a:xfrm>
            <a:off x="7524720" y="6330960"/>
            <a:ext cx="1447200" cy="447120"/>
          </a:xfrm>
          <a:prstGeom prst="rect">
            <a:avLst/>
          </a:prstGeom>
          <a:ln>
            <a:noFill/>
          </a:ln>
        </p:spPr>
      </p:pic>
      <p:pic>
        <p:nvPicPr>
          <p:cNvPr id="52" name="Imagen 4" descr=""/>
          <p:cNvPicPr/>
          <p:nvPr/>
        </p:nvPicPr>
        <p:blipFill>
          <a:blip r:embed="rId2"/>
          <a:stretch/>
        </p:blipFill>
        <p:spPr>
          <a:xfrm>
            <a:off x="7559640" y="235080"/>
            <a:ext cx="1439280" cy="882000"/>
          </a:xfrm>
          <a:prstGeom prst="rect">
            <a:avLst/>
          </a:prstGeom>
          <a:ln>
            <a:noFill/>
          </a:ln>
        </p:spPr>
      </p:pic>
      <p:sp>
        <p:nvSpPr>
          <p:cNvPr id="53" name="CustomShape 1"/>
          <p:cNvSpPr/>
          <p:nvPr/>
        </p:nvSpPr>
        <p:spPr>
          <a:xfrm>
            <a:off x="179280" y="6202440"/>
            <a:ext cx="4430160" cy="577440"/>
          </a:xfrm>
          <a:prstGeom prst="rect">
            <a:avLst/>
          </a:prstGeom>
          <a:noFill/>
          <a:ln>
            <a:noFill/>
          </a:ln>
        </p:spPr>
        <p:style>
          <a:lnRef idx="0"/>
          <a:fillRef idx="0"/>
          <a:effectRef idx="0"/>
          <a:fontRef idx="minor"/>
        </p:style>
        <p:txBody>
          <a:bodyPr lIns="90000" rIns="90000" tIns="45000" bIns="45000">
            <a:spAutoFit/>
          </a:bodyPr>
          <a:p>
            <a:pPr>
              <a:lnSpc>
                <a:spcPct val="100000"/>
              </a:lnSpc>
            </a:pPr>
            <a:r>
              <a:rPr b="1" lang="es-ES" sz="3200" spc="-1" strike="noStrike">
                <a:solidFill>
                  <a:srgbClr val="d3ecf2"/>
                </a:solidFill>
                <a:latin typeface="Calibri"/>
                <a:ea typeface="DejaVu Sans"/>
              </a:rPr>
              <a:t>www.familiaysalud.es</a:t>
            </a:r>
            <a:endParaRPr b="0" lang="es-ES" sz="3200" spc="-1" strike="noStrike">
              <a:latin typeface="Arial"/>
            </a:endParaRPr>
          </a:p>
        </p:txBody>
      </p:sp>
      <p:sp>
        <p:nvSpPr>
          <p:cNvPr id="54" name="CustomShape 2"/>
          <p:cNvSpPr/>
          <p:nvPr/>
        </p:nvSpPr>
        <p:spPr>
          <a:xfrm>
            <a:off x="380880" y="230040"/>
            <a:ext cx="7178040" cy="492840"/>
          </a:xfrm>
          <a:prstGeom prst="rect">
            <a:avLst/>
          </a:prstGeom>
          <a:noFill/>
          <a:ln>
            <a:noFill/>
          </a:ln>
        </p:spPr>
        <p:style>
          <a:lnRef idx="0"/>
          <a:fillRef idx="0"/>
          <a:effectRef idx="0"/>
          <a:fontRef idx="minor"/>
        </p:style>
        <p:txBody>
          <a:bodyPr lIns="90000" rIns="90000" tIns="45000" bIns="45000">
            <a:noAutofit/>
          </a:bodyPr>
          <a:p>
            <a:pPr>
              <a:lnSpc>
                <a:spcPct val="90000"/>
              </a:lnSpc>
            </a:pPr>
            <a:r>
              <a:rPr b="1" lang="es-ES" sz="3400" spc="-151" strike="noStrike">
                <a:solidFill>
                  <a:srgbClr val="000000"/>
                </a:solidFill>
                <a:latin typeface="Calibri"/>
                <a:ea typeface="DejaVu Sans"/>
              </a:rPr>
              <a:t>Discapacidad y abuso sexual infantil</a:t>
            </a:r>
            <a:endParaRPr b="0" lang="es-ES" sz="3400" spc="-1" strike="noStrike">
              <a:latin typeface="Arial"/>
            </a:endParaRPr>
          </a:p>
        </p:txBody>
      </p:sp>
      <p:sp>
        <p:nvSpPr>
          <p:cNvPr id="55" name="CustomShape 3"/>
          <p:cNvSpPr/>
          <p:nvPr/>
        </p:nvSpPr>
        <p:spPr>
          <a:xfrm>
            <a:off x="380880" y="1555920"/>
            <a:ext cx="8381160" cy="4077720"/>
          </a:xfrm>
          <a:prstGeom prst="rect">
            <a:avLst/>
          </a:prstGeom>
          <a:noFill/>
          <a:ln>
            <a:noFill/>
          </a:ln>
        </p:spPr>
        <p:style>
          <a:lnRef idx="0"/>
          <a:fillRef idx="0"/>
          <a:effectRef idx="0"/>
          <a:fontRef idx="minor"/>
        </p:style>
        <p:txBody>
          <a:bodyPr lIns="90000" rIns="90000" tIns="45000" bIns="45000">
            <a:noAutofit/>
          </a:bodyPr>
          <a:p>
            <a:pPr algn="just">
              <a:lnSpc>
                <a:spcPct val="125000"/>
              </a:lnSpc>
            </a:pPr>
            <a:r>
              <a:rPr b="0" lang="es-ES" sz="2800" spc="-1" strike="noStrike">
                <a:solidFill>
                  <a:srgbClr val="000000"/>
                </a:solidFill>
                <a:latin typeface="Calibri"/>
                <a:ea typeface="DejaVu Sans"/>
              </a:rPr>
              <a:t>Los niños y las niñas con algún tipo de discapacidad,  física, psíquica o sensorial, tienen un mayor riesgo de sufrir abusos sexuales que los demás niños. Es por ello por lo que padres, madres, educadores y profesionales en general deben estar más alerta.</a:t>
            </a:r>
            <a:endParaRPr b="0" lang="es-ES" sz="2800" spc="-1" strike="noStrike">
              <a:latin typeface="Arial"/>
            </a:endParaRPr>
          </a:p>
        </p:txBody>
      </p:sp>
      <p:pic>
        <p:nvPicPr>
          <p:cNvPr id="56" name="Imagen 9" descr=""/>
          <p:cNvPicPr/>
          <p:nvPr/>
        </p:nvPicPr>
        <p:blipFill>
          <a:blip r:embed="rId3"/>
          <a:stretch/>
        </p:blipFill>
        <p:spPr>
          <a:xfrm>
            <a:off x="7492320" y="4647600"/>
            <a:ext cx="1512000" cy="1259280"/>
          </a:xfrm>
          <a:prstGeom prst="rect">
            <a:avLst/>
          </a:prstGeom>
          <a:ln>
            <a:noFill/>
          </a:ln>
        </p:spPr>
      </p:pic>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57" name="Imagen 3" descr=""/>
          <p:cNvPicPr/>
          <p:nvPr/>
        </p:nvPicPr>
        <p:blipFill>
          <a:blip r:embed="rId1"/>
          <a:stretch/>
        </p:blipFill>
        <p:spPr>
          <a:xfrm>
            <a:off x="7524720" y="6330960"/>
            <a:ext cx="1447200" cy="447120"/>
          </a:xfrm>
          <a:prstGeom prst="rect">
            <a:avLst/>
          </a:prstGeom>
          <a:ln>
            <a:noFill/>
          </a:ln>
        </p:spPr>
      </p:pic>
      <p:pic>
        <p:nvPicPr>
          <p:cNvPr id="58" name="Imagen 4" descr=""/>
          <p:cNvPicPr/>
          <p:nvPr/>
        </p:nvPicPr>
        <p:blipFill>
          <a:blip r:embed="rId2"/>
          <a:stretch/>
        </p:blipFill>
        <p:spPr>
          <a:xfrm>
            <a:off x="7559640" y="235080"/>
            <a:ext cx="1439280" cy="882000"/>
          </a:xfrm>
          <a:prstGeom prst="rect">
            <a:avLst/>
          </a:prstGeom>
          <a:ln>
            <a:noFill/>
          </a:ln>
        </p:spPr>
      </p:pic>
      <p:sp>
        <p:nvSpPr>
          <p:cNvPr id="59" name="CustomShape 1"/>
          <p:cNvSpPr/>
          <p:nvPr/>
        </p:nvSpPr>
        <p:spPr>
          <a:xfrm>
            <a:off x="179280" y="6202440"/>
            <a:ext cx="4430160" cy="577440"/>
          </a:xfrm>
          <a:prstGeom prst="rect">
            <a:avLst/>
          </a:prstGeom>
          <a:noFill/>
          <a:ln>
            <a:noFill/>
          </a:ln>
        </p:spPr>
        <p:style>
          <a:lnRef idx="0"/>
          <a:fillRef idx="0"/>
          <a:effectRef idx="0"/>
          <a:fontRef idx="minor"/>
        </p:style>
        <p:txBody>
          <a:bodyPr lIns="90000" rIns="90000" tIns="45000" bIns="45000">
            <a:spAutoFit/>
          </a:bodyPr>
          <a:p>
            <a:pPr>
              <a:lnSpc>
                <a:spcPct val="100000"/>
              </a:lnSpc>
            </a:pPr>
            <a:r>
              <a:rPr b="1" lang="es-ES" sz="3200" spc="-1" strike="noStrike">
                <a:solidFill>
                  <a:srgbClr val="d3ecf2"/>
                </a:solidFill>
                <a:latin typeface="Calibri"/>
                <a:ea typeface="DejaVu Sans"/>
              </a:rPr>
              <a:t>www.familiaysalud.es</a:t>
            </a:r>
            <a:endParaRPr b="0" lang="es-ES" sz="3200" spc="-1" strike="noStrike">
              <a:latin typeface="Arial"/>
            </a:endParaRPr>
          </a:p>
        </p:txBody>
      </p:sp>
      <p:sp>
        <p:nvSpPr>
          <p:cNvPr id="60" name="CustomShape 2"/>
          <p:cNvSpPr/>
          <p:nvPr/>
        </p:nvSpPr>
        <p:spPr>
          <a:xfrm>
            <a:off x="380880" y="230040"/>
            <a:ext cx="7293960" cy="886680"/>
          </a:xfrm>
          <a:prstGeom prst="rect">
            <a:avLst/>
          </a:prstGeom>
          <a:noFill/>
          <a:ln>
            <a:noFill/>
          </a:ln>
        </p:spPr>
        <p:style>
          <a:lnRef idx="0"/>
          <a:fillRef idx="0"/>
          <a:effectRef idx="0"/>
          <a:fontRef idx="minor"/>
        </p:style>
        <p:txBody>
          <a:bodyPr lIns="90000" rIns="90000" tIns="45000" bIns="45000">
            <a:noAutofit/>
          </a:bodyPr>
          <a:p>
            <a:pPr>
              <a:lnSpc>
                <a:spcPct val="90000"/>
              </a:lnSpc>
            </a:pPr>
            <a:r>
              <a:rPr b="1" lang="es-ES" sz="2800" spc="-151" strike="noStrike">
                <a:solidFill>
                  <a:srgbClr val="000000"/>
                </a:solidFill>
                <a:latin typeface="Calibri"/>
                <a:ea typeface="DejaVu Sans"/>
              </a:rPr>
              <a:t>¿Por qué es más frecuente el abuso sexual en los niños con algún tipo de discapacidad?</a:t>
            </a:r>
            <a:endParaRPr b="0" lang="es-ES" sz="2800" spc="-1" strike="noStrike">
              <a:latin typeface="Arial"/>
            </a:endParaRPr>
          </a:p>
        </p:txBody>
      </p:sp>
      <p:sp>
        <p:nvSpPr>
          <p:cNvPr id="61" name="CustomShape 3"/>
          <p:cNvSpPr/>
          <p:nvPr/>
        </p:nvSpPr>
        <p:spPr>
          <a:xfrm>
            <a:off x="419040" y="1303560"/>
            <a:ext cx="8209080" cy="4628880"/>
          </a:xfrm>
          <a:prstGeom prst="rect">
            <a:avLst/>
          </a:prstGeom>
          <a:noFill/>
          <a:ln>
            <a:noFill/>
          </a:ln>
        </p:spPr>
        <p:style>
          <a:lnRef idx="0"/>
          <a:fillRef idx="0"/>
          <a:effectRef idx="0"/>
          <a:fontRef idx="minor"/>
        </p:style>
        <p:txBody>
          <a:bodyPr lIns="90000" rIns="90000" tIns="45000" bIns="45000">
            <a:noAutofit/>
          </a:bodyPr>
          <a:p>
            <a:pPr indent="-396000" algn="just">
              <a:lnSpc>
                <a:spcPct val="100000"/>
              </a:lnSpc>
              <a:spcBef>
                <a:spcPts val="601"/>
              </a:spcBef>
              <a:buSzPct val="100000"/>
              <a:buBlip>
                <a:blip r:embed="rId3"/>
              </a:buBlip>
            </a:pPr>
            <a:r>
              <a:rPr b="0" lang="es-ES" sz="2400" spc="-1" strike="noStrike">
                <a:solidFill>
                  <a:srgbClr val="000000"/>
                </a:solidFill>
                <a:latin typeface="Calibri"/>
                <a:ea typeface="DejaVu Sans"/>
              </a:rPr>
              <a:t>Estos niños precisan más ayuda en la higiene y en el cuidado físico. Lo que aumenta el riego de abuso sexual por un mayor acceso a su cuerpo.</a:t>
            </a:r>
            <a:endParaRPr b="0" lang="es-ES" sz="2400" spc="-1" strike="noStrike">
              <a:latin typeface="Arial"/>
            </a:endParaRPr>
          </a:p>
          <a:p>
            <a:pPr indent="-396000" algn="just">
              <a:lnSpc>
                <a:spcPct val="100000"/>
              </a:lnSpc>
              <a:spcBef>
                <a:spcPts val="601"/>
              </a:spcBef>
              <a:buSzPct val="100000"/>
              <a:buBlip>
                <a:blip r:embed="rId4"/>
              </a:buBlip>
            </a:pPr>
            <a:r>
              <a:rPr b="0" lang="es-ES" sz="2400" spc="-1" strike="noStrike">
                <a:solidFill>
                  <a:srgbClr val="000000"/>
                </a:solidFill>
                <a:latin typeface="Calibri"/>
                <a:ea typeface="DejaVu Sans"/>
              </a:rPr>
              <a:t>El mayor contacto físico con el niño discapacitado hace que tenga más dificultades en reconocer un contacto abusivo de otro que no lo es. </a:t>
            </a:r>
            <a:endParaRPr b="0" lang="es-ES" sz="2400" spc="-1" strike="noStrike">
              <a:latin typeface="Arial"/>
            </a:endParaRPr>
          </a:p>
          <a:p>
            <a:pPr indent="-396000" algn="just">
              <a:lnSpc>
                <a:spcPct val="100000"/>
              </a:lnSpc>
              <a:spcBef>
                <a:spcPts val="601"/>
              </a:spcBef>
              <a:buSzPct val="100000"/>
              <a:buBlip>
                <a:blip r:embed="rId5"/>
              </a:buBlip>
            </a:pPr>
            <a:r>
              <a:rPr b="0" lang="es-ES" sz="2400" spc="-1" strike="noStrike">
                <a:solidFill>
                  <a:srgbClr val="000000"/>
                </a:solidFill>
                <a:latin typeface="Calibri"/>
                <a:ea typeface="DejaVu Sans"/>
              </a:rPr>
              <a:t>Tienen varios cuidadores que cambian con frecuencia. El riesgo de abuso por parte de alguno de estos cuidadores es mayor.</a:t>
            </a:r>
            <a:endParaRPr b="0" lang="es-ES" sz="2400" spc="-1" strike="noStrike">
              <a:latin typeface="Arial"/>
            </a:endParaRPr>
          </a:p>
          <a:p>
            <a:pPr indent="-396000">
              <a:lnSpc>
                <a:spcPct val="100000"/>
              </a:lnSpc>
              <a:spcBef>
                <a:spcPts val="601"/>
              </a:spcBef>
              <a:buSzPct val="100000"/>
              <a:buBlip>
                <a:blip r:embed="rId6"/>
              </a:buBlip>
            </a:pPr>
            <a:r>
              <a:rPr b="0" lang="es-ES" sz="2400" spc="-1" strike="noStrike">
                <a:solidFill>
                  <a:srgbClr val="000000"/>
                </a:solidFill>
                <a:latin typeface="Calibri"/>
                <a:ea typeface="DejaVu Sans"/>
              </a:rPr>
              <a:t>Les cuesta diferenciar entre contactos físicos                permitidos o no y con quién es más difícil para estos             niños.</a:t>
            </a:r>
            <a:endParaRPr b="0" lang="es-ES" sz="2400" spc="-1" strike="noStrike">
              <a:latin typeface="Arial"/>
            </a:endParaRPr>
          </a:p>
        </p:txBody>
      </p:sp>
      <p:pic>
        <p:nvPicPr>
          <p:cNvPr id="62" name="Imagen 9" descr=""/>
          <p:cNvPicPr/>
          <p:nvPr/>
        </p:nvPicPr>
        <p:blipFill>
          <a:blip r:embed="rId7"/>
          <a:stretch/>
        </p:blipFill>
        <p:spPr>
          <a:xfrm>
            <a:off x="7492320" y="4647600"/>
            <a:ext cx="1512000" cy="1259280"/>
          </a:xfrm>
          <a:prstGeom prst="rect">
            <a:avLst/>
          </a:prstGeom>
          <a:ln>
            <a:noFill/>
          </a:ln>
        </p:spPr>
      </p:pic>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63" name="Imagen 3" descr=""/>
          <p:cNvPicPr/>
          <p:nvPr/>
        </p:nvPicPr>
        <p:blipFill>
          <a:blip r:embed="rId1"/>
          <a:stretch/>
        </p:blipFill>
        <p:spPr>
          <a:xfrm>
            <a:off x="7524720" y="6330960"/>
            <a:ext cx="1447200" cy="447120"/>
          </a:xfrm>
          <a:prstGeom prst="rect">
            <a:avLst/>
          </a:prstGeom>
          <a:ln>
            <a:noFill/>
          </a:ln>
        </p:spPr>
      </p:pic>
      <p:pic>
        <p:nvPicPr>
          <p:cNvPr id="64" name="Imagen 4" descr=""/>
          <p:cNvPicPr/>
          <p:nvPr/>
        </p:nvPicPr>
        <p:blipFill>
          <a:blip r:embed="rId2"/>
          <a:stretch/>
        </p:blipFill>
        <p:spPr>
          <a:xfrm>
            <a:off x="7559640" y="235080"/>
            <a:ext cx="1439280" cy="882000"/>
          </a:xfrm>
          <a:prstGeom prst="rect">
            <a:avLst/>
          </a:prstGeom>
          <a:ln>
            <a:noFill/>
          </a:ln>
        </p:spPr>
      </p:pic>
      <p:sp>
        <p:nvSpPr>
          <p:cNvPr id="65" name="CustomShape 1"/>
          <p:cNvSpPr/>
          <p:nvPr/>
        </p:nvSpPr>
        <p:spPr>
          <a:xfrm>
            <a:off x="179280" y="6202440"/>
            <a:ext cx="4430160" cy="577440"/>
          </a:xfrm>
          <a:prstGeom prst="rect">
            <a:avLst/>
          </a:prstGeom>
          <a:noFill/>
          <a:ln>
            <a:noFill/>
          </a:ln>
        </p:spPr>
        <p:style>
          <a:lnRef idx="0"/>
          <a:fillRef idx="0"/>
          <a:effectRef idx="0"/>
          <a:fontRef idx="minor"/>
        </p:style>
        <p:txBody>
          <a:bodyPr lIns="90000" rIns="90000" tIns="45000" bIns="45000">
            <a:spAutoFit/>
          </a:bodyPr>
          <a:p>
            <a:pPr>
              <a:lnSpc>
                <a:spcPct val="100000"/>
              </a:lnSpc>
            </a:pPr>
            <a:r>
              <a:rPr b="1" lang="es-ES" sz="3200" spc="-1" strike="noStrike">
                <a:solidFill>
                  <a:srgbClr val="d3ecf2"/>
                </a:solidFill>
                <a:latin typeface="Calibri"/>
                <a:ea typeface="DejaVu Sans"/>
              </a:rPr>
              <a:t>www.familiaysalud.es</a:t>
            </a:r>
            <a:endParaRPr b="0" lang="es-ES" sz="3200" spc="-1" strike="noStrike">
              <a:latin typeface="Arial"/>
            </a:endParaRPr>
          </a:p>
        </p:txBody>
      </p:sp>
      <p:sp>
        <p:nvSpPr>
          <p:cNvPr id="66" name="CustomShape 2"/>
          <p:cNvSpPr/>
          <p:nvPr/>
        </p:nvSpPr>
        <p:spPr>
          <a:xfrm>
            <a:off x="380880" y="230040"/>
            <a:ext cx="7293960" cy="886680"/>
          </a:xfrm>
          <a:prstGeom prst="rect">
            <a:avLst/>
          </a:prstGeom>
          <a:noFill/>
          <a:ln>
            <a:noFill/>
          </a:ln>
        </p:spPr>
        <p:style>
          <a:lnRef idx="0"/>
          <a:fillRef idx="0"/>
          <a:effectRef idx="0"/>
          <a:fontRef idx="minor"/>
        </p:style>
        <p:txBody>
          <a:bodyPr lIns="90000" rIns="90000" tIns="45000" bIns="45000">
            <a:noAutofit/>
          </a:bodyPr>
          <a:p>
            <a:pPr>
              <a:lnSpc>
                <a:spcPct val="90000"/>
              </a:lnSpc>
            </a:pPr>
            <a:r>
              <a:rPr b="1" lang="es-ES" sz="2800" spc="-151" strike="noStrike">
                <a:solidFill>
                  <a:srgbClr val="000000"/>
                </a:solidFill>
                <a:latin typeface="Calibri"/>
                <a:ea typeface="DejaVu Sans"/>
              </a:rPr>
              <a:t>¿Por qué es más frecuente el abuso sexual en los niños con algún tipo de discapacidad?</a:t>
            </a:r>
            <a:endParaRPr b="0" lang="es-ES" sz="2800" spc="-1" strike="noStrike">
              <a:latin typeface="Arial"/>
            </a:endParaRPr>
          </a:p>
        </p:txBody>
      </p:sp>
      <p:sp>
        <p:nvSpPr>
          <p:cNvPr id="67" name="CustomShape 3"/>
          <p:cNvSpPr/>
          <p:nvPr/>
        </p:nvSpPr>
        <p:spPr>
          <a:xfrm>
            <a:off x="419040" y="1303560"/>
            <a:ext cx="8209080" cy="3731400"/>
          </a:xfrm>
          <a:prstGeom prst="rect">
            <a:avLst/>
          </a:prstGeom>
          <a:noFill/>
          <a:ln>
            <a:noFill/>
          </a:ln>
        </p:spPr>
        <p:style>
          <a:lnRef idx="0"/>
          <a:fillRef idx="0"/>
          <a:effectRef idx="0"/>
          <a:fontRef idx="minor"/>
        </p:style>
        <p:txBody>
          <a:bodyPr lIns="90000" rIns="90000" tIns="45000" bIns="45000">
            <a:noAutofit/>
          </a:bodyPr>
          <a:p>
            <a:pPr indent="-396000" algn="just">
              <a:lnSpc>
                <a:spcPct val="100000"/>
              </a:lnSpc>
              <a:spcBef>
                <a:spcPts val="601"/>
              </a:spcBef>
              <a:buSzPct val="100000"/>
              <a:buBlip>
                <a:blip r:embed="rId3"/>
              </a:buBlip>
            </a:pPr>
            <a:r>
              <a:rPr b="0" lang="es-ES" sz="2400" spc="-1" strike="noStrike">
                <a:solidFill>
                  <a:srgbClr val="000000"/>
                </a:solidFill>
                <a:latin typeface="Calibri"/>
                <a:ea typeface="DejaVu Sans"/>
              </a:rPr>
              <a:t>Además, es más difícil que el niño discapacitado se dé cuenta de lo que le ocurre.</a:t>
            </a:r>
            <a:endParaRPr b="0" lang="es-ES" sz="2400" spc="-1" strike="noStrike">
              <a:latin typeface="Arial"/>
            </a:endParaRPr>
          </a:p>
          <a:p>
            <a:pPr indent="-396000" algn="just">
              <a:lnSpc>
                <a:spcPct val="100000"/>
              </a:lnSpc>
              <a:spcBef>
                <a:spcPts val="601"/>
              </a:spcBef>
              <a:buSzPct val="100000"/>
              <a:buBlip>
                <a:blip r:embed="rId4"/>
              </a:buBlip>
            </a:pPr>
            <a:r>
              <a:rPr b="0" lang="es-ES" sz="2400" spc="-1" strike="noStrike">
                <a:solidFill>
                  <a:srgbClr val="000000"/>
                </a:solidFill>
                <a:latin typeface="Calibri"/>
                <a:ea typeface="DejaVu Sans"/>
              </a:rPr>
              <a:t>Y, si lo hiciera, de que se defienda y lo pueda contar.</a:t>
            </a:r>
            <a:endParaRPr b="0" lang="es-ES" sz="2400" spc="-1" strike="noStrike">
              <a:latin typeface="Arial"/>
            </a:endParaRPr>
          </a:p>
          <a:p>
            <a:pPr indent="-396000" algn="just">
              <a:lnSpc>
                <a:spcPct val="100000"/>
              </a:lnSpc>
              <a:spcBef>
                <a:spcPts val="601"/>
              </a:spcBef>
              <a:buSzPct val="100000"/>
              <a:buBlip>
                <a:blip r:embed="rId5"/>
              </a:buBlip>
            </a:pPr>
            <a:r>
              <a:rPr b="0" lang="es-ES" sz="2400" spc="-1" strike="noStrike">
                <a:solidFill>
                  <a:srgbClr val="000000"/>
                </a:solidFill>
                <a:latin typeface="Calibri"/>
                <a:ea typeface="DejaVu Sans"/>
              </a:rPr>
              <a:t>Existe también la tendencia a no creer a estos niños cuando dicen que han abusado de ellos.</a:t>
            </a:r>
            <a:endParaRPr b="0" lang="es-ES" sz="2400" spc="-1" strike="noStrike">
              <a:latin typeface="Arial"/>
            </a:endParaRPr>
          </a:p>
          <a:p>
            <a:pPr indent="-396000" algn="just">
              <a:lnSpc>
                <a:spcPct val="100000"/>
              </a:lnSpc>
              <a:spcBef>
                <a:spcPts val="601"/>
              </a:spcBef>
              <a:buSzPct val="100000"/>
              <a:buBlip>
                <a:blip r:embed="rId6"/>
              </a:buBlip>
            </a:pPr>
            <a:r>
              <a:rPr b="0" lang="es-ES" sz="2400" spc="-1" strike="noStrike">
                <a:solidFill>
                  <a:srgbClr val="000000"/>
                </a:solidFill>
                <a:latin typeface="Calibri"/>
                <a:ea typeface="DejaVu Sans"/>
              </a:rPr>
              <a:t>Y, justamente de esto se aprovecha el abusador. Piensa que el niño no le va a delatar porque no se da cuenta de lo que le pasa. Y que si lo contara quién iba a creerle. Y apoyado en estas ideas, les ve como una víctima fácil.</a:t>
            </a:r>
            <a:endParaRPr b="0" lang="es-ES" sz="2400" spc="-1" strike="noStrike">
              <a:latin typeface="Arial"/>
            </a:endParaRPr>
          </a:p>
        </p:txBody>
      </p:sp>
      <p:pic>
        <p:nvPicPr>
          <p:cNvPr id="68" name="Imagen 9" descr=""/>
          <p:cNvPicPr/>
          <p:nvPr/>
        </p:nvPicPr>
        <p:blipFill>
          <a:blip r:embed="rId7"/>
          <a:stretch/>
        </p:blipFill>
        <p:spPr>
          <a:xfrm>
            <a:off x="7492320" y="4647600"/>
            <a:ext cx="1512000" cy="1259280"/>
          </a:xfrm>
          <a:prstGeom prst="rect">
            <a:avLst/>
          </a:prstGeom>
          <a:ln>
            <a:noFill/>
          </a:ln>
        </p:spPr>
      </p:pic>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69" name="Imagen 3" descr=""/>
          <p:cNvPicPr/>
          <p:nvPr/>
        </p:nvPicPr>
        <p:blipFill>
          <a:blip r:embed="rId1"/>
          <a:stretch/>
        </p:blipFill>
        <p:spPr>
          <a:xfrm>
            <a:off x="7524720" y="6330960"/>
            <a:ext cx="1447200" cy="447120"/>
          </a:xfrm>
          <a:prstGeom prst="rect">
            <a:avLst/>
          </a:prstGeom>
          <a:ln>
            <a:noFill/>
          </a:ln>
        </p:spPr>
      </p:pic>
      <p:pic>
        <p:nvPicPr>
          <p:cNvPr id="70" name="Imagen 4" descr=""/>
          <p:cNvPicPr/>
          <p:nvPr/>
        </p:nvPicPr>
        <p:blipFill>
          <a:blip r:embed="rId2"/>
          <a:stretch/>
        </p:blipFill>
        <p:spPr>
          <a:xfrm>
            <a:off x="7559640" y="235080"/>
            <a:ext cx="1439280" cy="882000"/>
          </a:xfrm>
          <a:prstGeom prst="rect">
            <a:avLst/>
          </a:prstGeom>
          <a:ln>
            <a:noFill/>
          </a:ln>
        </p:spPr>
      </p:pic>
      <p:sp>
        <p:nvSpPr>
          <p:cNvPr id="71" name="CustomShape 1"/>
          <p:cNvSpPr/>
          <p:nvPr/>
        </p:nvSpPr>
        <p:spPr>
          <a:xfrm>
            <a:off x="179280" y="6202440"/>
            <a:ext cx="4430160" cy="577440"/>
          </a:xfrm>
          <a:prstGeom prst="rect">
            <a:avLst/>
          </a:prstGeom>
          <a:noFill/>
          <a:ln>
            <a:noFill/>
          </a:ln>
        </p:spPr>
        <p:style>
          <a:lnRef idx="0"/>
          <a:fillRef idx="0"/>
          <a:effectRef idx="0"/>
          <a:fontRef idx="minor"/>
        </p:style>
        <p:txBody>
          <a:bodyPr lIns="90000" rIns="90000" tIns="45000" bIns="45000">
            <a:spAutoFit/>
          </a:bodyPr>
          <a:p>
            <a:pPr>
              <a:lnSpc>
                <a:spcPct val="100000"/>
              </a:lnSpc>
            </a:pPr>
            <a:r>
              <a:rPr b="1" lang="es-ES" sz="3200" spc="-1" strike="noStrike">
                <a:solidFill>
                  <a:srgbClr val="d3ecf2"/>
                </a:solidFill>
                <a:latin typeface="Calibri"/>
                <a:ea typeface="DejaVu Sans"/>
              </a:rPr>
              <a:t>www.familiaysalud.es</a:t>
            </a:r>
            <a:endParaRPr b="0" lang="es-ES" sz="3200" spc="-1" strike="noStrike">
              <a:latin typeface="Arial"/>
            </a:endParaRPr>
          </a:p>
        </p:txBody>
      </p:sp>
      <p:sp>
        <p:nvSpPr>
          <p:cNvPr id="72" name="CustomShape 2"/>
          <p:cNvSpPr/>
          <p:nvPr/>
        </p:nvSpPr>
        <p:spPr>
          <a:xfrm>
            <a:off x="380880" y="230040"/>
            <a:ext cx="7178040" cy="886680"/>
          </a:xfrm>
          <a:prstGeom prst="rect">
            <a:avLst/>
          </a:prstGeom>
          <a:noFill/>
          <a:ln>
            <a:noFill/>
          </a:ln>
        </p:spPr>
        <p:style>
          <a:lnRef idx="0"/>
          <a:fillRef idx="0"/>
          <a:effectRef idx="0"/>
          <a:fontRef idx="minor"/>
        </p:style>
        <p:txBody>
          <a:bodyPr lIns="90000" rIns="90000" tIns="45000" bIns="45000">
            <a:noAutofit/>
          </a:bodyPr>
          <a:p>
            <a:pPr>
              <a:lnSpc>
                <a:spcPct val="90000"/>
              </a:lnSpc>
            </a:pPr>
            <a:r>
              <a:rPr b="1" lang="es-ES" sz="3200" spc="-151" strike="noStrike">
                <a:solidFill>
                  <a:srgbClr val="000000"/>
                </a:solidFill>
                <a:latin typeface="Calibri"/>
                <a:ea typeface="DejaVu Sans"/>
              </a:rPr>
              <a:t>¿Por qué el abusador elige a los niños con discapacidad?</a:t>
            </a:r>
            <a:endParaRPr b="0" lang="es-ES" sz="3200" spc="-1" strike="noStrike">
              <a:latin typeface="Arial"/>
            </a:endParaRPr>
          </a:p>
        </p:txBody>
      </p:sp>
      <p:sp>
        <p:nvSpPr>
          <p:cNvPr id="73" name="CustomShape 3"/>
          <p:cNvSpPr/>
          <p:nvPr/>
        </p:nvSpPr>
        <p:spPr>
          <a:xfrm>
            <a:off x="419040" y="1303560"/>
            <a:ext cx="8209080" cy="4452840"/>
          </a:xfrm>
          <a:prstGeom prst="rect">
            <a:avLst/>
          </a:prstGeom>
          <a:noFill/>
          <a:ln>
            <a:noFill/>
          </a:ln>
        </p:spPr>
        <p:style>
          <a:lnRef idx="0"/>
          <a:fillRef idx="0"/>
          <a:effectRef idx="0"/>
          <a:fontRef idx="minor"/>
        </p:style>
        <p:txBody>
          <a:bodyPr lIns="90000" rIns="90000" tIns="45000" bIns="45000">
            <a:noAutofit/>
          </a:bodyPr>
          <a:p>
            <a:pPr indent="-396000" algn="just">
              <a:lnSpc>
                <a:spcPct val="100000"/>
              </a:lnSpc>
              <a:spcBef>
                <a:spcPts val="601"/>
              </a:spcBef>
              <a:buSzPct val="100016"/>
              <a:buBlip>
                <a:blip r:embed="rId3"/>
              </a:buBlip>
            </a:pPr>
            <a:r>
              <a:rPr b="0" lang="es-ES" sz="2600" spc="-1" strike="noStrike">
                <a:solidFill>
                  <a:srgbClr val="000000"/>
                </a:solidFill>
                <a:latin typeface="Calibri"/>
                <a:ea typeface="DejaVu Sans"/>
              </a:rPr>
              <a:t>Porque son más fáciles de engañar.</a:t>
            </a:r>
            <a:endParaRPr b="0" lang="es-ES" sz="2600" spc="-1" strike="noStrike">
              <a:latin typeface="Arial"/>
            </a:endParaRPr>
          </a:p>
          <a:p>
            <a:pPr indent="-396000" algn="just">
              <a:lnSpc>
                <a:spcPct val="100000"/>
              </a:lnSpc>
              <a:spcBef>
                <a:spcPts val="601"/>
              </a:spcBef>
              <a:buSzPct val="100016"/>
              <a:buBlip>
                <a:blip r:embed="rId4"/>
              </a:buBlip>
            </a:pPr>
            <a:r>
              <a:rPr b="0" lang="es-ES" sz="2600" spc="-1" strike="noStrike">
                <a:solidFill>
                  <a:srgbClr val="000000"/>
                </a:solidFill>
                <a:latin typeface="Calibri"/>
                <a:ea typeface="DejaVu Sans"/>
              </a:rPr>
              <a:t>Son menos poderosos. Tienen menos capacidades, habilidades y recursos.</a:t>
            </a:r>
            <a:endParaRPr b="0" lang="es-ES" sz="2600" spc="-1" strike="noStrike">
              <a:latin typeface="Arial"/>
            </a:endParaRPr>
          </a:p>
          <a:p>
            <a:pPr indent="-396000" algn="just">
              <a:lnSpc>
                <a:spcPct val="100000"/>
              </a:lnSpc>
              <a:spcBef>
                <a:spcPts val="601"/>
              </a:spcBef>
              <a:buSzPct val="100016"/>
              <a:buBlip>
                <a:blip r:embed="rId5"/>
              </a:buBlip>
            </a:pPr>
            <a:r>
              <a:rPr b="0" lang="es-ES" sz="2600" spc="-1" strike="noStrike">
                <a:solidFill>
                  <a:srgbClr val="000000"/>
                </a:solidFill>
                <a:latin typeface="Calibri"/>
                <a:ea typeface="DejaVu Sans"/>
              </a:rPr>
              <a:t>Tienen menos capacidad para resistirse al abuso.</a:t>
            </a:r>
            <a:endParaRPr b="0" lang="es-ES" sz="2600" spc="-1" strike="noStrike">
              <a:latin typeface="Arial"/>
            </a:endParaRPr>
          </a:p>
          <a:p>
            <a:pPr indent="-396000" algn="just">
              <a:lnSpc>
                <a:spcPct val="100000"/>
              </a:lnSpc>
              <a:spcBef>
                <a:spcPts val="601"/>
              </a:spcBef>
              <a:buSzPct val="100016"/>
              <a:buBlip>
                <a:blip r:embed="rId6"/>
              </a:buBlip>
            </a:pPr>
            <a:r>
              <a:rPr b="0" lang="es-ES" sz="2600" spc="-1" strike="noStrike">
                <a:solidFill>
                  <a:srgbClr val="000000"/>
                </a:solidFill>
                <a:latin typeface="Calibri"/>
                <a:ea typeface="DejaVu Sans"/>
              </a:rPr>
              <a:t>Su solvencia para revelar el abuso es menor. Incluso puede ser nula como en los niños y niñas que no han desarrollado lenguaje útil para comunicarse.</a:t>
            </a:r>
            <a:endParaRPr b="0" lang="es-ES" sz="2600" spc="-1" strike="noStrike">
              <a:latin typeface="Arial"/>
            </a:endParaRPr>
          </a:p>
          <a:p>
            <a:pPr indent="-396000">
              <a:lnSpc>
                <a:spcPct val="100000"/>
              </a:lnSpc>
              <a:spcBef>
                <a:spcPts val="601"/>
              </a:spcBef>
              <a:buSzPct val="100016"/>
              <a:buBlip>
                <a:blip r:embed="rId7"/>
              </a:buBlip>
            </a:pPr>
            <a:r>
              <a:rPr b="0" lang="es-ES" sz="2600" spc="-1" strike="noStrike">
                <a:solidFill>
                  <a:srgbClr val="000000"/>
                </a:solidFill>
                <a:latin typeface="Calibri"/>
                <a:ea typeface="DejaVu Sans"/>
              </a:rPr>
              <a:t>Socialmente son percibidos como menos creíbles             en caso de que sean capaces de darse cuenta de               que están siendo abusados y lo cuenten.</a:t>
            </a:r>
            <a:endParaRPr b="0" lang="es-ES" sz="2600" spc="-1" strike="noStrike">
              <a:latin typeface="Arial"/>
            </a:endParaRPr>
          </a:p>
        </p:txBody>
      </p:sp>
      <p:pic>
        <p:nvPicPr>
          <p:cNvPr id="74" name="Imagen 9" descr=""/>
          <p:cNvPicPr/>
          <p:nvPr/>
        </p:nvPicPr>
        <p:blipFill>
          <a:blip r:embed="rId8"/>
          <a:stretch/>
        </p:blipFill>
        <p:spPr>
          <a:xfrm>
            <a:off x="7492320" y="4647600"/>
            <a:ext cx="1512000" cy="1259280"/>
          </a:xfrm>
          <a:prstGeom prst="rect">
            <a:avLst/>
          </a:prstGeom>
          <a:ln>
            <a:noFill/>
          </a:ln>
        </p:spPr>
      </p:pic>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75" name="Imagen 3" descr=""/>
          <p:cNvPicPr/>
          <p:nvPr/>
        </p:nvPicPr>
        <p:blipFill>
          <a:blip r:embed="rId1"/>
          <a:stretch/>
        </p:blipFill>
        <p:spPr>
          <a:xfrm>
            <a:off x="7524720" y="6330960"/>
            <a:ext cx="1447200" cy="447120"/>
          </a:xfrm>
          <a:prstGeom prst="rect">
            <a:avLst/>
          </a:prstGeom>
          <a:ln>
            <a:noFill/>
          </a:ln>
        </p:spPr>
      </p:pic>
      <p:pic>
        <p:nvPicPr>
          <p:cNvPr id="76" name="Imagen 4" descr=""/>
          <p:cNvPicPr/>
          <p:nvPr/>
        </p:nvPicPr>
        <p:blipFill>
          <a:blip r:embed="rId2"/>
          <a:stretch/>
        </p:blipFill>
        <p:spPr>
          <a:xfrm>
            <a:off x="7559640" y="235080"/>
            <a:ext cx="1439280" cy="882000"/>
          </a:xfrm>
          <a:prstGeom prst="rect">
            <a:avLst/>
          </a:prstGeom>
          <a:ln>
            <a:noFill/>
          </a:ln>
        </p:spPr>
      </p:pic>
      <p:sp>
        <p:nvSpPr>
          <p:cNvPr id="77" name="CustomShape 1"/>
          <p:cNvSpPr/>
          <p:nvPr/>
        </p:nvSpPr>
        <p:spPr>
          <a:xfrm>
            <a:off x="179280" y="6202440"/>
            <a:ext cx="4430160" cy="577440"/>
          </a:xfrm>
          <a:prstGeom prst="rect">
            <a:avLst/>
          </a:prstGeom>
          <a:noFill/>
          <a:ln>
            <a:noFill/>
          </a:ln>
        </p:spPr>
        <p:style>
          <a:lnRef idx="0"/>
          <a:fillRef idx="0"/>
          <a:effectRef idx="0"/>
          <a:fontRef idx="minor"/>
        </p:style>
        <p:txBody>
          <a:bodyPr lIns="90000" rIns="90000" tIns="45000" bIns="45000">
            <a:spAutoFit/>
          </a:bodyPr>
          <a:p>
            <a:pPr>
              <a:lnSpc>
                <a:spcPct val="100000"/>
              </a:lnSpc>
            </a:pPr>
            <a:r>
              <a:rPr b="1" lang="es-ES" sz="3200" spc="-1" strike="noStrike">
                <a:solidFill>
                  <a:srgbClr val="d3ecf2"/>
                </a:solidFill>
                <a:latin typeface="Calibri"/>
                <a:ea typeface="DejaVu Sans"/>
              </a:rPr>
              <a:t>www.familiaysalud.es</a:t>
            </a:r>
            <a:endParaRPr b="0" lang="es-ES" sz="3200" spc="-1" strike="noStrike">
              <a:latin typeface="Arial"/>
            </a:endParaRPr>
          </a:p>
        </p:txBody>
      </p:sp>
      <p:sp>
        <p:nvSpPr>
          <p:cNvPr id="78" name="CustomShape 2"/>
          <p:cNvSpPr/>
          <p:nvPr/>
        </p:nvSpPr>
        <p:spPr>
          <a:xfrm>
            <a:off x="380880" y="230040"/>
            <a:ext cx="7293960" cy="886680"/>
          </a:xfrm>
          <a:prstGeom prst="rect">
            <a:avLst/>
          </a:prstGeom>
          <a:noFill/>
          <a:ln>
            <a:noFill/>
          </a:ln>
        </p:spPr>
        <p:style>
          <a:lnRef idx="0"/>
          <a:fillRef idx="0"/>
          <a:effectRef idx="0"/>
          <a:fontRef idx="minor"/>
        </p:style>
        <p:txBody>
          <a:bodyPr lIns="90000" rIns="90000" tIns="45000" bIns="45000">
            <a:noAutofit/>
          </a:bodyPr>
          <a:p>
            <a:pPr>
              <a:lnSpc>
                <a:spcPct val="90000"/>
              </a:lnSpc>
            </a:pPr>
            <a:r>
              <a:rPr b="1" lang="es-ES" sz="2800" spc="-151" strike="noStrike">
                <a:solidFill>
                  <a:srgbClr val="000000"/>
                </a:solidFill>
                <a:latin typeface="Calibri"/>
                <a:ea typeface="DejaVu Sans"/>
              </a:rPr>
              <a:t>¿Cómo contribuye la sociedad a que se dé esta terrible realidad?</a:t>
            </a:r>
            <a:endParaRPr b="0" lang="es-ES" sz="2800" spc="-1" strike="noStrike">
              <a:latin typeface="Arial"/>
            </a:endParaRPr>
          </a:p>
        </p:txBody>
      </p:sp>
      <p:sp>
        <p:nvSpPr>
          <p:cNvPr id="79" name="CustomShape 3"/>
          <p:cNvSpPr/>
          <p:nvPr/>
        </p:nvSpPr>
        <p:spPr>
          <a:xfrm>
            <a:off x="419040" y="1303560"/>
            <a:ext cx="7874280" cy="3731400"/>
          </a:xfrm>
          <a:prstGeom prst="rect">
            <a:avLst/>
          </a:prstGeom>
          <a:noFill/>
          <a:ln>
            <a:noFill/>
          </a:ln>
        </p:spPr>
        <p:style>
          <a:lnRef idx="0"/>
          <a:fillRef idx="0"/>
          <a:effectRef idx="0"/>
          <a:fontRef idx="minor"/>
        </p:style>
        <p:txBody>
          <a:bodyPr lIns="90000" rIns="90000" tIns="45000" bIns="45000">
            <a:noAutofit/>
          </a:bodyPr>
          <a:p>
            <a:pPr indent="-396000" algn="just">
              <a:lnSpc>
                <a:spcPct val="100000"/>
              </a:lnSpc>
              <a:spcBef>
                <a:spcPts val="601"/>
              </a:spcBef>
              <a:buSzPct val="100016"/>
              <a:buBlip>
                <a:blip r:embed="rId3"/>
              </a:buBlip>
            </a:pPr>
            <a:r>
              <a:rPr b="0" lang="es-ES" sz="2600" spc="-1" strike="noStrike">
                <a:solidFill>
                  <a:srgbClr val="000000"/>
                </a:solidFill>
                <a:latin typeface="Calibri"/>
                <a:ea typeface="DejaVu Sans"/>
              </a:rPr>
              <a:t>En nuestra cultura se cree que el abuso traumatiza menos a un niño con discapacidad por el hecho de no darse cuenta de lo que le pasa.</a:t>
            </a:r>
            <a:endParaRPr b="0" lang="es-ES" sz="2600" spc="-1" strike="noStrike">
              <a:latin typeface="Arial"/>
            </a:endParaRPr>
          </a:p>
          <a:p>
            <a:pPr indent="-396000" algn="just">
              <a:lnSpc>
                <a:spcPct val="100000"/>
              </a:lnSpc>
              <a:spcBef>
                <a:spcPts val="601"/>
              </a:spcBef>
              <a:buSzPct val="100016"/>
              <a:buBlip>
                <a:blip r:embed="rId4"/>
              </a:buBlip>
            </a:pPr>
            <a:r>
              <a:rPr b="0" lang="es-ES" sz="2600" spc="-1" strike="noStrike">
                <a:solidFill>
                  <a:srgbClr val="000000"/>
                </a:solidFill>
                <a:latin typeface="Calibri"/>
                <a:ea typeface="DejaVu Sans"/>
              </a:rPr>
              <a:t>Pero no es así. El abuso sexual a un niño discapacitado le deja las mismas secuelas (ansiedad, miedo, depresión, insomnio, desconfianza, etc) que a cualquier otro niño. </a:t>
            </a:r>
            <a:endParaRPr b="0" lang="es-ES" sz="2600" spc="-1" strike="noStrike">
              <a:latin typeface="Arial"/>
            </a:endParaRPr>
          </a:p>
          <a:p>
            <a:pPr indent="-396000" algn="just">
              <a:lnSpc>
                <a:spcPct val="100000"/>
              </a:lnSpc>
              <a:spcBef>
                <a:spcPts val="601"/>
              </a:spcBef>
              <a:buSzPct val="100016"/>
              <a:buBlip>
                <a:blip r:embed="rId5"/>
              </a:buBlip>
            </a:pPr>
            <a:r>
              <a:rPr b="0" lang="es-ES" sz="2600" spc="-1" strike="noStrike">
                <a:solidFill>
                  <a:srgbClr val="000000"/>
                </a:solidFill>
                <a:latin typeface="Calibri"/>
                <a:ea typeface="DejaVu Sans"/>
              </a:rPr>
              <a:t>La diferencia está en que estos niños tienen menos recursos para superarlas. Es menor la capacidad de contarlo y que se les crea y se les ayude.</a:t>
            </a:r>
            <a:endParaRPr b="0" lang="es-ES" sz="2600" spc="-1" strike="noStrike">
              <a:latin typeface="Arial"/>
            </a:endParaRPr>
          </a:p>
        </p:txBody>
      </p:sp>
      <p:pic>
        <p:nvPicPr>
          <p:cNvPr id="80" name="Imagen 9" descr=""/>
          <p:cNvPicPr/>
          <p:nvPr/>
        </p:nvPicPr>
        <p:blipFill>
          <a:blip r:embed="rId6"/>
          <a:stretch/>
        </p:blipFill>
        <p:spPr>
          <a:xfrm>
            <a:off x="7492320" y="4647600"/>
            <a:ext cx="1512000" cy="1259280"/>
          </a:xfrm>
          <a:prstGeom prst="rect">
            <a:avLst/>
          </a:prstGeom>
          <a:ln>
            <a:noFill/>
          </a:ln>
        </p:spPr>
      </p:pic>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81" name="Imagen 3" descr=""/>
          <p:cNvPicPr/>
          <p:nvPr/>
        </p:nvPicPr>
        <p:blipFill>
          <a:blip r:embed="rId1"/>
          <a:stretch/>
        </p:blipFill>
        <p:spPr>
          <a:xfrm>
            <a:off x="7524720" y="6330960"/>
            <a:ext cx="1447200" cy="447120"/>
          </a:xfrm>
          <a:prstGeom prst="rect">
            <a:avLst/>
          </a:prstGeom>
          <a:ln>
            <a:noFill/>
          </a:ln>
        </p:spPr>
      </p:pic>
      <p:pic>
        <p:nvPicPr>
          <p:cNvPr id="82" name="Imagen 4" descr=""/>
          <p:cNvPicPr/>
          <p:nvPr/>
        </p:nvPicPr>
        <p:blipFill>
          <a:blip r:embed="rId2"/>
          <a:stretch/>
        </p:blipFill>
        <p:spPr>
          <a:xfrm>
            <a:off x="7559640" y="235080"/>
            <a:ext cx="1439280" cy="882000"/>
          </a:xfrm>
          <a:prstGeom prst="rect">
            <a:avLst/>
          </a:prstGeom>
          <a:ln>
            <a:noFill/>
          </a:ln>
        </p:spPr>
      </p:pic>
      <p:sp>
        <p:nvSpPr>
          <p:cNvPr id="83" name="CustomShape 1"/>
          <p:cNvSpPr/>
          <p:nvPr/>
        </p:nvSpPr>
        <p:spPr>
          <a:xfrm>
            <a:off x="179280" y="6202440"/>
            <a:ext cx="4430160" cy="577440"/>
          </a:xfrm>
          <a:prstGeom prst="rect">
            <a:avLst/>
          </a:prstGeom>
          <a:noFill/>
          <a:ln>
            <a:noFill/>
          </a:ln>
        </p:spPr>
        <p:style>
          <a:lnRef idx="0"/>
          <a:fillRef idx="0"/>
          <a:effectRef idx="0"/>
          <a:fontRef idx="minor"/>
        </p:style>
        <p:txBody>
          <a:bodyPr lIns="90000" rIns="90000" tIns="45000" bIns="45000">
            <a:spAutoFit/>
          </a:bodyPr>
          <a:p>
            <a:pPr>
              <a:lnSpc>
                <a:spcPct val="100000"/>
              </a:lnSpc>
            </a:pPr>
            <a:r>
              <a:rPr b="1" lang="es-ES" sz="3200" spc="-1" strike="noStrike">
                <a:solidFill>
                  <a:srgbClr val="d3ecf2"/>
                </a:solidFill>
                <a:latin typeface="Calibri"/>
                <a:ea typeface="DejaVu Sans"/>
              </a:rPr>
              <a:t>www.familiaysalud.es</a:t>
            </a:r>
            <a:endParaRPr b="0" lang="es-ES" sz="3200" spc="-1" strike="noStrike">
              <a:latin typeface="Arial"/>
            </a:endParaRPr>
          </a:p>
        </p:txBody>
      </p:sp>
      <p:sp>
        <p:nvSpPr>
          <p:cNvPr id="84" name="CustomShape 2"/>
          <p:cNvSpPr/>
          <p:nvPr/>
        </p:nvSpPr>
        <p:spPr>
          <a:xfrm>
            <a:off x="380880" y="230040"/>
            <a:ext cx="7178040" cy="886680"/>
          </a:xfrm>
          <a:prstGeom prst="rect">
            <a:avLst/>
          </a:prstGeom>
          <a:noFill/>
          <a:ln>
            <a:noFill/>
          </a:ln>
        </p:spPr>
        <p:style>
          <a:lnRef idx="0"/>
          <a:fillRef idx="0"/>
          <a:effectRef idx="0"/>
          <a:fontRef idx="minor"/>
        </p:style>
        <p:txBody>
          <a:bodyPr lIns="90000" rIns="90000" tIns="45000" bIns="45000">
            <a:noAutofit/>
          </a:bodyPr>
          <a:p>
            <a:pPr>
              <a:lnSpc>
                <a:spcPct val="90000"/>
              </a:lnSpc>
            </a:pPr>
            <a:r>
              <a:rPr b="1" lang="es-ES" sz="2800" spc="-151" strike="noStrike">
                <a:solidFill>
                  <a:srgbClr val="000000"/>
                </a:solidFill>
                <a:latin typeface="Calibri"/>
                <a:ea typeface="DejaVu Sans"/>
              </a:rPr>
              <a:t>¿Qué pueden hacer los padres, las madres y los educadores de un niño discapacitado para protegerle?</a:t>
            </a:r>
            <a:endParaRPr b="0" lang="es-ES" sz="2800" spc="-1" strike="noStrike">
              <a:latin typeface="Arial"/>
            </a:endParaRPr>
          </a:p>
        </p:txBody>
      </p:sp>
      <p:sp>
        <p:nvSpPr>
          <p:cNvPr id="85" name="CustomShape 3"/>
          <p:cNvSpPr/>
          <p:nvPr/>
        </p:nvSpPr>
        <p:spPr>
          <a:xfrm>
            <a:off x="502920" y="1440000"/>
            <a:ext cx="8209080" cy="4898160"/>
          </a:xfrm>
          <a:prstGeom prst="rect">
            <a:avLst/>
          </a:prstGeom>
          <a:noFill/>
          <a:ln>
            <a:noFill/>
          </a:ln>
        </p:spPr>
        <p:style>
          <a:lnRef idx="0"/>
          <a:fillRef idx="0"/>
          <a:effectRef idx="0"/>
          <a:fontRef idx="minor"/>
        </p:style>
        <p:txBody>
          <a:bodyPr lIns="90000" rIns="90000" tIns="45000" bIns="45000">
            <a:noAutofit/>
          </a:bodyPr>
          <a:p>
            <a:pPr indent="-396000" algn="just">
              <a:lnSpc>
                <a:spcPct val="100000"/>
              </a:lnSpc>
              <a:spcBef>
                <a:spcPts val="601"/>
              </a:spcBef>
              <a:buSzPct val="100000"/>
              <a:buBlip>
                <a:blip r:embed="rId3"/>
              </a:buBlip>
            </a:pPr>
            <a:r>
              <a:rPr b="0" lang="es-ES" sz="2400" spc="-1" strike="noStrike">
                <a:solidFill>
                  <a:srgbClr val="000000"/>
                </a:solidFill>
                <a:latin typeface="Calibri"/>
                <a:ea typeface="DejaVu Sans"/>
              </a:rPr>
              <a:t>Lo primero, tomar conciencia de que su alumno puede ser víctima de esta terrible experiencia.</a:t>
            </a:r>
            <a:endParaRPr b="0" lang="es-ES" sz="2400" spc="-1" strike="noStrike">
              <a:latin typeface="Arial"/>
            </a:endParaRPr>
          </a:p>
          <a:p>
            <a:pPr indent="-396000" algn="just">
              <a:lnSpc>
                <a:spcPct val="100000"/>
              </a:lnSpc>
              <a:spcBef>
                <a:spcPts val="601"/>
              </a:spcBef>
              <a:buSzPct val="100000"/>
              <a:buBlip>
                <a:blip r:embed="rId4"/>
              </a:buBlip>
            </a:pPr>
            <a:r>
              <a:rPr b="0" lang="es-ES" sz="2400" spc="-1" strike="noStrike">
                <a:solidFill>
                  <a:srgbClr val="000000"/>
                </a:solidFill>
                <a:latin typeface="Calibri"/>
                <a:ea typeface="DejaVu Sans"/>
              </a:rPr>
              <a:t>Mantener la calma. No alarmarse ni empezar a ver fantasmas donde no los hay. Pero tampoco negarse a esta posibilidad.</a:t>
            </a:r>
            <a:endParaRPr b="0" lang="es-ES" sz="2400" spc="-1" strike="noStrike">
              <a:latin typeface="Arial"/>
            </a:endParaRPr>
          </a:p>
          <a:p>
            <a:pPr indent="-396000" algn="just">
              <a:lnSpc>
                <a:spcPct val="100000"/>
              </a:lnSpc>
              <a:spcBef>
                <a:spcPts val="601"/>
              </a:spcBef>
              <a:buSzPct val="100000"/>
              <a:buBlip>
                <a:blip r:embed="rId5"/>
              </a:buBlip>
            </a:pPr>
            <a:r>
              <a:rPr b="0" lang="es-ES" sz="2400" spc="-1" strike="noStrike">
                <a:solidFill>
                  <a:srgbClr val="000000"/>
                </a:solidFill>
                <a:latin typeface="Calibri"/>
                <a:ea typeface="DejaVu Sans"/>
              </a:rPr>
              <a:t>Estar alerta pero sin alarma. Asegurarse del trato que recibe su hijo o alumno de las distintas personas de su entorno.</a:t>
            </a:r>
            <a:endParaRPr b="0" lang="es-ES" sz="2400" spc="-1" strike="noStrike">
              <a:latin typeface="Arial"/>
            </a:endParaRPr>
          </a:p>
          <a:p>
            <a:pPr indent="-396000">
              <a:lnSpc>
                <a:spcPct val="100000"/>
              </a:lnSpc>
              <a:spcBef>
                <a:spcPts val="601"/>
              </a:spcBef>
              <a:buSzPct val="100000"/>
              <a:buBlip>
                <a:blip r:embed="rId6"/>
              </a:buBlip>
            </a:pPr>
            <a:r>
              <a:rPr b="0" lang="es-ES" sz="2400" spc="-1" strike="noStrike">
                <a:solidFill>
                  <a:srgbClr val="000000"/>
                </a:solidFill>
                <a:latin typeface="Calibri"/>
                <a:ea typeface="DejaVu Sans"/>
              </a:rPr>
              <a:t>Como a cualquier otro niño le educarán en el respeto y en la obediencia. Pero que tenga criterio propio para que puedan detectar todo lo que no entiendan y esté fuera de lo          habitual. Y en ese caso, lo cuenten siempre a un adulto              de su confianza.</a:t>
            </a:r>
            <a:endParaRPr b="0" lang="es-ES" sz="2400" spc="-1" strike="noStrike">
              <a:latin typeface="Arial"/>
            </a:endParaRPr>
          </a:p>
          <a:p>
            <a:pPr algn="just">
              <a:lnSpc>
                <a:spcPct val="100000"/>
              </a:lnSpc>
            </a:pPr>
            <a:endParaRPr b="0" lang="es-ES" sz="2400" spc="-1" strike="noStrike">
              <a:latin typeface="Arial"/>
            </a:endParaRPr>
          </a:p>
        </p:txBody>
      </p:sp>
      <p:pic>
        <p:nvPicPr>
          <p:cNvPr id="86" name="Imagen 9" descr=""/>
          <p:cNvPicPr/>
          <p:nvPr/>
        </p:nvPicPr>
        <p:blipFill>
          <a:blip r:embed="rId7"/>
          <a:stretch/>
        </p:blipFill>
        <p:spPr>
          <a:xfrm>
            <a:off x="7492320" y="4647600"/>
            <a:ext cx="1512000" cy="1259280"/>
          </a:xfrm>
          <a:prstGeom prst="rect">
            <a:avLst/>
          </a:prstGeom>
          <a:ln>
            <a:noFill/>
          </a:ln>
        </p:spPr>
      </p:pic>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d4775"/>
      </a:dk2>
      <a:lt2>
        <a:srgbClr val="fef194"/>
      </a:lt2>
      <a:accent1>
        <a:srgbClr val="ffc000"/>
      </a:accent1>
      <a:accent2>
        <a:srgbClr val="3497ae"/>
      </a:accent2>
      <a:accent3>
        <a:srgbClr val="df8045"/>
      </a:accent3>
      <a:accent4>
        <a:srgbClr val="7dcc2e"/>
      </a:accent4>
      <a:accent5>
        <a:srgbClr val="ff9929"/>
      </a:accent5>
      <a:accent6>
        <a:srgbClr val="a061c3"/>
      </a:accent6>
      <a:hlink>
        <a:srgbClr val="1d4775"/>
      </a:hlink>
      <a:folHlink>
        <a:srgbClr val="1d4775"/>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d4775"/>
      </a:dk2>
      <a:lt2>
        <a:srgbClr val="fef194"/>
      </a:lt2>
      <a:accent1>
        <a:srgbClr val="ffc000"/>
      </a:accent1>
      <a:accent2>
        <a:srgbClr val="3497ae"/>
      </a:accent2>
      <a:accent3>
        <a:srgbClr val="df8045"/>
      </a:accent3>
      <a:accent4>
        <a:srgbClr val="7dcc2e"/>
      </a:accent4>
      <a:accent5>
        <a:srgbClr val="ff9929"/>
      </a:accent5>
      <a:accent6>
        <a:srgbClr val="a061c3"/>
      </a:accent6>
      <a:hlink>
        <a:srgbClr val="1d4775"/>
      </a:hlink>
      <a:folHlink>
        <a:srgbClr val="1d4775"/>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Office Theme</Template>
  <TotalTime>1371</TotalTime>
  <Application>LibreOffice/6.2.4.2$Windows_x86 LibreOffice_project/2412653d852ce75f65fbfa83fb7e7b669a126d64</Application>
  <Words>1522</Words>
  <Paragraphs>65</Paragraph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2016-05-03T15:33:32Z</dcterms:created>
  <dc:creator>Juan José Morell Bernabé</dc:creator>
  <dc:description/>
  <dc:language>es-ES</dc:language>
  <cp:lastModifiedBy/>
  <dcterms:modified xsi:type="dcterms:W3CDTF">2020-04-15T19:43:13Z</dcterms:modified>
  <cp:revision>18</cp:revision>
  <dc:subject/>
  <dc:title>Presentación de PowerPoint</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16.0000</vt:lpwstr>
  </property>
  <property fmtid="{D5CDD505-2E9C-101B-9397-08002B2CF9AE}" pid="3" name="HiddenSlides">
    <vt:i4>0</vt:i4>
  </property>
  <property fmtid="{D5CDD505-2E9C-101B-9397-08002B2CF9AE}" pid="4" name="HyperlinksChanged">
    <vt:bool>0</vt:bool>
  </property>
  <property fmtid="{D5CDD505-2E9C-101B-9397-08002B2CF9AE}" pid="5" name="LinksUpToDate">
    <vt:bool>0</vt:bool>
  </property>
  <property fmtid="{D5CDD505-2E9C-101B-9397-08002B2CF9AE}" pid="6" name="MMClips">
    <vt:i4>0</vt:i4>
  </property>
  <property fmtid="{D5CDD505-2E9C-101B-9397-08002B2CF9AE}" pid="7" name="Notes">
    <vt:i4>7</vt:i4>
  </property>
  <property fmtid="{D5CDD505-2E9C-101B-9397-08002B2CF9AE}" pid="8" name="PresentationFormat">
    <vt:lpwstr>Presentación en pantalla (4:3)</vt:lpwstr>
  </property>
  <property fmtid="{D5CDD505-2E9C-101B-9397-08002B2CF9AE}" pid="9" name="ScaleCrop">
    <vt:bool>0</vt:bool>
  </property>
  <property fmtid="{D5CDD505-2E9C-101B-9397-08002B2CF9AE}" pid="10" name="ShareDoc">
    <vt:bool>0</vt:bool>
  </property>
  <property fmtid="{D5CDD505-2E9C-101B-9397-08002B2CF9AE}" pid="11" name="Slides">
    <vt:i4>7</vt:i4>
  </property>
</Properties>
</file>