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68" r:id="rId3"/>
    <p:sldId id="269" r:id="rId4"/>
    <p:sldId id="271" r:id="rId5"/>
    <p:sldId id="270" r:id="rId6"/>
    <p:sldId id="272" r:id="rId7"/>
    <p:sldId id="273"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26/12/2018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1BD2661C-A07A-4FAB-A615-5058181DCCB5}"/>
              </a:ext>
            </a:extLst>
          </p:cNvPr>
          <p:cNvSpPr>
            <a:spLocks noGrp="1" noChangeArrowheads="1"/>
          </p:cNvSpPr>
          <p:nvPr>
            <p:ph type="sldNum" sz="quarter"/>
          </p:nvPr>
        </p:nvSpPr>
        <p:spPr>
          <a:noFill/>
          <a:extLst>
            <a:ext uri="{91240B29-F687-4F45-9708-019B960494DF}">
              <a14:hiddenLine xmlns:a14="http://schemas.microsoft.com/office/drawing/2010/main" w="9525">
                <a:solidFill>
                  <a:srgbClr val="000000"/>
                </a:solidFill>
                <a:miter lim="800000"/>
                <a:headEnd/>
                <a:tailEnd/>
              </a14:hiddenLine>
            </a:ext>
          </a:extLst>
        </p:spPr>
        <p:txBody>
          <a:bodyPr>
            <a:prstTxWarp prst="textNoShape">
              <a:avLst/>
            </a:prstTxWarp>
          </a:bodyPr>
          <a:lstStyle>
            <a:lvl1pPr eaLnBrk="0" hangingPunc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hangingPunc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hangingPunc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hangingPunc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hangingPunc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buFont typeface="Arial" panose="020B0604020202020204" pitchFamily="34"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buFont typeface="Arial" panose="020B0604020202020204" pitchFamily="34"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buFont typeface="Arial" panose="020B0604020202020204" pitchFamily="34"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buFont typeface="Arial" panose="020B0604020202020204" pitchFamily="34"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defTabSz="449263" eaLnBrk="1">
              <a:buClrTx/>
              <a:buFont typeface="Arial" panose="020B0604020202020204" pitchFamily="34" charset="0"/>
              <a:buNone/>
            </a:pPr>
            <a:fld id="{154FB353-31C4-42C9-81DB-E404ABB91192}" type="slidenum">
              <a:rPr lang="es-ES" altLang="es-ES" smtClean="0"/>
              <a:pPr defTabSz="449263" eaLnBrk="1">
                <a:buClrTx/>
                <a:buFont typeface="Arial" panose="020B0604020202020204" pitchFamily="34" charset="0"/>
                <a:buNone/>
              </a:pPr>
              <a:t>1</a:t>
            </a:fld>
            <a:endParaRPr lang="es-ES" altLang="es-ES"/>
          </a:p>
        </p:txBody>
      </p:sp>
      <p:sp>
        <p:nvSpPr>
          <p:cNvPr id="5123" name="Rectangle 1">
            <a:extLst>
              <a:ext uri="{FF2B5EF4-FFF2-40B4-BE49-F238E27FC236}">
                <a16:creationId xmlns:a16="http://schemas.microsoft.com/office/drawing/2014/main" id="{46B4AAE5-B819-474A-BDE4-F4E6BE1A916E}"/>
              </a:ext>
            </a:extLst>
          </p:cNvPr>
          <p:cNvSpPr>
            <a:spLocks noGrp="1" noRot="1" noChangeAspect="1" noChangeArrowheads="1" noTextEdit="1"/>
          </p:cNvSpPr>
          <p:nvPr>
            <p:ph type="sldImg" idx="4294967295"/>
          </p:nvPr>
        </p:nvSpPr>
        <p:spPr>
          <a:xfrm>
            <a:off x="1371600" y="1143000"/>
            <a:ext cx="4114800" cy="3086100"/>
          </a:xfrm>
          <a:solidFill>
            <a:srgbClr val="FFFFFF"/>
          </a:solidFill>
          <a:ln>
            <a:solidFill>
              <a:srgbClr val="000000"/>
            </a:solidFill>
            <a:miter lim="800000"/>
            <a:headEnd/>
            <a:tailEnd/>
          </a:ln>
        </p:spPr>
      </p:sp>
      <p:sp>
        <p:nvSpPr>
          <p:cNvPr id="5124" name="Rectangle 2">
            <a:extLst>
              <a:ext uri="{FF2B5EF4-FFF2-40B4-BE49-F238E27FC236}">
                <a16:creationId xmlns:a16="http://schemas.microsoft.com/office/drawing/2014/main" id="{8AF97D8D-C689-4A85-A92A-72456FC96F6C}"/>
              </a:ext>
            </a:extLst>
          </p:cNvPr>
          <p:cNvSpPr>
            <a:spLocks noGrp="1" noChangeArrowheads="1"/>
          </p:cNvSpPr>
          <p:nvPr>
            <p:ph type="body" idx="4294967295"/>
          </p:nvPr>
        </p:nvSpPr>
        <p:spPr>
          <a:xfrm>
            <a:off x="685800" y="4400550"/>
            <a:ext cx="5486400" cy="3600450"/>
          </a:xfrm>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Lst>
            </a:pPr>
            <a:endParaRPr lang="es-ES" altLang="es-ES" sz="2000">
              <a:latin typeface="Arial" panose="020B0604020202020204" pitchFamily="34" charset="0"/>
              <a:ea typeface="Microsoft YaHei" panose="020B0503020204020204" pitchFamily="34" charset="-122"/>
            </a:endParaRPr>
          </a:p>
        </p:txBody>
      </p:sp>
      <p:sp>
        <p:nvSpPr>
          <p:cNvPr id="5125" name="Text Box 3">
            <a:extLst>
              <a:ext uri="{FF2B5EF4-FFF2-40B4-BE49-F238E27FC236}">
                <a16:creationId xmlns:a16="http://schemas.microsoft.com/office/drawing/2014/main" id="{637D0F14-DC5D-4817-9AAA-61C993DD2EB1}"/>
              </a:ext>
            </a:extLst>
          </p:cNvPr>
          <p:cNvSpPr txBox="1">
            <a:spLocks noChangeArrowheads="1"/>
          </p:cNvSpPr>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ea typeface="Microsoft YaHei" panose="020B0503020204020204" pitchFamily="34" charset="-122"/>
              </a:defRPr>
            </a:lvl1pPr>
            <a:lvl2pPr eaLnBrk="0" hangingPunct="0">
              <a:defRPr>
                <a:solidFill>
                  <a:schemeClr val="tx1"/>
                </a:solidFill>
                <a:latin typeface="Arial" panose="020B0604020202020204" pitchFamily="34" charset="0"/>
                <a:ea typeface="Microsoft YaHei" panose="020B0503020204020204" pitchFamily="34" charset="-122"/>
              </a:defRPr>
            </a:lvl2pPr>
            <a:lvl3pPr eaLnBrk="0" hangingPunct="0">
              <a:defRPr>
                <a:solidFill>
                  <a:schemeClr val="tx1"/>
                </a:solidFill>
                <a:latin typeface="Arial" panose="020B0604020202020204" pitchFamily="34" charset="0"/>
                <a:ea typeface="Microsoft YaHei" panose="020B0503020204020204" pitchFamily="34" charset="-122"/>
              </a:defRPr>
            </a:lvl3pPr>
            <a:lvl4pPr eaLnBrk="0" hangingPunct="0">
              <a:defRPr>
                <a:solidFill>
                  <a:schemeClr val="tx1"/>
                </a:solidFill>
                <a:latin typeface="Arial" panose="020B0604020202020204" pitchFamily="34" charset="0"/>
                <a:ea typeface="Microsoft YaHei" panose="020B0503020204020204" pitchFamily="34" charset="-122"/>
              </a:defRPr>
            </a:lvl4pPr>
            <a:lvl5pPr eaLnBrk="0" hangingPunct="0">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Microsoft YaHei" panose="020B0503020204020204" pitchFamily="34" charset="-122"/>
              </a:defRPr>
            </a:lvl9pPr>
          </a:lstStyle>
          <a:p>
            <a:pPr eaLnBrk="1">
              <a:lnSpc>
                <a:spcPct val="93000"/>
              </a:lnSpc>
              <a:buSzPct val="100000"/>
              <a:buFont typeface="Times New Roman" panose="02020603050405020304" pitchFamily="18" charset="0"/>
              <a:buNone/>
            </a:pPr>
            <a:endParaRPr lang="es-ES" altLang="ca-ES"/>
          </a:p>
        </p:txBody>
      </p:sp>
      <p:sp>
        <p:nvSpPr>
          <p:cNvPr id="2" name="Text Box 4">
            <a:extLst>
              <a:ext uri="{FF2B5EF4-FFF2-40B4-BE49-F238E27FC236}">
                <a16:creationId xmlns:a16="http://schemas.microsoft.com/office/drawing/2014/main" id="{00151376-58B9-444F-98D2-2BB046FD07C0}"/>
              </a:ext>
            </a:extLst>
          </p:cNvPr>
          <p:cNvSpPr txBox="1">
            <a:spLocks noChangeArrowheads="1"/>
          </p:cNvSpPr>
          <p:nvPr/>
        </p:nvSpPr>
        <p:spPr bwMode="auto">
          <a:xfrm>
            <a:off x="3884613" y="0"/>
            <a:ext cx="2971800"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charset="-122"/>
              </a:defRPr>
            </a:lvl1pPr>
            <a:lvl2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charset="-122"/>
              </a:defRPr>
            </a:lvl2pPr>
            <a:lvl3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charset="-122"/>
              </a:defRPr>
            </a:lvl3pPr>
            <a:lvl4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charset="-122"/>
              </a:defRPr>
            </a:lvl4pPr>
            <a:lvl5pPr>
              <a:tabLst>
                <a:tab pos="723900" algn="l"/>
                <a:tab pos="1447800" algn="l"/>
                <a:tab pos="2171700" algn="l"/>
                <a:tab pos="2895600" algn="l"/>
              </a:tabLst>
              <a:defRPr>
                <a:solidFill>
                  <a:srgbClr val="000000"/>
                </a:solidFill>
                <a:latin typeface="Arial" panose="020B0604020202020204" pitchFamily="34" charset="0"/>
                <a:ea typeface="Microsoft YaHei" panose="020B0503020204020204" charset="-122"/>
              </a:defRPr>
            </a:lvl5pPr>
            <a:lvl6pPr marL="2514600" indent="-228600" defTabSz="448945" fontAlgn="base" hangingPunct="0">
              <a:lnSpc>
                <a:spcPct val="93000"/>
              </a:lnSpc>
              <a:spcBef>
                <a:spcPct val="0"/>
              </a:spcBef>
              <a:spcAft>
                <a:spcPct val="0"/>
              </a:spcAft>
              <a:buClr>
                <a:srgbClr val="000000"/>
              </a:buClr>
              <a:buSzPct val="100000"/>
              <a:buFont typeface="Times New Roman" panose="02020603050405020304" pitchFamily="16"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charset="-122"/>
              </a:defRPr>
            </a:lvl6pPr>
            <a:lvl7pPr marL="2971800" indent="-228600" defTabSz="448945" fontAlgn="base" hangingPunct="0">
              <a:lnSpc>
                <a:spcPct val="93000"/>
              </a:lnSpc>
              <a:spcBef>
                <a:spcPct val="0"/>
              </a:spcBef>
              <a:spcAft>
                <a:spcPct val="0"/>
              </a:spcAft>
              <a:buClr>
                <a:srgbClr val="000000"/>
              </a:buClr>
              <a:buSzPct val="100000"/>
              <a:buFont typeface="Times New Roman" panose="02020603050405020304" pitchFamily="16"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charset="-122"/>
              </a:defRPr>
            </a:lvl7pPr>
            <a:lvl8pPr marL="3429000" indent="-228600" defTabSz="448945" fontAlgn="base" hangingPunct="0">
              <a:lnSpc>
                <a:spcPct val="93000"/>
              </a:lnSpc>
              <a:spcBef>
                <a:spcPct val="0"/>
              </a:spcBef>
              <a:spcAft>
                <a:spcPct val="0"/>
              </a:spcAft>
              <a:buClr>
                <a:srgbClr val="000000"/>
              </a:buClr>
              <a:buSzPct val="100000"/>
              <a:buFont typeface="Times New Roman" panose="02020603050405020304" pitchFamily="16"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charset="-122"/>
              </a:defRPr>
            </a:lvl8pPr>
            <a:lvl9pPr marL="3886200" indent="-228600" defTabSz="448945" fontAlgn="base" hangingPunct="0">
              <a:lnSpc>
                <a:spcPct val="93000"/>
              </a:lnSpc>
              <a:spcBef>
                <a:spcPct val="0"/>
              </a:spcBef>
              <a:spcAft>
                <a:spcPct val="0"/>
              </a:spcAft>
              <a:buClr>
                <a:srgbClr val="000000"/>
              </a:buClr>
              <a:buSzPct val="100000"/>
              <a:buFont typeface="Times New Roman" panose="02020603050405020304" pitchFamily="16" charset="0"/>
              <a:tabLst>
                <a:tab pos="723900" algn="l"/>
                <a:tab pos="1447800" algn="l"/>
                <a:tab pos="2171700" algn="l"/>
                <a:tab pos="2895600" algn="l"/>
              </a:tabLst>
              <a:defRPr>
                <a:solidFill>
                  <a:srgbClr val="000000"/>
                </a:solidFill>
                <a:latin typeface="Arial" panose="020B0604020202020204" pitchFamily="34" charset="0"/>
                <a:ea typeface="Microsoft YaHei" panose="020B0503020204020204" charset="-122"/>
              </a:defRPr>
            </a:lvl9pPr>
          </a:lstStyle>
          <a:p>
            <a:pPr defTabSz="448945">
              <a:buClr>
                <a:srgbClr val="000000"/>
              </a:buClr>
              <a:buSzPct val="100000"/>
              <a:buFont typeface="Times New Roman" panose="02020603050405020304" pitchFamily="16" charset="0"/>
              <a:buNone/>
              <a:defRPr/>
            </a:pPr>
            <a:r>
              <a:rPr lang="es-ES" altLang="es-ES">
                <a:latin typeface="+mn-lt"/>
                <a:cs typeface="+mn-ea"/>
                <a:sym typeface="+mn-ea"/>
              </a:rPr>
              <a:t>16/07/17 21:09:09</a:t>
            </a:r>
          </a:p>
        </p:txBody>
      </p:sp>
      <p:sp>
        <p:nvSpPr>
          <p:cNvPr id="3" name="Text Box 5">
            <a:extLst>
              <a:ext uri="{FF2B5EF4-FFF2-40B4-BE49-F238E27FC236}">
                <a16:creationId xmlns:a16="http://schemas.microsoft.com/office/drawing/2014/main" id="{6723E2A5-3B53-4897-8474-F12EBB7753F8}"/>
              </a:ext>
            </a:extLst>
          </p:cNvPr>
          <p:cNvSpPr txBox="1">
            <a:spLocks noChangeArrowheads="1"/>
          </p:cNvSpPr>
          <p:nvPr/>
        </p:nvSpPr>
        <p:spPr bwMode="auto">
          <a:xfrm>
            <a:off x="0" y="8685213"/>
            <a:ext cx="6172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charset="-122"/>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charset="-122"/>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charset="-122"/>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charset="-122"/>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charset="-122"/>
              </a:defRPr>
            </a:lvl5pPr>
            <a:lvl6pPr marL="2514600" indent="-228600" defTabSz="448945" fontAlgn="base" hangingPunct="0">
              <a:lnSpc>
                <a:spcPct val="93000"/>
              </a:lnSpc>
              <a:spcBef>
                <a:spcPct val="0"/>
              </a:spcBef>
              <a:spcAft>
                <a:spcPct val="0"/>
              </a:spcAft>
              <a:buClr>
                <a:srgbClr val="000000"/>
              </a:buClr>
              <a:buSzPct val="100000"/>
              <a:buFont typeface="Times New Roman" panose="02020603050405020304" pitchFamily="16"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charset="-122"/>
              </a:defRPr>
            </a:lvl6pPr>
            <a:lvl7pPr marL="2971800" indent="-228600" defTabSz="448945" fontAlgn="base" hangingPunct="0">
              <a:lnSpc>
                <a:spcPct val="93000"/>
              </a:lnSpc>
              <a:spcBef>
                <a:spcPct val="0"/>
              </a:spcBef>
              <a:spcAft>
                <a:spcPct val="0"/>
              </a:spcAft>
              <a:buClr>
                <a:srgbClr val="000000"/>
              </a:buClr>
              <a:buSzPct val="100000"/>
              <a:buFont typeface="Times New Roman" panose="02020603050405020304" pitchFamily="16"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charset="-122"/>
              </a:defRPr>
            </a:lvl7pPr>
            <a:lvl8pPr marL="3429000" indent="-228600" defTabSz="448945" fontAlgn="base" hangingPunct="0">
              <a:lnSpc>
                <a:spcPct val="93000"/>
              </a:lnSpc>
              <a:spcBef>
                <a:spcPct val="0"/>
              </a:spcBef>
              <a:spcAft>
                <a:spcPct val="0"/>
              </a:spcAft>
              <a:buClr>
                <a:srgbClr val="000000"/>
              </a:buClr>
              <a:buSzPct val="100000"/>
              <a:buFont typeface="Times New Roman" panose="02020603050405020304" pitchFamily="16"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charset="-122"/>
              </a:defRPr>
            </a:lvl8pPr>
            <a:lvl9pPr marL="3886200" indent="-228600" defTabSz="448945" fontAlgn="base" hangingPunct="0">
              <a:lnSpc>
                <a:spcPct val="93000"/>
              </a:lnSpc>
              <a:spcBef>
                <a:spcPct val="0"/>
              </a:spcBef>
              <a:spcAft>
                <a:spcPct val="0"/>
              </a:spcAft>
              <a:buClr>
                <a:srgbClr val="000000"/>
              </a:buClr>
              <a:buSzPct val="100000"/>
              <a:buFont typeface="Times New Roman" panose="02020603050405020304" pitchFamily="16" charset="0"/>
              <a:tabLst>
                <a:tab pos="723900" algn="l"/>
                <a:tab pos="1447800" algn="l"/>
                <a:tab pos="2171700" algn="l"/>
                <a:tab pos="2895600" algn="l"/>
                <a:tab pos="3619500" algn="l"/>
                <a:tab pos="4343400" algn="l"/>
                <a:tab pos="5067300" algn="l"/>
                <a:tab pos="5791200" algn="l"/>
              </a:tabLst>
              <a:defRPr>
                <a:solidFill>
                  <a:srgbClr val="000000"/>
                </a:solidFill>
                <a:latin typeface="Arial" panose="020B0604020202020204" pitchFamily="34" charset="0"/>
                <a:ea typeface="Microsoft YaHei" panose="020B0503020204020204" charset="-122"/>
              </a:defRPr>
            </a:lvl9pPr>
          </a:lstStyle>
          <a:p>
            <a:pPr defTabSz="448945">
              <a:buClr>
                <a:srgbClr val="000000"/>
              </a:buClr>
              <a:buSzPct val="100000"/>
              <a:buFont typeface="Times New Roman" panose="02020603050405020304" pitchFamily="16" charset="0"/>
              <a:buNone/>
              <a:defRPr/>
            </a:pPr>
            <a:r>
              <a:rPr lang="es-ES" altLang="es-ES" sz="500">
                <a:latin typeface="+mn-lt"/>
                <a:cs typeface="+mn-ea"/>
                <a:sym typeface="+mn-ea"/>
              </a:rPr>
              <a:t>© 2007 Microsoft Corporation. Todos los derechos reservados. Microsoft, Windows, Windows Vista y otros nombres de productos son o podrían ser marcas registradas o marcas comerciales en los EE.UU. u otros países.</a:t>
            </a:r>
          </a:p>
          <a:p>
            <a:pPr defTabSz="448945">
              <a:buClr>
                <a:srgbClr val="000000"/>
              </a:buClr>
              <a:buSzPct val="100000"/>
              <a:buFont typeface="Times New Roman" panose="02020603050405020304" pitchFamily="16" charset="0"/>
              <a:buNone/>
              <a:defRPr/>
            </a:pPr>
            <a:r>
              <a:rPr lang="es-ES" altLang="es-ES" sz="500">
                <a:latin typeface="+mn-lt"/>
                <a:cs typeface="+mn-ea"/>
                <a:sym typeface="+mn-ea"/>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s-ES" altLang="es-ES" sz="500">
                <a:latin typeface="+mn-lt"/>
                <a:cs typeface="+mn-ea"/>
              </a:rPr>
            </a:br>
            <a:r>
              <a:rPr lang="es-ES" altLang="es-ES" sz="500">
                <a:latin typeface="+mn-lt"/>
                <a:cs typeface="+mn-ea"/>
                <a:sym typeface="+mn-ea"/>
              </a:rPr>
              <a:t>MICROSOFT NO FACILITA GARANTÍAS EXPRESAS, IMPLÍCITAS O ESTATUTORIAS EN RELACIÓN A LA INFORMACIÓN CONTENIDA EN ESTA PRESENTACIÓN.</a:t>
            </a:r>
          </a:p>
          <a:p>
            <a:pPr defTabSz="448945">
              <a:buClr>
                <a:srgbClr val="000000"/>
              </a:buClr>
              <a:buSzPct val="100000"/>
              <a:buFont typeface="Times New Roman" panose="02020603050405020304" pitchFamily="16" charset="0"/>
              <a:buNone/>
              <a:defRPr/>
            </a:pPr>
            <a:endParaRPr lang="es-ES" altLang="es-ES" sz="500">
              <a:latin typeface="+mn-lt"/>
              <a:cs typeface="+mn-ea"/>
              <a:sym typeface="+mn-ea"/>
            </a:endParaRPr>
          </a:p>
        </p:txBody>
      </p:sp>
      <p:sp>
        <p:nvSpPr>
          <p:cNvPr id="5128" name="Text Box 6">
            <a:extLst>
              <a:ext uri="{FF2B5EF4-FFF2-40B4-BE49-F238E27FC236}">
                <a16:creationId xmlns:a16="http://schemas.microsoft.com/office/drawing/2014/main" id="{00CB9F1A-E5B1-492F-8756-A24A9557FE6A}"/>
              </a:ext>
            </a:extLst>
          </p:cNvPr>
          <p:cNvSpPr txBox="1">
            <a:spLocks noChangeArrowheads="1"/>
          </p:cNvSpPr>
          <p:nvPr/>
        </p:nvSpPr>
        <p:spPr bwMode="auto">
          <a:xfrm>
            <a:off x="6172200" y="8685213"/>
            <a:ext cx="684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lstStyle>
            <a:lvl1pPr eaLnBrk="0" hangingPunct="0">
              <a:defRPr>
                <a:solidFill>
                  <a:schemeClr val="tx1"/>
                </a:solidFill>
                <a:latin typeface="Arial" panose="020B0604020202020204" pitchFamily="34" charset="0"/>
                <a:ea typeface="Microsoft YaHei" panose="020B0503020204020204" pitchFamily="34" charset="-122"/>
              </a:defRPr>
            </a:lvl1pPr>
            <a:lvl2pPr eaLnBrk="0" hangingPunct="0">
              <a:defRPr>
                <a:solidFill>
                  <a:schemeClr val="tx1"/>
                </a:solidFill>
                <a:latin typeface="Arial" panose="020B0604020202020204" pitchFamily="34" charset="0"/>
                <a:ea typeface="Microsoft YaHei" panose="020B0503020204020204" pitchFamily="34" charset="-122"/>
              </a:defRPr>
            </a:lvl2pPr>
            <a:lvl3pPr eaLnBrk="0" hangingPunct="0">
              <a:defRPr>
                <a:solidFill>
                  <a:schemeClr val="tx1"/>
                </a:solidFill>
                <a:latin typeface="Arial" panose="020B0604020202020204" pitchFamily="34" charset="0"/>
                <a:ea typeface="Microsoft YaHei" panose="020B0503020204020204" pitchFamily="34" charset="-122"/>
              </a:defRPr>
            </a:lvl3pPr>
            <a:lvl4pPr eaLnBrk="0" hangingPunct="0">
              <a:defRPr>
                <a:solidFill>
                  <a:schemeClr val="tx1"/>
                </a:solidFill>
                <a:latin typeface="Arial" panose="020B0604020202020204" pitchFamily="34" charset="0"/>
                <a:ea typeface="Microsoft YaHei" panose="020B0503020204020204" pitchFamily="34" charset="-122"/>
              </a:defRPr>
            </a:lvl4pPr>
            <a:lvl5pPr eaLnBrk="0" hangingPunct="0">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Microsoft YaHei" panose="020B0503020204020204" pitchFamily="34" charset="-122"/>
              </a:defRPr>
            </a:lvl9pPr>
          </a:lstStyle>
          <a:p>
            <a:pPr eaLnBrk="1" hangingPunct="1">
              <a:buSzPct val="100000"/>
              <a:buFont typeface="Times New Roman" panose="02020603050405020304" pitchFamily="18" charset="0"/>
              <a:buNone/>
            </a:pPr>
            <a:fld id="{7BB91003-3D94-4307-82E0-53977E789721}" type="slidenum">
              <a:rPr lang="es-ES" altLang="es-ES">
                <a:solidFill>
                  <a:srgbClr val="000000"/>
                </a:solidFill>
                <a:latin typeface="Calibri" panose="020F0502020204030204" pitchFamily="34" charset="0"/>
              </a:rPr>
              <a:pPr eaLnBrk="1" hangingPunct="1">
                <a:buSzPct val="100000"/>
                <a:buFont typeface="Times New Roman" panose="02020603050405020304" pitchFamily="18" charset="0"/>
                <a:buNone/>
              </a:pPr>
              <a:t>1</a:t>
            </a:fld>
            <a:endParaRPr lang="es-ES" altLang="es-ES">
              <a:solidFill>
                <a:srgbClr val="000000"/>
              </a:solidFill>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a:extLst>
              <a:ext uri="{FF2B5EF4-FFF2-40B4-BE49-F238E27FC236}">
                <a16:creationId xmlns:a16="http://schemas.microsoft.com/office/drawing/2014/main" id="{989A9736-6144-48B6-9849-942E527DA2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750" y="6330950"/>
            <a:ext cx="1447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pic>
      <p:pic>
        <p:nvPicPr>
          <p:cNvPr id="4098" name="Picture 2">
            <a:extLst>
              <a:ext uri="{FF2B5EF4-FFF2-40B4-BE49-F238E27FC236}">
                <a16:creationId xmlns:a16="http://schemas.microsoft.com/office/drawing/2014/main" id="{6AB3F52D-927E-47C3-AFBC-6ACA04D2B8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9675" y="234950"/>
            <a:ext cx="143986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miter lim="800000"/>
                <a:headEnd/>
                <a:tailEnd/>
              </a14:hiddenLine>
            </a:ext>
          </a:extLst>
        </p:spPr>
      </p:pic>
      <p:sp>
        <p:nvSpPr>
          <p:cNvPr id="4100" name="Rectangle 4">
            <a:extLst>
              <a:ext uri="{FF2B5EF4-FFF2-40B4-BE49-F238E27FC236}">
                <a16:creationId xmlns:a16="http://schemas.microsoft.com/office/drawing/2014/main" id="{7F657182-8F47-47B1-AE9C-54C796988294}"/>
              </a:ext>
            </a:extLst>
          </p:cNvPr>
          <p:cNvSpPr>
            <a:spLocks noChangeArrowheads="1"/>
          </p:cNvSpPr>
          <p:nvPr/>
        </p:nvSpPr>
        <p:spPr bwMode="auto">
          <a:xfrm>
            <a:off x="960438" y="1644650"/>
            <a:ext cx="7223125" cy="768350"/>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90000" tIns="45000" rIns="90000" bIns="45000">
            <a:spAutoFit/>
          </a:bodyPr>
          <a:lstStyle>
            <a:lvl1pPr eaLnBrk="0" hangingPunc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1pPr>
            <a:lvl2pPr eaLnBrk="0" hangingPunc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2pPr>
            <a:lvl3pPr eaLnBrk="0" hangingPunc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3pPr>
            <a:lvl4pPr eaLnBrk="0" hangingPunc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4pPr>
            <a:lvl5pPr eaLnBrk="0" hangingPunc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buFont typeface="Arial" panose="020B0604020202020204" pitchFamily="34"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buFont typeface="Arial" panose="020B0604020202020204" pitchFamily="34"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buFont typeface="Arial" panose="020B0604020202020204" pitchFamily="34"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buFont typeface="Arial" panose="020B0604020202020204" pitchFamily="34"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spcBef>
                <a:spcPts val="900"/>
              </a:spcBef>
              <a:buSzPct val="100000"/>
              <a:buFont typeface="Times New Roman" panose="02020603050405020304" pitchFamily="18" charset="0"/>
              <a:buNone/>
            </a:pPr>
            <a:r>
              <a:rPr lang="ca-ES" altLang="es-ES" sz="4400" b="1" dirty="0">
                <a:solidFill>
                  <a:srgbClr val="000000"/>
                </a:solidFill>
              </a:rPr>
              <a:t>Mi </a:t>
            </a:r>
            <a:r>
              <a:rPr lang="ca-ES" altLang="es-ES" sz="4400" b="1" dirty="0" err="1">
                <a:solidFill>
                  <a:srgbClr val="000000"/>
                </a:solidFill>
              </a:rPr>
              <a:t>hijo</a:t>
            </a:r>
            <a:r>
              <a:rPr lang="ca-ES" altLang="es-ES" sz="4400" b="1" dirty="0">
                <a:solidFill>
                  <a:srgbClr val="000000"/>
                </a:solidFill>
              </a:rPr>
              <a:t> se </a:t>
            </a:r>
            <a:r>
              <a:rPr lang="ca-ES" altLang="es-ES" sz="4400" b="1" dirty="0" err="1">
                <a:solidFill>
                  <a:srgbClr val="000000"/>
                </a:solidFill>
              </a:rPr>
              <a:t>come</a:t>
            </a:r>
            <a:r>
              <a:rPr lang="ca-ES" altLang="es-ES" sz="4400" b="1" dirty="0">
                <a:solidFill>
                  <a:srgbClr val="000000"/>
                </a:solidFill>
              </a:rPr>
              <a:t> las </a:t>
            </a:r>
            <a:r>
              <a:rPr lang="ca-ES" altLang="es-ES" sz="4400" b="1" dirty="0" err="1">
                <a:solidFill>
                  <a:srgbClr val="000000"/>
                </a:solidFill>
              </a:rPr>
              <a:t>uñas</a:t>
            </a:r>
            <a:endParaRPr lang="es-ES" altLang="es-ES" sz="4400" b="1" dirty="0">
              <a:solidFill>
                <a:srgbClr val="000000"/>
              </a:solidFill>
            </a:endParaRPr>
          </a:p>
        </p:txBody>
      </p:sp>
      <p:sp>
        <p:nvSpPr>
          <p:cNvPr id="4101" name="Rectangle 5">
            <a:extLst>
              <a:ext uri="{FF2B5EF4-FFF2-40B4-BE49-F238E27FC236}">
                <a16:creationId xmlns:a16="http://schemas.microsoft.com/office/drawing/2014/main" id="{4EDD5A02-BAA1-45A6-AD5A-535B4DDEAF8B}"/>
              </a:ext>
            </a:extLst>
          </p:cNvPr>
          <p:cNvSpPr>
            <a:spLocks noChangeArrowheads="1"/>
          </p:cNvSpPr>
          <p:nvPr/>
        </p:nvSpPr>
        <p:spPr bwMode="auto">
          <a:xfrm>
            <a:off x="2163763" y="3130550"/>
            <a:ext cx="6369050" cy="1845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5000" rIns="90000" bIns="45000">
            <a:spAutoFit/>
          </a:bodyPr>
          <a:lstStyle>
            <a:lvl1pPr eaLnBrk="0" hangingPunc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1pPr>
            <a:lvl2pPr eaLnBrk="0" hangingPunc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2pPr>
            <a:lvl3pPr eaLnBrk="0" hangingPunc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3pPr>
            <a:lvl4pPr eaLnBrk="0" hangingPunc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4pPr>
            <a:lvl5pPr eaLnBrk="0" hangingPunc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spcBef>
                <a:spcPct val="0"/>
              </a:spcBef>
              <a:spcAft>
                <a:spcPct val="0"/>
              </a:spcAft>
              <a:buFont typeface="Arial" panose="020B0604020202020204" pitchFamily="34"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spcBef>
                <a:spcPct val="0"/>
              </a:spcBef>
              <a:spcAft>
                <a:spcPct val="0"/>
              </a:spcAft>
              <a:buFont typeface="Arial" panose="020B0604020202020204" pitchFamily="34"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spcBef>
                <a:spcPct val="0"/>
              </a:spcBef>
              <a:spcAft>
                <a:spcPct val="0"/>
              </a:spcAft>
              <a:buFont typeface="Arial" panose="020B0604020202020204" pitchFamily="34"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spcBef>
                <a:spcPct val="0"/>
              </a:spcBef>
              <a:spcAft>
                <a:spcPct val="0"/>
              </a:spcAft>
              <a:buFont typeface="Arial" panose="020B0604020202020204" pitchFamily="34" charset="0"/>
              <a:tabLst>
                <a:tab pos="723900" algn="l"/>
                <a:tab pos="1447800" algn="l"/>
                <a:tab pos="2171700" algn="l"/>
                <a:tab pos="2895600" algn="l"/>
                <a:tab pos="3619500" algn="l"/>
                <a:tab pos="4343400" algn="l"/>
                <a:tab pos="5067300" algn="l"/>
                <a:tab pos="5791200" algn="l"/>
              </a:tabLst>
              <a:defRPr>
                <a:solidFill>
                  <a:schemeClr val="tx1"/>
                </a:solidFill>
                <a:latin typeface="Arial" panose="020B0604020202020204" pitchFamily="34" charset="0"/>
                <a:ea typeface="Microsoft YaHei" panose="020B0503020204020204" pitchFamily="34" charset="-122"/>
              </a:defRPr>
            </a:lvl9pPr>
          </a:lstStyle>
          <a:p>
            <a:pPr eaLnBrk="1" hangingPunct="1">
              <a:buSzPct val="100000"/>
              <a:buFont typeface="Times New Roman" panose="02020603050405020304" pitchFamily="18" charset="0"/>
              <a:buNone/>
            </a:pPr>
            <a:endParaRPr lang="es-ES" altLang="es-ES" sz="2200" dirty="0">
              <a:solidFill>
                <a:srgbClr val="000000"/>
              </a:solidFill>
            </a:endParaRPr>
          </a:p>
          <a:p>
            <a:pPr eaLnBrk="1" hangingPunct="1">
              <a:buSzPct val="100000"/>
              <a:buFont typeface="Times New Roman" panose="02020603050405020304" pitchFamily="18" charset="0"/>
              <a:buNone/>
            </a:pPr>
            <a:r>
              <a:rPr lang="es-ES" altLang="es-ES" sz="2400" dirty="0">
                <a:solidFill>
                  <a:srgbClr val="000000"/>
                </a:solidFill>
                <a:effectLst>
                  <a:outerShdw blurRad="38100" dist="38100" dir="2700000" algn="tl">
                    <a:srgbClr val="000000">
                      <a:alpha val="43137"/>
                    </a:srgbClr>
                  </a:outerShdw>
                </a:effectLst>
              </a:rPr>
              <a:t>Lucia Martí</a:t>
            </a:r>
            <a:r>
              <a:rPr lang="es-ES" altLang="es-ES" sz="2200" dirty="0">
                <a:solidFill>
                  <a:srgbClr val="000000"/>
                </a:solidFill>
              </a:rPr>
              <a:t>. </a:t>
            </a:r>
            <a:r>
              <a:rPr lang="es-ES" altLang="es-ES" sz="2000" dirty="0">
                <a:solidFill>
                  <a:srgbClr val="000000"/>
                </a:solidFill>
                <a:effectLst>
                  <a:outerShdw blurRad="38100" dist="38100" dir="2700000" algn="tl">
                    <a:srgbClr val="000000">
                      <a:alpha val="43137"/>
                    </a:srgbClr>
                  </a:outerShdw>
                </a:effectLst>
              </a:rPr>
              <a:t>MIR de Medicina de Familia</a:t>
            </a:r>
          </a:p>
          <a:p>
            <a:pPr eaLnBrk="1" hangingPunct="1">
              <a:buSzPct val="100000"/>
              <a:buFont typeface="Times New Roman" panose="02020603050405020304" pitchFamily="18" charset="0"/>
              <a:buNone/>
            </a:pPr>
            <a:r>
              <a:rPr lang="en-US" altLang="ca-ES" sz="2400" dirty="0">
                <a:solidFill>
                  <a:srgbClr val="000000"/>
                </a:solidFill>
                <a:effectLst>
                  <a:outerShdw blurRad="38100" dist="38100" dir="2700000" algn="tl">
                    <a:srgbClr val="000000">
                      <a:alpha val="43137"/>
                    </a:srgbClr>
                  </a:outerShdw>
                </a:effectLst>
                <a:sym typeface="Arial" panose="020B0604020202020204" pitchFamily="34" charset="0"/>
              </a:rPr>
              <a:t>Joan </a:t>
            </a:r>
            <a:r>
              <a:rPr lang="en-US" altLang="ca-ES" sz="2400" dirty="0" err="1">
                <a:solidFill>
                  <a:srgbClr val="000000"/>
                </a:solidFill>
                <a:effectLst>
                  <a:outerShdw blurRad="38100" dist="38100" dir="2700000" algn="tl">
                    <a:srgbClr val="000000">
                      <a:alpha val="43137"/>
                    </a:srgbClr>
                  </a:outerShdw>
                </a:effectLst>
                <a:sym typeface="Arial" panose="020B0604020202020204" pitchFamily="34" charset="0"/>
              </a:rPr>
              <a:t>Martí</a:t>
            </a:r>
            <a:r>
              <a:rPr lang="en-US" altLang="ca-ES" sz="2400" dirty="0">
                <a:solidFill>
                  <a:srgbClr val="000000"/>
                </a:solidFill>
                <a:effectLst>
                  <a:outerShdw blurRad="38100" dist="38100" dir="2700000" algn="tl">
                    <a:srgbClr val="000000">
                      <a:alpha val="43137"/>
                    </a:srgbClr>
                  </a:outerShdw>
                </a:effectLst>
                <a:sym typeface="Arial" panose="020B0604020202020204" pitchFamily="34" charset="0"/>
              </a:rPr>
              <a:t> </a:t>
            </a:r>
            <a:r>
              <a:rPr lang="en-US" altLang="ca-ES" sz="2400" dirty="0" err="1">
                <a:solidFill>
                  <a:srgbClr val="000000"/>
                </a:solidFill>
                <a:effectLst>
                  <a:outerShdw blurRad="38100" dist="38100" dir="2700000" algn="tl">
                    <a:srgbClr val="000000">
                      <a:alpha val="43137"/>
                    </a:srgbClr>
                  </a:outerShdw>
                </a:effectLst>
                <a:sym typeface="Arial" panose="020B0604020202020204" pitchFamily="34" charset="0"/>
              </a:rPr>
              <a:t>Fernández</a:t>
            </a:r>
            <a:r>
              <a:rPr lang="en-US" altLang="ca-ES" sz="2200" dirty="0">
                <a:solidFill>
                  <a:srgbClr val="000000"/>
                </a:solidFill>
                <a:sym typeface="Arial" panose="020B0604020202020204" pitchFamily="34" charset="0"/>
              </a:rPr>
              <a:t>. </a:t>
            </a:r>
            <a:r>
              <a:rPr lang="es-ES" altLang="ca-ES" sz="2000" dirty="0">
                <a:solidFill>
                  <a:srgbClr val="000000"/>
                </a:solidFill>
                <a:effectLst>
                  <a:outerShdw blurRad="38100" dist="38100" dir="2700000" algn="tl">
                    <a:srgbClr val="000000">
                      <a:alpha val="43137"/>
                    </a:srgbClr>
                  </a:outerShdw>
                </a:effectLst>
                <a:sym typeface="Arial" panose="020B0604020202020204" pitchFamily="34" charset="0"/>
              </a:rPr>
              <a:t>Pediatra </a:t>
            </a:r>
          </a:p>
          <a:p>
            <a:pPr eaLnBrk="1" hangingPunct="1">
              <a:buSzPct val="100000"/>
              <a:buFont typeface="Times New Roman" panose="02020603050405020304" pitchFamily="18" charset="0"/>
              <a:buNone/>
            </a:pPr>
            <a:endParaRPr lang="es-ES" altLang="ca-ES" sz="2200" dirty="0">
              <a:solidFill>
                <a:srgbClr val="000000"/>
              </a:solidFill>
              <a:sym typeface="Arial" panose="020B0604020202020204" pitchFamily="34" charset="0"/>
            </a:endParaRPr>
          </a:p>
          <a:p>
            <a:pPr eaLnBrk="1" hangingPunct="1">
              <a:buSzPct val="100000"/>
              <a:buFont typeface="Times New Roman" panose="02020603050405020304" pitchFamily="18" charset="0"/>
              <a:buNone/>
            </a:pPr>
            <a:r>
              <a:rPr lang="ca-ES" altLang="es-ES" sz="2200" dirty="0">
                <a:solidFill>
                  <a:srgbClr val="000000"/>
                </a:solidFill>
              </a:rPr>
              <a:t> </a:t>
            </a:r>
            <a:endParaRPr lang="es-ES" altLang="es-ES" sz="2200" dirty="0">
              <a:solidFill>
                <a:srgbClr val="000000"/>
              </a:solidFill>
            </a:endParaRPr>
          </a:p>
        </p:txBody>
      </p:sp>
      <p:pic>
        <p:nvPicPr>
          <p:cNvPr id="7" name="6 Imagen" descr="1064. Onicofagia.png"/>
          <p:cNvPicPr>
            <a:picLocks noChangeAspect="1"/>
          </p:cNvPicPr>
          <p:nvPr/>
        </p:nvPicPr>
        <p:blipFill>
          <a:blip r:embed="rId5"/>
          <a:stretch>
            <a:fillRect/>
          </a:stretch>
        </p:blipFill>
        <p:spPr>
          <a:xfrm>
            <a:off x="7217722" y="4678123"/>
            <a:ext cx="1781816" cy="1260000"/>
          </a:xfrm>
          <a:prstGeom prst="rect">
            <a:avLst/>
          </a:prstGeom>
        </p:spPr>
      </p:pic>
      <p:sp>
        <p:nvSpPr>
          <p:cNvPr id="8" name="CuadroTexto 7">
            <a:extLst>
              <a:ext uri="{FF2B5EF4-FFF2-40B4-BE49-F238E27FC236}">
                <a16:creationId xmlns:a16="http://schemas.microsoft.com/office/drawing/2014/main" id="{EC5E5064-2D77-47F6-B3A0-A45FAF97F10B}"/>
              </a:ext>
            </a:extLst>
          </p:cNvPr>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¿Qué es la onicofagia (comerse las uñas)?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6 Imagen" descr="1064. Onicofagia.png">
            <a:extLst>
              <a:ext uri="{FF2B5EF4-FFF2-40B4-BE49-F238E27FC236}">
                <a16:creationId xmlns:a16="http://schemas.microsoft.com/office/drawing/2014/main" id="{680A35D2-5306-458B-9617-421531345EA6}"/>
              </a:ext>
            </a:extLst>
          </p:cNvPr>
          <p:cNvPicPr>
            <a:picLocks noChangeAspect="1"/>
          </p:cNvPicPr>
          <p:nvPr/>
        </p:nvPicPr>
        <p:blipFill>
          <a:blip r:embed="rId4"/>
          <a:stretch>
            <a:fillRect/>
          </a:stretch>
        </p:blipFill>
        <p:spPr>
          <a:xfrm>
            <a:off x="7217722" y="4692893"/>
            <a:ext cx="1781816" cy="1260000"/>
          </a:xfrm>
          <a:prstGeom prst="rect">
            <a:avLst/>
          </a:prstGeom>
        </p:spPr>
      </p:pic>
      <p:sp>
        <p:nvSpPr>
          <p:cNvPr id="3" name="Marcador de contenido 2">
            <a:extLst>
              <a:ext uri="{FF2B5EF4-FFF2-40B4-BE49-F238E27FC236}">
                <a16:creationId xmlns:a16="http://schemas.microsoft.com/office/drawing/2014/main" id="{F4F50BE0-C42F-4632-9546-C71A2258A4A1}"/>
              </a:ext>
            </a:extLst>
          </p:cNvPr>
          <p:cNvSpPr>
            <a:spLocks noGrp="1"/>
          </p:cNvSpPr>
          <p:nvPr>
            <p:ph idx="1"/>
          </p:nvPr>
        </p:nvSpPr>
        <p:spPr>
          <a:xfrm>
            <a:off x="798328" y="1596785"/>
            <a:ext cx="7817638" cy="3939540"/>
          </a:xfrm>
        </p:spPr>
        <p:txBody>
          <a:bodyPr/>
          <a:lstStyle/>
          <a:p>
            <a:pPr defTabSz="448945">
              <a:lnSpc>
                <a:spcPct val="100000"/>
              </a:lnSpc>
              <a:spcBef>
                <a:spcPts val="0"/>
              </a:spcBef>
              <a:buSzPct val="99000"/>
              <a:buBlip>
                <a:blip r:embed="rId5"/>
              </a:buBlip>
              <a:defRPr/>
            </a:pPr>
            <a:r>
              <a:rPr lang="es-ES" altLang="es-ES" dirty="0">
                <a:sym typeface="+mn-ea"/>
              </a:rPr>
              <a:t>El acto de comerse las uñas, también llamado “onicofagia” es un hábito oral repetido.</a:t>
            </a:r>
          </a:p>
          <a:p>
            <a:pPr defTabSz="448945">
              <a:lnSpc>
                <a:spcPct val="100000"/>
              </a:lnSpc>
              <a:spcBef>
                <a:spcPts val="0"/>
              </a:spcBef>
              <a:buSzPct val="99000"/>
              <a:buBlip>
                <a:blip r:embed="rId5"/>
              </a:buBlip>
              <a:defRPr/>
            </a:pPr>
            <a:r>
              <a:rPr lang="es-ES" altLang="es-ES" dirty="0">
                <a:sym typeface="+mn-ea"/>
              </a:rPr>
              <a:t>Común en los niños y adultos jóvenes. Suele ir limitado a las uñas de las manos y sin preferencia por un dedo en concreto. </a:t>
            </a:r>
          </a:p>
          <a:p>
            <a:pPr defTabSz="448945">
              <a:lnSpc>
                <a:spcPct val="100000"/>
              </a:lnSpc>
              <a:spcBef>
                <a:spcPts val="0"/>
              </a:spcBef>
              <a:buSzPct val="99000"/>
              <a:buBlip>
                <a:blip r:embed="rId5"/>
              </a:buBlip>
              <a:defRPr/>
            </a:pPr>
            <a:r>
              <a:rPr lang="es-ES" altLang="es-ES" dirty="0">
                <a:sym typeface="+mn-ea"/>
              </a:rPr>
              <a:t>Comerse las uñas puede ser un síntoma        o ser un problema aislado.</a:t>
            </a:r>
          </a:p>
        </p:txBody>
      </p:sp>
    </p:spTree>
    <p:extLst>
      <p:ext uri="{BB962C8B-B14F-4D97-AF65-F5344CB8AC3E}">
        <p14:creationId xmlns:p14="http://schemas.microsoft.com/office/powerpoint/2010/main" val="387688022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64797"/>
          </a:xfrm>
        </p:spPr>
        <p:txBody>
          <a:bodyPr numCol="1" anchorCtr="0" compatLnSpc="1">
            <a:prstTxWarp prst="textNoShape">
              <a:avLst/>
            </a:prstTxWarp>
          </a:bodyPr>
          <a:lstStyle/>
          <a:p>
            <a:pPr eaLnBrk="1" hangingPunct="1">
              <a:defRPr/>
            </a:pPr>
            <a:r>
              <a:rPr lang="es-ES" altLang="es-ES" dirty="0">
                <a:effectLst>
                  <a:outerShdw blurRad="38100" dist="38100" dir="2700000" algn="tl">
                    <a:srgbClr val="000000">
                      <a:alpha val="43137"/>
                    </a:srgbClr>
                  </a:outerShdw>
                </a:effectLst>
              </a:rPr>
              <a:t>¿Cuál es su causa?</a:t>
            </a:r>
            <a:endParaRPr lang="es-ES" sz="4000"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6 Imagen" descr="1064. Onicofagia.png">
            <a:extLst>
              <a:ext uri="{FF2B5EF4-FFF2-40B4-BE49-F238E27FC236}">
                <a16:creationId xmlns:a16="http://schemas.microsoft.com/office/drawing/2014/main" id="{680A35D2-5306-458B-9617-421531345EA6}"/>
              </a:ext>
            </a:extLst>
          </p:cNvPr>
          <p:cNvPicPr>
            <a:picLocks noChangeAspect="1"/>
          </p:cNvPicPr>
          <p:nvPr/>
        </p:nvPicPr>
        <p:blipFill>
          <a:blip r:embed="rId4"/>
          <a:stretch>
            <a:fillRect/>
          </a:stretch>
        </p:blipFill>
        <p:spPr>
          <a:xfrm>
            <a:off x="7217722" y="4692893"/>
            <a:ext cx="1781816" cy="1260000"/>
          </a:xfrm>
          <a:prstGeom prst="rect">
            <a:avLst/>
          </a:prstGeom>
        </p:spPr>
      </p:pic>
      <p:sp>
        <p:nvSpPr>
          <p:cNvPr id="3" name="Marcador de contenido 2">
            <a:extLst>
              <a:ext uri="{FF2B5EF4-FFF2-40B4-BE49-F238E27FC236}">
                <a16:creationId xmlns:a16="http://schemas.microsoft.com/office/drawing/2014/main" id="{F4F50BE0-C42F-4632-9546-C71A2258A4A1}"/>
              </a:ext>
            </a:extLst>
          </p:cNvPr>
          <p:cNvSpPr>
            <a:spLocks noGrp="1"/>
          </p:cNvSpPr>
          <p:nvPr>
            <p:ph idx="1"/>
          </p:nvPr>
        </p:nvSpPr>
        <p:spPr>
          <a:xfrm>
            <a:off x="798328" y="1361757"/>
            <a:ext cx="7817638" cy="4462760"/>
          </a:xfrm>
        </p:spPr>
        <p:txBody>
          <a:bodyPr/>
          <a:lstStyle/>
          <a:p>
            <a:pPr defTabSz="448945">
              <a:lnSpc>
                <a:spcPct val="100000"/>
              </a:lnSpc>
              <a:spcBef>
                <a:spcPts val="600"/>
              </a:spcBef>
              <a:buSzPct val="99000"/>
              <a:buBlip>
                <a:blip r:embed="rId5"/>
              </a:buBlip>
              <a:defRPr/>
            </a:pPr>
            <a:r>
              <a:rPr lang="es-ES" altLang="es-ES" sz="2800" dirty="0">
                <a:sym typeface="+mn-ea"/>
              </a:rPr>
              <a:t>La causa es desconocida. Se cree que el estrés, tensión o ansiedad, hacen que el niño se coma las uñas como forma de relajación. </a:t>
            </a:r>
          </a:p>
          <a:p>
            <a:pPr defTabSz="448945">
              <a:lnSpc>
                <a:spcPct val="100000"/>
              </a:lnSpc>
              <a:spcBef>
                <a:spcPts val="600"/>
              </a:spcBef>
              <a:buSzPct val="99000"/>
              <a:buBlip>
                <a:blip r:embed="rId5"/>
              </a:buBlip>
              <a:defRPr/>
            </a:pPr>
            <a:r>
              <a:rPr lang="es-ES" altLang="es-ES" sz="2800" dirty="0">
                <a:sym typeface="+mn-ea"/>
              </a:rPr>
              <a:t>Es común en los niños sanos como un hábito temporal, o puede asociarse a problemas de impulso o trastornos compulsivos. </a:t>
            </a:r>
          </a:p>
          <a:p>
            <a:pPr defTabSz="448945">
              <a:lnSpc>
                <a:spcPct val="100000"/>
              </a:lnSpc>
              <a:spcBef>
                <a:spcPts val="600"/>
              </a:spcBef>
              <a:buSzPct val="99000"/>
              <a:buBlip>
                <a:blip r:embed="rId5"/>
              </a:buBlip>
              <a:defRPr/>
            </a:pPr>
            <a:r>
              <a:rPr lang="es-ES" altLang="es-ES" sz="2800" dirty="0">
                <a:sym typeface="+mn-ea"/>
              </a:rPr>
              <a:t>Suele iniciar sobre los 3 o 4 años, con un pico máximo en la pubertad, disminuyendo en               la edad adulta. Es más común en niños que            en niñas.</a:t>
            </a:r>
          </a:p>
        </p:txBody>
      </p:sp>
    </p:spTree>
    <p:extLst>
      <p:ext uri="{BB962C8B-B14F-4D97-AF65-F5344CB8AC3E}">
        <p14:creationId xmlns:p14="http://schemas.microsoft.com/office/powerpoint/2010/main" val="400585974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altLang="es-ES" dirty="0">
                <a:effectLst>
                  <a:outerShdw blurRad="38100" dist="38100" dir="2700000" algn="tl">
                    <a:srgbClr val="000000">
                      <a:alpha val="43137"/>
                    </a:srgbClr>
                  </a:outerShdw>
                </a:effectLst>
              </a:rPr>
              <a:t>¿Qué síntomas presenta?</a:t>
            </a: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F4F50BE0-C42F-4632-9546-C71A2258A4A1}"/>
              </a:ext>
            </a:extLst>
          </p:cNvPr>
          <p:cNvSpPr>
            <a:spLocks noGrp="1"/>
          </p:cNvSpPr>
          <p:nvPr>
            <p:ph idx="1"/>
          </p:nvPr>
        </p:nvSpPr>
        <p:spPr>
          <a:xfrm>
            <a:off x="798328" y="1399014"/>
            <a:ext cx="7919544" cy="3413242"/>
          </a:xfrm>
        </p:spPr>
        <p:txBody>
          <a:bodyPr/>
          <a:lstStyle/>
          <a:p>
            <a:pPr>
              <a:lnSpc>
                <a:spcPct val="114000"/>
              </a:lnSpc>
              <a:spcBef>
                <a:spcPts val="600"/>
              </a:spcBef>
            </a:pPr>
            <a:r>
              <a:rPr lang="es-ES" dirty="0"/>
              <a:t>Estos niños se comen sus uñas cuando están nerviosos. También suelen morder otros objetos como lápices en situaciones de estrés (problemas familiares, exámenes, </a:t>
            </a:r>
            <a:r>
              <a:rPr lang="es-ES" dirty="0" err="1"/>
              <a:t>etc</a:t>
            </a:r>
            <a:r>
              <a:rPr lang="es-ES" dirty="0"/>
              <a:t>).</a:t>
            </a:r>
          </a:p>
          <a:p>
            <a:pPr>
              <a:lnSpc>
                <a:spcPct val="114000"/>
              </a:lnSpc>
              <a:spcBef>
                <a:spcPts val="600"/>
              </a:spcBef>
            </a:pPr>
            <a:r>
              <a:rPr lang="es-ES" dirty="0"/>
              <a:t>Pueden tener lesiones o daños en la cutícula, sangrado y deformidad de las uñas.</a:t>
            </a:r>
          </a:p>
        </p:txBody>
      </p:sp>
      <p:pic>
        <p:nvPicPr>
          <p:cNvPr id="10" name="6 Imagen" descr="1064. Onicofagia.png">
            <a:extLst>
              <a:ext uri="{FF2B5EF4-FFF2-40B4-BE49-F238E27FC236}">
                <a16:creationId xmlns:a16="http://schemas.microsoft.com/office/drawing/2014/main" id="{D5EA8441-4478-4973-A3DF-6E9E7A801530}"/>
              </a:ext>
            </a:extLst>
          </p:cNvPr>
          <p:cNvPicPr>
            <a:picLocks noChangeAspect="1"/>
          </p:cNvPicPr>
          <p:nvPr/>
        </p:nvPicPr>
        <p:blipFill>
          <a:blip r:embed="rId4"/>
          <a:stretch>
            <a:fillRect/>
          </a:stretch>
        </p:blipFill>
        <p:spPr>
          <a:xfrm>
            <a:off x="7217722" y="4692893"/>
            <a:ext cx="1781816" cy="1260000"/>
          </a:xfrm>
          <a:prstGeom prst="rect">
            <a:avLst/>
          </a:prstGeom>
        </p:spPr>
      </p:pic>
    </p:spTree>
    <p:extLst>
      <p:ext uri="{BB962C8B-B14F-4D97-AF65-F5344CB8AC3E}">
        <p14:creationId xmlns:p14="http://schemas.microsoft.com/office/powerpoint/2010/main" val="219120444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altLang="es-ES" dirty="0">
                <a:effectLst>
                  <a:outerShdw blurRad="38100" dist="38100" dir="2700000" algn="tl">
                    <a:srgbClr val="000000">
                      <a:alpha val="43137"/>
                    </a:srgbClr>
                  </a:outerShdw>
                </a:effectLst>
              </a:rPr>
              <a:t>¿Qué importancia tiene?</a:t>
            </a: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F4F50BE0-C42F-4632-9546-C71A2258A4A1}"/>
              </a:ext>
            </a:extLst>
          </p:cNvPr>
          <p:cNvSpPr>
            <a:spLocks noGrp="1"/>
          </p:cNvSpPr>
          <p:nvPr>
            <p:ph idx="1"/>
          </p:nvPr>
        </p:nvSpPr>
        <p:spPr>
          <a:xfrm>
            <a:off x="798328" y="1399014"/>
            <a:ext cx="8174222" cy="4508927"/>
          </a:xfrm>
        </p:spPr>
        <p:txBody>
          <a:bodyPr/>
          <a:lstStyle/>
          <a:p>
            <a:pPr>
              <a:lnSpc>
                <a:spcPct val="100000"/>
              </a:lnSpc>
              <a:spcBef>
                <a:spcPts val="600"/>
              </a:spcBef>
            </a:pPr>
            <a:r>
              <a:rPr lang="es-ES" dirty="0"/>
              <a:t>Puede tener complicaciones graves como la deformidad de los dientes y alteraciones de la mandíbula o la infección de la uña.</a:t>
            </a:r>
          </a:p>
          <a:p>
            <a:pPr>
              <a:lnSpc>
                <a:spcPct val="100000"/>
              </a:lnSpc>
              <a:spcBef>
                <a:spcPts val="600"/>
              </a:spcBef>
            </a:pPr>
            <a:r>
              <a:rPr lang="es-ES" dirty="0"/>
              <a:t>Comerse las uñas también tiene consecuencias negativas a nivel social o psicológico en los pacientes y sus familiares, ya que es mal visto a nivel social. Puede causar críticas y      rechazo social por parte de los otros        niños y los padres.</a:t>
            </a:r>
          </a:p>
        </p:txBody>
      </p:sp>
      <p:pic>
        <p:nvPicPr>
          <p:cNvPr id="10" name="6 Imagen" descr="1064. Onicofagia.png">
            <a:extLst>
              <a:ext uri="{FF2B5EF4-FFF2-40B4-BE49-F238E27FC236}">
                <a16:creationId xmlns:a16="http://schemas.microsoft.com/office/drawing/2014/main" id="{278BA8DD-EE35-4BDE-A1BB-EAF1224EEC65}"/>
              </a:ext>
            </a:extLst>
          </p:cNvPr>
          <p:cNvPicPr>
            <a:picLocks noChangeAspect="1"/>
          </p:cNvPicPr>
          <p:nvPr/>
        </p:nvPicPr>
        <p:blipFill>
          <a:blip r:embed="rId4"/>
          <a:stretch>
            <a:fillRect/>
          </a:stretch>
        </p:blipFill>
        <p:spPr>
          <a:xfrm>
            <a:off x="7217722" y="4692893"/>
            <a:ext cx="1781816" cy="1260000"/>
          </a:xfrm>
          <a:prstGeom prst="rect">
            <a:avLst/>
          </a:prstGeom>
        </p:spPr>
      </p:pic>
    </p:spTree>
    <p:extLst>
      <p:ext uri="{BB962C8B-B14F-4D97-AF65-F5344CB8AC3E}">
        <p14:creationId xmlns:p14="http://schemas.microsoft.com/office/powerpoint/2010/main" val="253672973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6 Imagen" descr="1064. Onicofagia.png">
            <a:extLst>
              <a:ext uri="{FF2B5EF4-FFF2-40B4-BE49-F238E27FC236}">
                <a16:creationId xmlns:a16="http://schemas.microsoft.com/office/drawing/2014/main" id="{8FE0A6E9-9202-48DC-B6EC-BE40BF35F67D}"/>
              </a:ext>
            </a:extLst>
          </p:cNvPr>
          <p:cNvPicPr>
            <a:picLocks noChangeAspect="1"/>
          </p:cNvPicPr>
          <p:nvPr/>
        </p:nvPicPr>
        <p:blipFill>
          <a:blip r:embed="rId2"/>
          <a:stretch>
            <a:fillRect/>
          </a:stretch>
        </p:blipFill>
        <p:spPr>
          <a:xfrm>
            <a:off x="7217722" y="4692893"/>
            <a:ext cx="1781816" cy="1260000"/>
          </a:xfrm>
          <a:prstGeom prst="rect">
            <a:avLst/>
          </a:prstGeom>
        </p:spPr>
      </p:pic>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altLang="es-ES" dirty="0">
                <a:effectLst>
                  <a:outerShdw blurRad="38100" dist="38100" dir="2700000" algn="tl">
                    <a:srgbClr val="000000">
                      <a:alpha val="43137"/>
                    </a:srgbClr>
                  </a:outerShdw>
                </a:effectLst>
              </a:rPr>
              <a:t>¿Cómo se trata?</a:t>
            </a: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F4F50BE0-C42F-4632-9546-C71A2258A4A1}"/>
              </a:ext>
            </a:extLst>
          </p:cNvPr>
          <p:cNvSpPr>
            <a:spLocks noGrp="1"/>
          </p:cNvSpPr>
          <p:nvPr>
            <p:ph idx="1"/>
          </p:nvPr>
        </p:nvSpPr>
        <p:spPr>
          <a:xfrm>
            <a:off x="798328" y="1399014"/>
            <a:ext cx="7817638" cy="4555093"/>
          </a:xfrm>
        </p:spPr>
        <p:txBody>
          <a:bodyPr/>
          <a:lstStyle/>
          <a:p>
            <a:pPr>
              <a:lnSpc>
                <a:spcPct val="100000"/>
              </a:lnSpc>
              <a:spcBef>
                <a:spcPts val="600"/>
              </a:spcBef>
            </a:pPr>
            <a:r>
              <a:rPr lang="es-ES" sz="2600" dirty="0"/>
              <a:t>En la mayoría de los casos, comerse las uñas se limita a un problema estético y no precisa tratamiento. En los casos más severos, este irá orientado a controlar las causas precipitantes. </a:t>
            </a:r>
          </a:p>
          <a:p>
            <a:pPr>
              <a:lnSpc>
                <a:spcPct val="100000"/>
              </a:lnSpc>
              <a:spcBef>
                <a:spcPts val="600"/>
              </a:spcBef>
            </a:pPr>
            <a:r>
              <a:rPr lang="es-ES" sz="2600" dirty="0"/>
              <a:t>Las amenazas y castigos, y los medicamentos no han demostrado ser efectivos. </a:t>
            </a:r>
          </a:p>
          <a:p>
            <a:pPr>
              <a:lnSpc>
                <a:spcPct val="100000"/>
              </a:lnSpc>
              <a:spcBef>
                <a:spcPts val="600"/>
              </a:spcBef>
            </a:pPr>
            <a:r>
              <a:rPr lang="es-ES" sz="2600" dirty="0"/>
              <a:t>Enfocar nuestro esfuerzo a aumentar la autoestima y confianza de los niños, para crear conciencia del problema y mejorar sus hábitos, educando              tanto a los niños afectados como a sus padres, hermanos y profesores.</a:t>
            </a:r>
          </a:p>
        </p:txBody>
      </p:sp>
    </p:spTree>
    <p:extLst>
      <p:ext uri="{BB962C8B-B14F-4D97-AF65-F5344CB8AC3E}">
        <p14:creationId xmlns:p14="http://schemas.microsoft.com/office/powerpoint/2010/main" val="2013483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altLang="es-ES" dirty="0">
                <a:effectLst>
                  <a:outerShdw blurRad="38100" dist="38100" dir="2700000" algn="tl">
                    <a:srgbClr val="000000">
                      <a:alpha val="43137"/>
                    </a:srgbClr>
                  </a:outerShdw>
                </a:effectLst>
              </a:rPr>
              <a:t>¿Se puede prevenir?</a:t>
            </a: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F4F50BE0-C42F-4632-9546-C71A2258A4A1}"/>
              </a:ext>
            </a:extLst>
          </p:cNvPr>
          <p:cNvSpPr>
            <a:spLocks noGrp="1"/>
          </p:cNvSpPr>
          <p:nvPr>
            <p:ph idx="1"/>
          </p:nvPr>
        </p:nvSpPr>
        <p:spPr>
          <a:xfrm>
            <a:off x="798328" y="1399014"/>
            <a:ext cx="7817638" cy="4078039"/>
          </a:xfrm>
        </p:spPr>
        <p:txBody>
          <a:bodyPr/>
          <a:lstStyle/>
          <a:p>
            <a:pPr>
              <a:lnSpc>
                <a:spcPct val="100000"/>
              </a:lnSpc>
              <a:spcBef>
                <a:spcPts val="600"/>
              </a:spcBef>
            </a:pPr>
            <a:r>
              <a:rPr lang="es-ES" sz="2800" dirty="0"/>
              <a:t>El buen cuidado de las uñas, cutículas (manicura) es una buena medida de tratamiento. Asimismo, se recomienda promover actividades que ayuden a liberar energía y canalizar el estrés, como el juego al aire libre o actividades que necesiten concentración y uso de manos, como el arte y las manualidades.</a:t>
            </a:r>
          </a:p>
          <a:p>
            <a:pPr>
              <a:lnSpc>
                <a:spcPct val="100000"/>
              </a:lnSpc>
              <a:spcBef>
                <a:spcPts val="600"/>
              </a:spcBef>
            </a:pPr>
            <a:r>
              <a:rPr lang="es-ES" sz="2800" dirty="0"/>
              <a:t> Algunos casos se pueden beneficiar de la      terapia de modificación de la conducta.</a:t>
            </a:r>
          </a:p>
        </p:txBody>
      </p:sp>
      <p:pic>
        <p:nvPicPr>
          <p:cNvPr id="10" name="6 Imagen" descr="1064. Onicofagia.png">
            <a:extLst>
              <a:ext uri="{FF2B5EF4-FFF2-40B4-BE49-F238E27FC236}">
                <a16:creationId xmlns:a16="http://schemas.microsoft.com/office/drawing/2014/main" id="{2FFD5A58-A9B3-4326-BBA3-F4775F2862A3}"/>
              </a:ext>
            </a:extLst>
          </p:cNvPr>
          <p:cNvPicPr>
            <a:picLocks noChangeAspect="1"/>
          </p:cNvPicPr>
          <p:nvPr/>
        </p:nvPicPr>
        <p:blipFill>
          <a:blip r:embed="rId4"/>
          <a:stretch>
            <a:fillRect/>
          </a:stretch>
        </p:blipFill>
        <p:spPr>
          <a:xfrm>
            <a:off x="7217722" y="4692893"/>
            <a:ext cx="1781816" cy="1260000"/>
          </a:xfrm>
          <a:prstGeom prst="rect">
            <a:avLst/>
          </a:prstGeom>
        </p:spPr>
      </p:pic>
    </p:spTree>
    <p:extLst>
      <p:ext uri="{BB962C8B-B14F-4D97-AF65-F5344CB8AC3E}">
        <p14:creationId xmlns:p14="http://schemas.microsoft.com/office/powerpoint/2010/main" val="32134444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7613</TotalTime>
  <Words>602</Words>
  <Application>Microsoft Office PowerPoint</Application>
  <PresentationFormat>Presentación en pantalla (4:3)</PresentationFormat>
  <Paragraphs>39</Paragraphs>
  <Slides>7</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Times New Roman</vt:lpstr>
      <vt:lpstr>Wingdings</vt:lpstr>
      <vt:lpstr>1_White with Blue Bar Segoe Template_TP10286789</vt:lpstr>
      <vt:lpstr>Presentación de PowerPoint</vt:lpstr>
      <vt:lpstr>¿Qué es la onicofagia (comerse las uñas)?</vt:lpstr>
      <vt:lpstr>¿Cuál es su causa?</vt:lpstr>
      <vt:lpstr>¿Qué síntomas presenta?</vt:lpstr>
      <vt:lpstr>¿Qué importancia tiene?</vt:lpstr>
      <vt:lpstr>¿Cómo se trata?</vt:lpstr>
      <vt:lpstr>¿Se puede prevenir?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15</cp:revision>
  <dcterms:created xsi:type="dcterms:W3CDTF">2016-05-03T15:33:32Z</dcterms:created>
  <dcterms:modified xsi:type="dcterms:W3CDTF">2018-12-26T18:30:28Z</dcterms:modified>
</cp:coreProperties>
</file>