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notesSlides/notesSlide1.xml" ContentType="application/vnd.openxmlformats-officedocument.presentationml.notesSlide+xml"/>
  <Override PartName="/ppt/notesSlides/_rels/notesSlide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media/image28.png" ContentType="image/png"/>
  <Override PartName="/ppt/media/image1.jpeg" ContentType="image/jpeg"/>
  <Override PartName="/ppt/media/image8.png" ContentType="image/png"/>
  <Override PartName="/ppt/media/image2.jpeg" ContentType="image/jpeg"/>
  <Override PartName="/ppt/media/image5.png" ContentType="image/png"/>
  <Override PartName="/ppt/media/image3.jpeg" ContentType="image/jpeg"/>
  <Override PartName="/ppt/media/image4.jpeg" ContentType="image/jpeg"/>
  <Override PartName="/ppt/media/image6.png" ContentType="image/png"/>
  <Override PartName="/ppt/media/image7.png" ContentType="image/png"/>
  <Override PartName="/ppt/media/image9.png" ContentType="image/png"/>
  <Override PartName="/ppt/media/image10.png" ContentType="image/png"/>
  <Override PartName="/ppt/media/image11.png" ContentType="image/png"/>
  <Override PartName="/ppt/media/image12.jpeg" ContentType="image/jpeg"/>
  <Override PartName="/ppt/media/image13.png" ContentType="image/png"/>
  <Override PartName="/ppt/media/image14.png" ContentType="image/png"/>
  <Override PartName="/ppt/media/image15.png" ContentType="image/png"/>
  <Override PartName="/ppt/media/image16.png" ContentType="image/png"/>
  <Override PartName="/ppt/media/image17.png" ContentType="image/png"/>
  <Override PartName="/ppt/media/image18.png" ContentType="image/png"/>
  <Override PartName="/ppt/media/image19.png" ContentType="image/png"/>
  <Override PartName="/ppt/media/image44.png" ContentType="image/png"/>
  <Override PartName="/ppt/media/image20.jpeg" ContentType="image/jpeg"/>
  <Override PartName="/ppt/media/image21.png" ContentType="image/png"/>
  <Override PartName="/ppt/media/image22.png" ContentType="image/png"/>
  <Override PartName="/ppt/media/image23.png" ContentType="image/png"/>
  <Override PartName="/ppt/media/image24.png" ContentType="image/png"/>
  <Override PartName="/ppt/media/image25.png" ContentType="image/png"/>
  <Override PartName="/ppt/media/image26.png" ContentType="image/png"/>
  <Override PartName="/ppt/media/image27.png" ContentType="image/png"/>
  <Override PartName="/ppt/media/image29.png" ContentType="image/png"/>
  <Override PartName="/ppt/media/image32.png" ContentType="image/png"/>
  <Override PartName="/ppt/media/image30.jpeg" ContentType="image/jpeg"/>
  <Override PartName="/ppt/media/image31.png" ContentType="image/png"/>
  <Override PartName="/ppt/media/image33.png" ContentType="image/png"/>
  <Override PartName="/ppt/media/image34.png" ContentType="image/png"/>
  <Override PartName="/ppt/media/image35.png" ContentType="image/png"/>
  <Override PartName="/ppt/media/image36.png" ContentType="image/png"/>
  <Override PartName="/ppt/media/image37.png" ContentType="image/png"/>
  <Override PartName="/ppt/media/image38.jpeg" ContentType="image/jpeg"/>
  <Override PartName="/ppt/media/image39.png" ContentType="image/png"/>
  <Override PartName="/ppt/media/image40.png" ContentType="image/png"/>
  <Override PartName="/ppt/media/image41.png" ContentType="image/png"/>
  <Override PartName="/ppt/media/image42.png" ContentType="image/png"/>
  <Override PartName="/ppt/media/image43.png" ContentType="image/png"/>
  <Override PartName="/ppt/media/image45.jpeg" ContentType="image/jpeg"/>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PlaceHolder 1"/>
          <p:cNvSpPr>
            <a:spLocks noGrp="1"/>
          </p:cNvSpPr>
          <p:nvPr>
            <p:ph type="sldImg"/>
          </p:nvPr>
        </p:nvSpPr>
        <p:spPr>
          <a:xfrm>
            <a:off x="216000" y="812520"/>
            <a:ext cx="7127280" cy="4008960"/>
          </a:xfrm>
          <a:prstGeom prst="rect">
            <a:avLst/>
          </a:prstGeom>
        </p:spPr>
        <p:txBody>
          <a:bodyPr lIns="0" rIns="0" tIns="0" bIns="0" anchor="ctr">
            <a:noAutofit/>
          </a:bodyPr>
          <a:p>
            <a:r>
              <a:rPr b="0" lang="es-ES" sz="1800" spc="-1" strike="noStrike">
                <a:solidFill>
                  <a:srgbClr val="000000"/>
                </a:solidFill>
                <a:latin typeface="Calibri"/>
              </a:rPr>
              <a:t>Pulse para desplazar la página</a:t>
            </a:r>
            <a:endParaRPr b="0" lang="es-ES" sz="1800" spc="-1" strike="noStrike">
              <a:solidFill>
                <a:srgbClr val="000000"/>
              </a:solidFill>
              <a:latin typeface="Calibri"/>
            </a:endParaRPr>
          </a:p>
        </p:txBody>
      </p:sp>
      <p:sp>
        <p:nvSpPr>
          <p:cNvPr id="79" name="PlaceHolder 2"/>
          <p:cNvSpPr>
            <a:spLocks noGrp="1"/>
          </p:cNvSpPr>
          <p:nvPr>
            <p:ph type="body"/>
          </p:nvPr>
        </p:nvSpPr>
        <p:spPr>
          <a:xfrm>
            <a:off x="756000" y="5078520"/>
            <a:ext cx="6047640" cy="4811040"/>
          </a:xfrm>
          <a:prstGeom prst="rect">
            <a:avLst/>
          </a:prstGeom>
        </p:spPr>
        <p:txBody>
          <a:bodyPr lIns="0" rIns="0" tIns="0" bIns="0">
            <a:noAutofit/>
          </a:bodyPr>
          <a:p>
            <a:r>
              <a:rPr b="0" lang="es-ES" sz="2000" spc="-1" strike="noStrike">
                <a:latin typeface="Arial"/>
              </a:rPr>
              <a:t>Pulse para editar el formato de las notas</a:t>
            </a:r>
            <a:endParaRPr b="0" lang="es-ES" sz="2000" spc="-1" strike="noStrike">
              <a:latin typeface="Arial"/>
            </a:endParaRPr>
          </a:p>
        </p:txBody>
      </p:sp>
      <p:sp>
        <p:nvSpPr>
          <p:cNvPr id="80" name="PlaceHolder 3"/>
          <p:cNvSpPr>
            <a:spLocks noGrp="1"/>
          </p:cNvSpPr>
          <p:nvPr>
            <p:ph type="hdr"/>
          </p:nvPr>
        </p:nvSpPr>
        <p:spPr>
          <a:xfrm>
            <a:off x="0" y="0"/>
            <a:ext cx="3280680" cy="534240"/>
          </a:xfrm>
          <a:prstGeom prst="rect">
            <a:avLst/>
          </a:prstGeom>
        </p:spPr>
        <p:txBody>
          <a:bodyPr lIns="0" rIns="0" tIns="0" bIns="0">
            <a:noAutofit/>
          </a:bodyPr>
          <a:p>
            <a:r>
              <a:rPr b="0" lang="es-ES" sz="1400" spc="-1" strike="noStrike">
                <a:latin typeface="Times New Roman"/>
              </a:rPr>
              <a:t> </a:t>
            </a:r>
            <a:endParaRPr b="0" lang="es-ES" sz="1400" spc="-1" strike="noStrike">
              <a:latin typeface="Times New Roman"/>
            </a:endParaRPr>
          </a:p>
        </p:txBody>
      </p:sp>
      <p:sp>
        <p:nvSpPr>
          <p:cNvPr id="81" name="PlaceHolder 4"/>
          <p:cNvSpPr>
            <a:spLocks noGrp="1"/>
          </p:cNvSpPr>
          <p:nvPr>
            <p:ph type="dt"/>
          </p:nvPr>
        </p:nvSpPr>
        <p:spPr>
          <a:xfrm>
            <a:off x="4278960" y="0"/>
            <a:ext cx="3280680" cy="534240"/>
          </a:xfrm>
          <a:prstGeom prst="rect">
            <a:avLst/>
          </a:prstGeom>
        </p:spPr>
        <p:txBody>
          <a:bodyPr lIns="0" rIns="0" tIns="0" bIns="0">
            <a:noAutofit/>
          </a:bodyPr>
          <a:p>
            <a:pPr algn="r"/>
            <a:r>
              <a:rPr b="0" lang="es-ES" sz="1400" spc="-1" strike="noStrike">
                <a:latin typeface="Times New Roman"/>
              </a:rPr>
              <a:t> </a:t>
            </a:r>
            <a:endParaRPr b="0" lang="es-ES" sz="1400" spc="-1" strike="noStrike">
              <a:latin typeface="Times New Roman"/>
            </a:endParaRPr>
          </a:p>
        </p:txBody>
      </p:sp>
      <p:sp>
        <p:nvSpPr>
          <p:cNvPr id="82" name="PlaceHolder 5"/>
          <p:cNvSpPr>
            <a:spLocks noGrp="1"/>
          </p:cNvSpPr>
          <p:nvPr>
            <p:ph type="ftr"/>
          </p:nvPr>
        </p:nvSpPr>
        <p:spPr>
          <a:xfrm>
            <a:off x="0" y="10157400"/>
            <a:ext cx="3280680" cy="534240"/>
          </a:xfrm>
          <a:prstGeom prst="rect">
            <a:avLst/>
          </a:prstGeom>
        </p:spPr>
        <p:txBody>
          <a:bodyPr lIns="0" rIns="0" tIns="0" bIns="0" anchor="b">
            <a:noAutofit/>
          </a:bodyPr>
          <a:p>
            <a:r>
              <a:rPr b="0" lang="es-ES" sz="1400" spc="-1" strike="noStrike">
                <a:latin typeface="Times New Roman"/>
              </a:rPr>
              <a:t> </a:t>
            </a:r>
            <a:endParaRPr b="0" lang="es-ES" sz="1400" spc="-1" strike="noStrike">
              <a:latin typeface="Times New Roman"/>
            </a:endParaRPr>
          </a:p>
        </p:txBody>
      </p:sp>
      <p:sp>
        <p:nvSpPr>
          <p:cNvPr id="83"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842D7D91-A90F-466C-B150-118495617B2F}" type="slidenum">
              <a:rPr b="0" lang="es-ES" sz="1400" spc="-1" strike="noStrike">
                <a:latin typeface="Times New Roman"/>
              </a:rPr>
              <a:t>1</a:t>
            </a:fld>
            <a:endParaRPr b="0" lang="es-E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PlaceHolder 1"/>
          <p:cNvSpPr>
            <a:spLocks noGrp="1"/>
          </p:cNvSpPr>
          <p:nvPr>
            <p:ph type="sldImg"/>
          </p:nvPr>
        </p:nvSpPr>
        <p:spPr>
          <a:xfrm>
            <a:off x="1371600" y="1143000"/>
            <a:ext cx="4114440" cy="3085920"/>
          </a:xfrm>
          <a:prstGeom prst="rect">
            <a:avLst/>
          </a:prstGeom>
        </p:spPr>
      </p:sp>
      <p:sp>
        <p:nvSpPr>
          <p:cNvPr id="115" name="PlaceHolder 2"/>
          <p:cNvSpPr>
            <a:spLocks noGrp="1"/>
          </p:cNvSpPr>
          <p:nvPr>
            <p:ph type="body"/>
          </p:nvPr>
        </p:nvSpPr>
        <p:spPr>
          <a:xfrm>
            <a:off x="685800" y="4400640"/>
            <a:ext cx="5486040" cy="3600000"/>
          </a:xfrm>
          <a:prstGeom prst="rect">
            <a:avLst/>
          </a:prstGeom>
        </p:spPr>
        <p:txBody>
          <a:bodyPr>
            <a:noAutofit/>
          </a:bodyPr>
          <a:p>
            <a:endParaRPr b="0" lang="es-ES" sz="2000" spc="-1" strike="noStrike">
              <a:latin typeface="Arial"/>
            </a:endParaRPr>
          </a:p>
        </p:txBody>
      </p:sp>
      <p:sp>
        <p:nvSpPr>
          <p:cNvPr id="116" name="TextShape 3"/>
          <p:cNvSpPr txBox="1"/>
          <p:nvPr/>
        </p:nvSpPr>
        <p:spPr>
          <a:xfrm>
            <a:off x="0" y="0"/>
            <a:ext cx="2971440" cy="458280"/>
          </a:xfrm>
          <a:prstGeom prst="rect">
            <a:avLst/>
          </a:prstGeom>
          <a:noFill/>
          <a:ln>
            <a:noFill/>
          </a:ln>
        </p:spPr>
        <p:txBody>
          <a:bodyPr>
            <a:noAutofit/>
          </a:bodyPr>
          <a:p>
            <a:endParaRPr b="0" lang="es-ES" sz="2400" spc="-1" strike="noStrike">
              <a:latin typeface="Times New Roman"/>
            </a:endParaRPr>
          </a:p>
        </p:txBody>
      </p:sp>
      <p:sp>
        <p:nvSpPr>
          <p:cNvPr id="117" name="TextShape 4"/>
          <p:cNvSpPr txBox="1"/>
          <p:nvPr/>
        </p:nvSpPr>
        <p:spPr>
          <a:xfrm>
            <a:off x="3884760" y="0"/>
            <a:ext cx="2971440" cy="458280"/>
          </a:xfrm>
          <a:prstGeom prst="rect">
            <a:avLst/>
          </a:prstGeom>
          <a:noFill/>
          <a:ln>
            <a:noFill/>
          </a:ln>
        </p:spPr>
        <p:txBody>
          <a:bodyPr>
            <a:noAutofit/>
          </a:bodyPr>
          <a:p>
            <a:pPr algn="r">
              <a:lnSpc>
                <a:spcPct val="100000"/>
              </a:lnSpc>
            </a:pPr>
            <a:fld id="{9B9158A4-C545-4739-ACC3-34FAB9A08AD4}" type="datetime">
              <a:rPr b="0" lang="es-ES" sz="1200" spc="-1" strike="noStrike">
                <a:solidFill>
                  <a:srgbClr val="000000"/>
                </a:solidFill>
                <a:latin typeface="Times New Roman"/>
              </a:rPr>
              <a:t>18/11/19</a:t>
            </a:fld>
            <a:r>
              <a:rPr b="0" lang="es-ES" sz="1200" spc="-1" strike="noStrike">
                <a:solidFill>
                  <a:srgbClr val="000000"/>
                </a:solidFill>
                <a:latin typeface="Times New Roman"/>
              </a:rPr>
              <a:t> </a:t>
            </a:r>
            <a:fld id="{1DDDF9F6-940B-49E0-80FC-33662B807F81}" type="datetime12">
              <a:rPr b="0" lang="es-ES" sz="1200" spc="-1" strike="noStrike">
                <a:solidFill>
                  <a:srgbClr val="000000"/>
                </a:solidFill>
                <a:latin typeface="Times New Roman"/>
              </a:rPr>
              <a:t>08:07 PM</a:t>
            </a:fld>
            <a:endParaRPr b="0" lang="es-ES" sz="1200" spc="-1" strike="noStrike">
              <a:latin typeface="Times New Roman"/>
            </a:endParaRPr>
          </a:p>
        </p:txBody>
      </p:sp>
      <p:sp>
        <p:nvSpPr>
          <p:cNvPr id="118" name="TextShape 5"/>
          <p:cNvSpPr txBox="1"/>
          <p:nvPr/>
        </p:nvSpPr>
        <p:spPr>
          <a:xfrm>
            <a:off x="0" y="8685360"/>
            <a:ext cx="6171840" cy="456840"/>
          </a:xfrm>
          <a:prstGeom prst="rect">
            <a:avLst/>
          </a:prstGeom>
          <a:noFill/>
          <a:ln>
            <a:noFill/>
          </a:ln>
        </p:spPr>
        <p:txBody>
          <a:bodyPr anchor="b">
            <a:noAutofit/>
          </a:bodyPr>
          <a:p>
            <a:pPr>
              <a:lnSpc>
                <a:spcPct val="100000"/>
              </a:lnSpc>
            </a:pPr>
            <a:r>
              <a:rPr b="0" lang="es-ES" sz="500" spc="-1" strike="noStrike">
                <a:solidFill>
                  <a:srgbClr val="000000"/>
                </a:solidFill>
                <a:latin typeface="Times New Roman"/>
              </a:rPr>
              <a:t>© 2007 Microsoft Corporation. Todos los derechos reservados. Microsoft, Windows, Windows Vista y otros nombres de productos son o podrían ser marcas registradas o marcas comerciales en los EE.UU. u otros países.</a:t>
            </a:r>
            <a:endParaRPr b="0" lang="es-ES" sz="500" spc="-1" strike="noStrike">
              <a:latin typeface="Times New Roman"/>
            </a:endParaRPr>
          </a:p>
          <a:p>
            <a:pPr>
              <a:lnSpc>
                <a:spcPct val="100000"/>
              </a:lnSpc>
            </a:pPr>
            <a:r>
              <a:rPr b="0" lang="es-ES" sz="500" spc="-1" strike="noStrike">
                <a:solidFill>
                  <a:srgbClr val="000000"/>
                </a:solidFill>
                <a:latin typeface="Times New Roman"/>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
              <a:rPr b="0" lang="es-ES" sz="500" spc="-1" strike="noStrike">
                <a:solidFill>
                  <a:srgbClr val="000000"/>
                </a:solidFill>
                <a:latin typeface="Times New Roman"/>
              </a:rPr>
              <a:t>MICROSOFT NO FACILITA GARANTÍAS EXPRESAS, IMPLÍCITAS O ESTATUTORIAS EN RELACIÓN A LA INFORMACIÓN CONTENIDA EN ESTA PRESENTACIÓN.</a:t>
            </a:r>
            <a:endParaRPr b="0" lang="es-ES" sz="500" spc="-1" strike="noStrike">
              <a:latin typeface="Times New Roman"/>
            </a:endParaRPr>
          </a:p>
          <a:p>
            <a:pPr>
              <a:lnSpc>
                <a:spcPct val="100000"/>
              </a:lnSpc>
            </a:pPr>
            <a:endParaRPr b="0" lang="es-ES" sz="500" spc="-1" strike="noStrike">
              <a:latin typeface="Times New Roman"/>
            </a:endParaRPr>
          </a:p>
        </p:txBody>
      </p:sp>
      <p:sp>
        <p:nvSpPr>
          <p:cNvPr id="119" name="TextShape 6"/>
          <p:cNvSpPr txBox="1"/>
          <p:nvPr/>
        </p:nvSpPr>
        <p:spPr>
          <a:xfrm>
            <a:off x="6172200" y="8685360"/>
            <a:ext cx="684000" cy="456840"/>
          </a:xfrm>
          <a:prstGeom prst="rect">
            <a:avLst/>
          </a:prstGeom>
          <a:noFill/>
          <a:ln>
            <a:noFill/>
          </a:ln>
        </p:spPr>
        <p:txBody>
          <a:bodyPr anchor="b">
            <a:noAutofit/>
          </a:bodyPr>
          <a:p>
            <a:pPr algn="r">
              <a:lnSpc>
                <a:spcPct val="100000"/>
              </a:lnSpc>
            </a:pPr>
            <a:fld id="{DA58FF28-28C0-44C5-B441-DC7243889551}" type="slidenum">
              <a:rPr b="0" lang="es-ES" sz="1200" spc="-1" strike="noStrike">
                <a:solidFill>
                  <a:srgbClr val="000000"/>
                </a:solidFill>
                <a:latin typeface="Times New Roman"/>
              </a:rPr>
              <a:t>1</a:t>
            </a:fld>
            <a:endParaRPr b="0" lang="es-ES"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25" name="PlaceHolder 2"/>
          <p:cNvSpPr>
            <a:spLocks noGrp="1"/>
          </p:cNvSpPr>
          <p:nvPr>
            <p:ph type="body"/>
          </p:nvPr>
        </p:nvSpPr>
        <p:spPr>
          <a:xfrm>
            <a:off x="380880" y="141300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26" name="PlaceHolder 3"/>
          <p:cNvSpPr>
            <a:spLocks noGrp="1"/>
          </p:cNvSpPr>
          <p:nvPr>
            <p:ph type="body"/>
          </p:nvPr>
        </p:nvSpPr>
        <p:spPr>
          <a:xfrm>
            <a:off x="380880" y="256752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28"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29"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0" name="PlaceHolder 4"/>
          <p:cNvSpPr>
            <a:spLocks noGrp="1"/>
          </p:cNvSpPr>
          <p:nvPr>
            <p:ph type="body"/>
          </p:nvPr>
        </p:nvSpPr>
        <p:spPr>
          <a:xfrm>
            <a:off x="3808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1" name="PlaceHolder 5"/>
          <p:cNvSpPr>
            <a:spLocks noGrp="1"/>
          </p:cNvSpPr>
          <p:nvPr>
            <p:ph type="body"/>
          </p:nvPr>
        </p:nvSpPr>
        <p:spPr>
          <a:xfrm>
            <a:off x="46756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33" name="PlaceHolder 2"/>
          <p:cNvSpPr>
            <a:spLocks noGrp="1"/>
          </p:cNvSpPr>
          <p:nvPr>
            <p:ph type="body"/>
          </p:nvPr>
        </p:nvSpPr>
        <p:spPr>
          <a:xfrm>
            <a:off x="38088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4" name="PlaceHolder 3"/>
          <p:cNvSpPr>
            <a:spLocks noGrp="1"/>
          </p:cNvSpPr>
          <p:nvPr>
            <p:ph type="body"/>
          </p:nvPr>
        </p:nvSpPr>
        <p:spPr>
          <a:xfrm>
            <a:off x="321480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5" name="PlaceHolder 4"/>
          <p:cNvSpPr>
            <a:spLocks noGrp="1"/>
          </p:cNvSpPr>
          <p:nvPr>
            <p:ph type="body"/>
          </p:nvPr>
        </p:nvSpPr>
        <p:spPr>
          <a:xfrm>
            <a:off x="604872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6" name="PlaceHolder 5"/>
          <p:cNvSpPr>
            <a:spLocks noGrp="1"/>
          </p:cNvSpPr>
          <p:nvPr>
            <p:ph type="body"/>
          </p:nvPr>
        </p:nvSpPr>
        <p:spPr>
          <a:xfrm>
            <a:off x="38088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7" name="PlaceHolder 6"/>
          <p:cNvSpPr>
            <a:spLocks noGrp="1"/>
          </p:cNvSpPr>
          <p:nvPr>
            <p:ph type="body"/>
          </p:nvPr>
        </p:nvSpPr>
        <p:spPr>
          <a:xfrm>
            <a:off x="321480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8" name="PlaceHolder 7"/>
          <p:cNvSpPr>
            <a:spLocks noGrp="1"/>
          </p:cNvSpPr>
          <p:nvPr>
            <p:ph type="body"/>
          </p:nvPr>
        </p:nvSpPr>
        <p:spPr>
          <a:xfrm>
            <a:off x="604872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43" name="PlaceHolder 2"/>
          <p:cNvSpPr>
            <a:spLocks noGrp="1"/>
          </p:cNvSpPr>
          <p:nvPr>
            <p:ph type="subTitle"/>
          </p:nvPr>
        </p:nvSpPr>
        <p:spPr>
          <a:xfrm>
            <a:off x="380880" y="1413000"/>
            <a:ext cx="8381520" cy="2210400"/>
          </a:xfrm>
          <a:prstGeom prst="rect">
            <a:avLst/>
          </a:prstGeom>
        </p:spPr>
        <p:txBody>
          <a:bodyPr lIns="0" rIns="0" tIns="0" bIns="0" anchor="ctr">
            <a:spAutoFit/>
          </a:bodyPr>
          <a:p>
            <a:pPr algn="ctr"/>
            <a:endParaRPr b="0" lang="es-E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45" name="PlaceHolder 2"/>
          <p:cNvSpPr>
            <a:spLocks noGrp="1"/>
          </p:cNvSpPr>
          <p:nvPr>
            <p:ph type="body"/>
          </p:nvPr>
        </p:nvSpPr>
        <p:spPr>
          <a:xfrm>
            <a:off x="380880" y="1413000"/>
            <a:ext cx="8381520" cy="221040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47" name="PlaceHolder 2"/>
          <p:cNvSpPr>
            <a:spLocks noGrp="1"/>
          </p:cNvSpPr>
          <p:nvPr>
            <p:ph type="body"/>
          </p:nvPr>
        </p:nvSpPr>
        <p:spPr>
          <a:xfrm>
            <a:off x="3808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48" name="PlaceHolder 3"/>
          <p:cNvSpPr>
            <a:spLocks noGrp="1"/>
          </p:cNvSpPr>
          <p:nvPr>
            <p:ph type="body"/>
          </p:nvPr>
        </p:nvSpPr>
        <p:spPr>
          <a:xfrm>
            <a:off x="46756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380880" y="230040"/>
            <a:ext cx="8381520" cy="3083400"/>
          </a:xfrm>
          <a:prstGeom prst="rect">
            <a:avLst/>
          </a:prstGeom>
        </p:spPr>
        <p:txBody>
          <a:bodyPr lIns="0" rIns="0" tIns="0" bIns="0" anchor="ctr">
            <a:spAutoFit/>
          </a:bodyPr>
          <a:p>
            <a:pPr algn="ctr"/>
            <a:endParaRPr b="0" lang="es-E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52"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53" name="PlaceHolder 3"/>
          <p:cNvSpPr>
            <a:spLocks noGrp="1"/>
          </p:cNvSpPr>
          <p:nvPr>
            <p:ph type="body"/>
          </p:nvPr>
        </p:nvSpPr>
        <p:spPr>
          <a:xfrm>
            <a:off x="46756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54" name="PlaceHolder 4"/>
          <p:cNvSpPr>
            <a:spLocks noGrp="1"/>
          </p:cNvSpPr>
          <p:nvPr>
            <p:ph type="body"/>
          </p:nvPr>
        </p:nvSpPr>
        <p:spPr>
          <a:xfrm>
            <a:off x="3808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4" name="PlaceHolder 2"/>
          <p:cNvSpPr>
            <a:spLocks noGrp="1"/>
          </p:cNvSpPr>
          <p:nvPr>
            <p:ph type="subTitle"/>
          </p:nvPr>
        </p:nvSpPr>
        <p:spPr>
          <a:xfrm>
            <a:off x="380880" y="1413000"/>
            <a:ext cx="8381520" cy="2210400"/>
          </a:xfrm>
          <a:prstGeom prst="rect">
            <a:avLst/>
          </a:prstGeom>
        </p:spPr>
        <p:txBody>
          <a:bodyPr lIns="0" rIns="0" tIns="0" bIns="0" anchor="ctr">
            <a:spAutoFit/>
          </a:bodyPr>
          <a:p>
            <a:pPr algn="ctr"/>
            <a:endParaRPr b="0" lang="es-E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56" name="PlaceHolder 2"/>
          <p:cNvSpPr>
            <a:spLocks noGrp="1"/>
          </p:cNvSpPr>
          <p:nvPr>
            <p:ph type="body"/>
          </p:nvPr>
        </p:nvSpPr>
        <p:spPr>
          <a:xfrm>
            <a:off x="3808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57"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58" name="PlaceHolder 4"/>
          <p:cNvSpPr>
            <a:spLocks noGrp="1"/>
          </p:cNvSpPr>
          <p:nvPr>
            <p:ph type="body"/>
          </p:nvPr>
        </p:nvSpPr>
        <p:spPr>
          <a:xfrm>
            <a:off x="46756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60"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1"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2" name="PlaceHolder 4"/>
          <p:cNvSpPr>
            <a:spLocks noGrp="1"/>
          </p:cNvSpPr>
          <p:nvPr>
            <p:ph type="body"/>
          </p:nvPr>
        </p:nvSpPr>
        <p:spPr>
          <a:xfrm>
            <a:off x="380880" y="256752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64" name="PlaceHolder 2"/>
          <p:cNvSpPr>
            <a:spLocks noGrp="1"/>
          </p:cNvSpPr>
          <p:nvPr>
            <p:ph type="body"/>
          </p:nvPr>
        </p:nvSpPr>
        <p:spPr>
          <a:xfrm>
            <a:off x="380880" y="141300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5" name="PlaceHolder 3"/>
          <p:cNvSpPr>
            <a:spLocks noGrp="1"/>
          </p:cNvSpPr>
          <p:nvPr>
            <p:ph type="body"/>
          </p:nvPr>
        </p:nvSpPr>
        <p:spPr>
          <a:xfrm>
            <a:off x="380880" y="256752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67"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8"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9" name="PlaceHolder 4"/>
          <p:cNvSpPr>
            <a:spLocks noGrp="1"/>
          </p:cNvSpPr>
          <p:nvPr>
            <p:ph type="body"/>
          </p:nvPr>
        </p:nvSpPr>
        <p:spPr>
          <a:xfrm>
            <a:off x="3808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0" name="PlaceHolder 5"/>
          <p:cNvSpPr>
            <a:spLocks noGrp="1"/>
          </p:cNvSpPr>
          <p:nvPr>
            <p:ph type="body"/>
          </p:nvPr>
        </p:nvSpPr>
        <p:spPr>
          <a:xfrm>
            <a:off x="46756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72" name="PlaceHolder 2"/>
          <p:cNvSpPr>
            <a:spLocks noGrp="1"/>
          </p:cNvSpPr>
          <p:nvPr>
            <p:ph type="body"/>
          </p:nvPr>
        </p:nvSpPr>
        <p:spPr>
          <a:xfrm>
            <a:off x="38088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3" name="PlaceHolder 3"/>
          <p:cNvSpPr>
            <a:spLocks noGrp="1"/>
          </p:cNvSpPr>
          <p:nvPr>
            <p:ph type="body"/>
          </p:nvPr>
        </p:nvSpPr>
        <p:spPr>
          <a:xfrm>
            <a:off x="321480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4" name="PlaceHolder 4"/>
          <p:cNvSpPr>
            <a:spLocks noGrp="1"/>
          </p:cNvSpPr>
          <p:nvPr>
            <p:ph type="body"/>
          </p:nvPr>
        </p:nvSpPr>
        <p:spPr>
          <a:xfrm>
            <a:off x="604872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5" name="PlaceHolder 5"/>
          <p:cNvSpPr>
            <a:spLocks noGrp="1"/>
          </p:cNvSpPr>
          <p:nvPr>
            <p:ph type="body"/>
          </p:nvPr>
        </p:nvSpPr>
        <p:spPr>
          <a:xfrm>
            <a:off x="38088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6" name="PlaceHolder 6"/>
          <p:cNvSpPr>
            <a:spLocks noGrp="1"/>
          </p:cNvSpPr>
          <p:nvPr>
            <p:ph type="body"/>
          </p:nvPr>
        </p:nvSpPr>
        <p:spPr>
          <a:xfrm>
            <a:off x="321480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7" name="PlaceHolder 7"/>
          <p:cNvSpPr>
            <a:spLocks noGrp="1"/>
          </p:cNvSpPr>
          <p:nvPr>
            <p:ph type="body"/>
          </p:nvPr>
        </p:nvSpPr>
        <p:spPr>
          <a:xfrm>
            <a:off x="604872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6" name="PlaceHolder 2"/>
          <p:cNvSpPr>
            <a:spLocks noGrp="1"/>
          </p:cNvSpPr>
          <p:nvPr>
            <p:ph type="body"/>
          </p:nvPr>
        </p:nvSpPr>
        <p:spPr>
          <a:xfrm>
            <a:off x="380880" y="1413000"/>
            <a:ext cx="8381520" cy="221040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8" name="PlaceHolder 2"/>
          <p:cNvSpPr>
            <a:spLocks noGrp="1"/>
          </p:cNvSpPr>
          <p:nvPr>
            <p:ph type="body"/>
          </p:nvPr>
        </p:nvSpPr>
        <p:spPr>
          <a:xfrm>
            <a:off x="3808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9" name="PlaceHolder 3"/>
          <p:cNvSpPr>
            <a:spLocks noGrp="1"/>
          </p:cNvSpPr>
          <p:nvPr>
            <p:ph type="body"/>
          </p:nvPr>
        </p:nvSpPr>
        <p:spPr>
          <a:xfrm>
            <a:off x="46756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380880" y="230040"/>
            <a:ext cx="8381520" cy="3083400"/>
          </a:xfrm>
          <a:prstGeom prst="rect">
            <a:avLst/>
          </a:prstGeom>
        </p:spPr>
        <p:txBody>
          <a:bodyPr lIns="0" rIns="0" tIns="0" bIns="0" anchor="ctr">
            <a:spAutoFit/>
          </a:bodyPr>
          <a:p>
            <a:pPr algn="ctr"/>
            <a:endParaRPr b="0" lang="es-E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13"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14" name="PlaceHolder 3"/>
          <p:cNvSpPr>
            <a:spLocks noGrp="1"/>
          </p:cNvSpPr>
          <p:nvPr>
            <p:ph type="body"/>
          </p:nvPr>
        </p:nvSpPr>
        <p:spPr>
          <a:xfrm>
            <a:off x="46756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15" name="PlaceHolder 4"/>
          <p:cNvSpPr>
            <a:spLocks noGrp="1"/>
          </p:cNvSpPr>
          <p:nvPr>
            <p:ph type="body"/>
          </p:nvPr>
        </p:nvSpPr>
        <p:spPr>
          <a:xfrm>
            <a:off x="3808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17" name="PlaceHolder 2"/>
          <p:cNvSpPr>
            <a:spLocks noGrp="1"/>
          </p:cNvSpPr>
          <p:nvPr>
            <p:ph type="body"/>
          </p:nvPr>
        </p:nvSpPr>
        <p:spPr>
          <a:xfrm>
            <a:off x="3808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18"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19" name="PlaceHolder 4"/>
          <p:cNvSpPr>
            <a:spLocks noGrp="1"/>
          </p:cNvSpPr>
          <p:nvPr>
            <p:ph type="body"/>
          </p:nvPr>
        </p:nvSpPr>
        <p:spPr>
          <a:xfrm>
            <a:off x="46756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21"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22"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23" name="PlaceHolder 4"/>
          <p:cNvSpPr>
            <a:spLocks noGrp="1"/>
          </p:cNvSpPr>
          <p:nvPr>
            <p:ph type="body"/>
          </p:nvPr>
        </p:nvSpPr>
        <p:spPr>
          <a:xfrm>
            <a:off x="380880" y="256752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3.jpeg"/><Relationship Id="rId3" Type="http://schemas.openxmlformats.org/officeDocument/2006/relationships/image" Target="../media/image4.jpe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9.png"/><Relationship Id="rId9" Type="http://schemas.openxmlformats.org/officeDocument/2006/relationships/slideLayout" Target="../slideLayouts/slideLayout13.xml"/><Relationship Id="rId10" Type="http://schemas.openxmlformats.org/officeDocument/2006/relationships/slideLayout" Target="../slideLayouts/slideLayout14.xml"/><Relationship Id="rId11" Type="http://schemas.openxmlformats.org/officeDocument/2006/relationships/slideLayout" Target="../slideLayouts/slideLayout15.xml"/><Relationship Id="rId12" Type="http://schemas.openxmlformats.org/officeDocument/2006/relationships/slideLayout" Target="../slideLayouts/slideLayout16.xml"/><Relationship Id="rId13" Type="http://schemas.openxmlformats.org/officeDocument/2006/relationships/slideLayout" Target="../slideLayouts/slideLayout17.xml"/><Relationship Id="rId14" Type="http://schemas.openxmlformats.org/officeDocument/2006/relationships/slideLayout" Target="../slideLayouts/slideLayout18.xml"/><Relationship Id="rId15" Type="http://schemas.openxmlformats.org/officeDocument/2006/relationships/slideLayout" Target="../slideLayouts/slideLayout19.xml"/><Relationship Id="rId16" Type="http://schemas.openxmlformats.org/officeDocument/2006/relationships/slideLayout" Target="../slideLayouts/slideLayout20.xml"/><Relationship Id="rId17" Type="http://schemas.openxmlformats.org/officeDocument/2006/relationships/slideLayout" Target="../slideLayouts/slideLayout21.xml"/><Relationship Id="rId18" Type="http://schemas.openxmlformats.org/officeDocument/2006/relationships/slideLayout" Target="../slideLayouts/slideLayout22.xml"/><Relationship Id="rId19" Type="http://schemas.openxmlformats.org/officeDocument/2006/relationships/slideLayout" Target="../slideLayouts/slideLayout23.xml"/><Relationship Id="rId20"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pic>
        <p:nvPicPr>
          <p:cNvPr id="0" name="Picture 25" descr=""/>
          <p:cNvPicPr/>
          <p:nvPr/>
        </p:nvPicPr>
        <p:blipFill>
          <a:blip r:embed="rId3"/>
          <a:stretch/>
        </p:blipFill>
        <p:spPr>
          <a:xfrm>
            <a:off x="-15840" y="6006960"/>
            <a:ext cx="9159480" cy="848880"/>
          </a:xfrm>
          <a:prstGeom prst="rect">
            <a:avLst/>
          </a:prstGeom>
          <a:ln w="9360">
            <a:noFill/>
          </a:ln>
        </p:spPr>
      </p:pic>
      <p:sp>
        <p:nvSpPr>
          <p:cNvPr id="1" name="PlaceHolder 1"/>
          <p:cNvSpPr>
            <a:spLocks noGrp="1"/>
          </p:cNvSpPr>
          <p:nvPr>
            <p:ph type="title"/>
          </p:nvPr>
        </p:nvSpPr>
        <p:spPr>
          <a:xfrm>
            <a:off x="457200" y="273600"/>
            <a:ext cx="8229240" cy="1144800"/>
          </a:xfrm>
          <a:prstGeom prst="rect">
            <a:avLst/>
          </a:prstGeom>
        </p:spPr>
        <p:txBody>
          <a:bodyPr lIns="0" rIns="0" tIns="0" bIns="0" anchor="ctr">
            <a:noAutofit/>
          </a:bodyPr>
          <a:p>
            <a:r>
              <a:rPr b="0" lang="es-ES" sz="1800" spc="-1" strike="noStrike">
                <a:solidFill>
                  <a:srgbClr val="000000"/>
                </a:solidFill>
                <a:latin typeface="Calibri"/>
              </a:rPr>
              <a:t>Pulse para editar el formato del texto de título</a:t>
            </a:r>
            <a:endParaRPr b="0" lang="es-ES" sz="1800" spc="-1" strike="noStrike">
              <a:solidFill>
                <a:srgbClr val="000000"/>
              </a:solidFill>
              <a:latin typeface="Calibri"/>
            </a:endParaRPr>
          </a:p>
        </p:txBody>
      </p:sp>
      <p:sp>
        <p:nvSpPr>
          <p:cNvPr id="2"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ES" sz="3200" spc="-1" strike="noStrike">
                <a:solidFill>
                  <a:srgbClr val="000000"/>
                </a:solidFill>
                <a:latin typeface="Calibri"/>
              </a:rPr>
              <a:t>Pulse para editar el formato de esquema del texto</a:t>
            </a:r>
            <a:endParaRPr b="0" lang="es-ES" sz="32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es-ES" sz="2400" spc="-1" strike="noStrike">
                <a:solidFill>
                  <a:srgbClr val="000000"/>
                </a:solidFill>
                <a:latin typeface="Calibri"/>
              </a:rPr>
              <a:t>Segundo nivel del esquema</a:t>
            </a:r>
            <a:endParaRPr b="0" lang="es-ES" sz="24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es-ES" sz="2400" spc="-1" strike="noStrike">
                <a:solidFill>
                  <a:srgbClr val="000000"/>
                </a:solidFill>
                <a:latin typeface="Calibri"/>
              </a:rPr>
              <a:t>Tercer nivel del esquema</a:t>
            </a:r>
            <a:endParaRPr b="0" lang="es-ES" sz="24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es-ES" sz="2400" spc="-1" strike="noStrike">
                <a:solidFill>
                  <a:srgbClr val="000000"/>
                </a:solidFill>
                <a:latin typeface="Calibri"/>
              </a:rPr>
              <a:t>Cuarto nivel del esquema</a:t>
            </a:r>
            <a:endParaRPr b="0" lang="es-ES" sz="24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es-ES" sz="2000" spc="-1" strike="noStrike">
                <a:solidFill>
                  <a:srgbClr val="000000"/>
                </a:solidFill>
                <a:latin typeface="Calibri"/>
              </a:rPr>
              <a:t>Quinto nivel del esquema</a:t>
            </a:r>
            <a:endParaRPr b="0" lang="es-ES"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es-ES" sz="2000" spc="-1" strike="noStrike">
                <a:solidFill>
                  <a:srgbClr val="000000"/>
                </a:solidFill>
                <a:latin typeface="Calibri"/>
              </a:rPr>
              <a:t>Sexto nivel del esquema</a:t>
            </a:r>
            <a:endParaRPr b="0" lang="es-ES"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es-ES" sz="2000" spc="-1" strike="noStrike">
                <a:solidFill>
                  <a:srgbClr val="000000"/>
                </a:solidFill>
                <a:latin typeface="Calibri"/>
              </a:rPr>
              <a:t>Séptimo nivel del esquema</a:t>
            </a:r>
            <a:endParaRPr b="0" lang="es-E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pic>
        <p:nvPicPr>
          <p:cNvPr id="39" name="Picture 25" descr=""/>
          <p:cNvPicPr/>
          <p:nvPr/>
        </p:nvPicPr>
        <p:blipFill>
          <a:blip r:embed="rId3"/>
          <a:stretch/>
        </p:blipFill>
        <p:spPr>
          <a:xfrm>
            <a:off x="-15840" y="6006960"/>
            <a:ext cx="9159480" cy="848880"/>
          </a:xfrm>
          <a:prstGeom prst="rect">
            <a:avLst/>
          </a:prstGeom>
          <a:ln w="9360">
            <a:noFill/>
          </a:ln>
        </p:spPr>
      </p:pic>
      <p:sp>
        <p:nvSpPr>
          <p:cNvPr id="40" name="PlaceHolder 1"/>
          <p:cNvSpPr>
            <a:spLocks noGrp="1"/>
          </p:cNvSpPr>
          <p:nvPr>
            <p:ph type="title"/>
          </p:nvPr>
        </p:nvSpPr>
        <p:spPr>
          <a:xfrm>
            <a:off x="380880" y="230040"/>
            <a:ext cx="8381520" cy="664920"/>
          </a:xfrm>
          <a:prstGeom prst="rect">
            <a:avLst/>
          </a:prstGeom>
        </p:spPr>
        <p:txBody>
          <a:bodyPr lIns="0" rIns="0" tIns="0" bIns="0">
            <a:noAutofit/>
          </a:bodyPr>
          <a:p>
            <a:pPr>
              <a:lnSpc>
                <a:spcPct val="90000"/>
              </a:lnSpc>
            </a:pPr>
            <a:r>
              <a:rPr b="0" lang="es-ES" sz="4800" spc="-151" strike="noStrike">
                <a:solidFill>
                  <a:srgbClr val="161d32"/>
                </a:solidFill>
                <a:latin typeface="Calibri"/>
              </a:rPr>
              <a:t>Haga clic para modificar el estilo de título del patrón</a:t>
            </a:r>
            <a:endParaRPr b="0" lang="es-ES" sz="4800" spc="-1" strike="noStrike">
              <a:solidFill>
                <a:srgbClr val="000000"/>
              </a:solidFill>
              <a:latin typeface="Calibri"/>
            </a:endParaRPr>
          </a:p>
        </p:txBody>
      </p:sp>
      <p:sp>
        <p:nvSpPr>
          <p:cNvPr id="41" name="PlaceHolder 2"/>
          <p:cNvSpPr>
            <a:spLocks noGrp="1"/>
          </p:cNvSpPr>
          <p:nvPr>
            <p:ph type="body"/>
          </p:nvPr>
        </p:nvSpPr>
        <p:spPr>
          <a:xfrm>
            <a:off x="380880" y="1413000"/>
            <a:ext cx="8381520" cy="2210400"/>
          </a:xfrm>
          <a:prstGeom prst="rect">
            <a:avLst/>
          </a:prstGeom>
        </p:spPr>
        <p:txBody>
          <a:bodyPr lIns="0" rIns="0" tIns="0" bIns="0">
            <a:noAutofit/>
          </a:bodyPr>
          <a:p>
            <a:pPr marL="396720" indent="-396360">
              <a:lnSpc>
                <a:spcPct val="90000"/>
              </a:lnSpc>
              <a:spcBef>
                <a:spcPts val="641"/>
              </a:spcBef>
              <a:buSzPct val="100051"/>
              <a:buBlip>
                <a:blip r:embed="rId4"/>
              </a:buBlip>
            </a:pPr>
            <a:r>
              <a:rPr b="0" lang="es-ES" sz="3200" spc="-1" strike="noStrike">
                <a:solidFill>
                  <a:srgbClr val="000000"/>
                </a:solidFill>
                <a:latin typeface="Calibri"/>
              </a:rPr>
              <a:t>Haga clic para modificar el estilo de texto del patrón</a:t>
            </a:r>
            <a:endParaRPr b="0" lang="es-ES" sz="3200" spc="-1" strike="noStrike">
              <a:solidFill>
                <a:srgbClr val="000000"/>
              </a:solidFill>
              <a:latin typeface="Calibri"/>
            </a:endParaRPr>
          </a:p>
          <a:p>
            <a:pPr lvl="1" marL="914400" indent="-396360">
              <a:lnSpc>
                <a:spcPct val="90000"/>
              </a:lnSpc>
              <a:spcBef>
                <a:spcPts val="561"/>
              </a:spcBef>
              <a:buSzPct val="100014"/>
              <a:buBlip>
                <a:blip r:embed="rId5"/>
              </a:buBlip>
            </a:pPr>
            <a:r>
              <a:rPr b="0" lang="es-ES" sz="2800" spc="-1" strike="noStrike">
                <a:solidFill>
                  <a:srgbClr val="000000"/>
                </a:solidFill>
                <a:latin typeface="Calibri"/>
              </a:rPr>
              <a:t>Segundo nivel</a:t>
            </a:r>
            <a:endParaRPr b="0" lang="es-ES" sz="2800" spc="-1" strike="noStrike">
              <a:solidFill>
                <a:srgbClr val="000000"/>
              </a:solidFill>
              <a:latin typeface="Calibri"/>
            </a:endParaRPr>
          </a:p>
          <a:p>
            <a:pPr lvl="2" marL="1258920" indent="-344160">
              <a:lnSpc>
                <a:spcPct val="90000"/>
              </a:lnSpc>
              <a:spcBef>
                <a:spcPts val="479"/>
              </a:spcBef>
              <a:buSzPct val="100000"/>
              <a:buBlip>
                <a:blip r:embed="rId6"/>
              </a:buBlip>
            </a:pPr>
            <a:r>
              <a:rPr b="0" lang="es-ES" sz="2400" spc="-1" strike="noStrike">
                <a:solidFill>
                  <a:srgbClr val="000000"/>
                </a:solidFill>
                <a:latin typeface="Calibri"/>
              </a:rPr>
              <a:t>Tercer nivel</a:t>
            </a:r>
            <a:endParaRPr b="0" lang="es-ES" sz="2400" spc="-1" strike="noStrike">
              <a:solidFill>
                <a:srgbClr val="000000"/>
              </a:solidFill>
              <a:latin typeface="Calibri"/>
            </a:endParaRPr>
          </a:p>
          <a:p>
            <a:pPr lvl="3" marL="1604880" indent="-345600">
              <a:lnSpc>
                <a:spcPct val="90000"/>
              </a:lnSpc>
              <a:spcBef>
                <a:spcPts val="479"/>
              </a:spcBef>
              <a:buSzPct val="100000"/>
              <a:buBlip>
                <a:blip r:embed="rId7"/>
              </a:buBlip>
            </a:pPr>
            <a:r>
              <a:rPr b="0" lang="es-ES" sz="2400" spc="-1" strike="noStrike">
                <a:solidFill>
                  <a:srgbClr val="000000"/>
                </a:solidFill>
                <a:latin typeface="Calibri"/>
              </a:rPr>
              <a:t>Cuarto nivel</a:t>
            </a:r>
            <a:endParaRPr b="0" lang="es-ES" sz="2400" spc="-1" strike="noStrike">
              <a:solidFill>
                <a:srgbClr val="000000"/>
              </a:solidFill>
              <a:latin typeface="Calibri"/>
            </a:endParaRPr>
          </a:p>
          <a:p>
            <a:pPr lvl="4" marL="1941480" indent="-336240">
              <a:lnSpc>
                <a:spcPct val="90000"/>
              </a:lnSpc>
              <a:spcBef>
                <a:spcPts val="479"/>
              </a:spcBef>
              <a:buSzPct val="100000"/>
              <a:buBlip>
                <a:blip r:embed="rId8"/>
              </a:buBlip>
            </a:pPr>
            <a:r>
              <a:rPr b="0" lang="es-ES" sz="2400" spc="-1" strike="noStrike">
                <a:solidFill>
                  <a:srgbClr val="000000"/>
                </a:solidFill>
                <a:latin typeface="Calibri"/>
              </a:rPr>
              <a:t>Quinto nivel</a:t>
            </a:r>
            <a:endParaRPr b="0" lang="es-ES" sz="24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62" r:id="rId9"/>
    <p:sldLayoutId id="2147483663" r:id="rId10"/>
    <p:sldLayoutId id="2147483664" r:id="rId11"/>
    <p:sldLayoutId id="2147483665" r:id="rId12"/>
    <p:sldLayoutId id="2147483666" r:id="rId13"/>
    <p:sldLayoutId id="2147483667" r:id="rId14"/>
    <p:sldLayoutId id="2147483668" r:id="rId15"/>
    <p:sldLayoutId id="2147483669" r:id="rId16"/>
    <p:sldLayoutId id="2147483670" r:id="rId17"/>
    <p:sldLayoutId id="2147483671" r:id="rId18"/>
    <p:sldLayoutId id="2147483672" r:id="rId19"/>
    <p:sldLayoutId id="2147483673" r:id="rId20"/>
  </p:sldLayoutIdLst>
</p:sldMaster>
</file>

<file path=ppt/slides/_rels/slide1.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image" Target="../media/image11.png"/><Relationship Id="rId3" Type="http://schemas.openxmlformats.org/officeDocument/2006/relationships/image" Target="../media/image12.jpeg"/><Relationship Id="rId4" Type="http://schemas.openxmlformats.org/officeDocument/2006/relationships/slideLayout" Target="../slideLayouts/slideLayout1.xml"/><Relationship Id="rId5"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image" Target="../media/image14.png"/><Relationship Id="rId3" Type="http://schemas.openxmlformats.org/officeDocument/2006/relationships/image" Target="../media/image15.png"/><Relationship Id="rId4" Type="http://schemas.openxmlformats.org/officeDocument/2006/relationships/image" Target="../media/image16.png"/><Relationship Id="rId5" Type="http://schemas.openxmlformats.org/officeDocument/2006/relationships/image" Target="../media/image17.png"/><Relationship Id="rId6" Type="http://schemas.openxmlformats.org/officeDocument/2006/relationships/image" Target="../media/image18.png"/><Relationship Id="rId7" Type="http://schemas.openxmlformats.org/officeDocument/2006/relationships/image" Target="../media/image19.png"/><Relationship Id="rId8" Type="http://schemas.openxmlformats.org/officeDocument/2006/relationships/image" Target="../media/image20.jpeg"/><Relationship Id="rId9"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21.png"/><Relationship Id="rId2" Type="http://schemas.openxmlformats.org/officeDocument/2006/relationships/image" Target="../media/image22.png"/><Relationship Id="rId3" Type="http://schemas.openxmlformats.org/officeDocument/2006/relationships/image" Target="../media/image23.png"/><Relationship Id="rId4" Type="http://schemas.openxmlformats.org/officeDocument/2006/relationships/image" Target="../media/image24.png"/><Relationship Id="rId5" Type="http://schemas.openxmlformats.org/officeDocument/2006/relationships/image" Target="../media/image25.png"/><Relationship Id="rId6" Type="http://schemas.openxmlformats.org/officeDocument/2006/relationships/image" Target="../media/image26.png"/><Relationship Id="rId7" Type="http://schemas.openxmlformats.org/officeDocument/2006/relationships/image" Target="../media/image27.png"/><Relationship Id="rId8" Type="http://schemas.openxmlformats.org/officeDocument/2006/relationships/image" Target="../media/image28.png"/><Relationship Id="rId9" Type="http://schemas.openxmlformats.org/officeDocument/2006/relationships/image" Target="../media/image29.png"/><Relationship Id="rId10" Type="http://schemas.openxmlformats.org/officeDocument/2006/relationships/image" Target="../media/image30.jpeg"/><Relationship Id="rId1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31.png"/><Relationship Id="rId2" Type="http://schemas.openxmlformats.org/officeDocument/2006/relationships/image" Target="../media/image32.png"/><Relationship Id="rId3" Type="http://schemas.openxmlformats.org/officeDocument/2006/relationships/image" Target="../media/image33.png"/><Relationship Id="rId4" Type="http://schemas.openxmlformats.org/officeDocument/2006/relationships/image" Target="../media/image34.png"/><Relationship Id="rId5" Type="http://schemas.openxmlformats.org/officeDocument/2006/relationships/image" Target="../media/image35.png"/><Relationship Id="rId6" Type="http://schemas.openxmlformats.org/officeDocument/2006/relationships/image" Target="../media/image36.png"/><Relationship Id="rId7" Type="http://schemas.openxmlformats.org/officeDocument/2006/relationships/image" Target="../media/image37.png"/><Relationship Id="rId8" Type="http://schemas.openxmlformats.org/officeDocument/2006/relationships/image" Target="../media/image38.jpeg"/><Relationship Id="rId9"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39.png"/><Relationship Id="rId2" Type="http://schemas.openxmlformats.org/officeDocument/2006/relationships/image" Target="../media/image40.png"/><Relationship Id="rId3" Type="http://schemas.openxmlformats.org/officeDocument/2006/relationships/image" Target="../media/image41.png"/><Relationship Id="rId4" Type="http://schemas.openxmlformats.org/officeDocument/2006/relationships/image" Target="../media/image42.png"/><Relationship Id="rId5" Type="http://schemas.openxmlformats.org/officeDocument/2006/relationships/image" Target="../media/image43.png"/><Relationship Id="rId6" Type="http://schemas.openxmlformats.org/officeDocument/2006/relationships/image" Target="../media/image44.png"/><Relationship Id="rId7" Type="http://schemas.openxmlformats.org/officeDocument/2006/relationships/image" Target="../media/image45.jpeg"/><Relationship Id="rId8"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84" name="Imagen 3" descr=""/>
          <p:cNvPicPr/>
          <p:nvPr/>
        </p:nvPicPr>
        <p:blipFill>
          <a:blip r:embed="rId1"/>
          <a:stretch/>
        </p:blipFill>
        <p:spPr>
          <a:xfrm>
            <a:off x="7524720" y="6330960"/>
            <a:ext cx="1447560" cy="447480"/>
          </a:xfrm>
          <a:prstGeom prst="rect">
            <a:avLst/>
          </a:prstGeom>
          <a:ln w="9360">
            <a:noFill/>
          </a:ln>
        </p:spPr>
      </p:pic>
      <p:pic>
        <p:nvPicPr>
          <p:cNvPr id="85" name="Imagen 4" descr=""/>
          <p:cNvPicPr/>
          <p:nvPr/>
        </p:nvPicPr>
        <p:blipFill>
          <a:blip r:embed="rId2"/>
          <a:stretch/>
        </p:blipFill>
        <p:spPr>
          <a:xfrm>
            <a:off x="7559640" y="235080"/>
            <a:ext cx="1439640" cy="882360"/>
          </a:xfrm>
          <a:prstGeom prst="rect">
            <a:avLst/>
          </a:prstGeom>
          <a:ln w="9360">
            <a:noFill/>
          </a:ln>
        </p:spPr>
      </p:pic>
      <p:sp>
        <p:nvSpPr>
          <p:cNvPr id="86" name="CustomShape 1"/>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sp>
        <p:nvSpPr>
          <p:cNvPr id="87" name="CustomShape 2"/>
          <p:cNvSpPr/>
          <p:nvPr/>
        </p:nvSpPr>
        <p:spPr>
          <a:xfrm>
            <a:off x="1335960" y="2458440"/>
            <a:ext cx="7325280" cy="760680"/>
          </a:xfrm>
          <a:prstGeom prst="rect">
            <a:avLst/>
          </a:prstGeom>
          <a:noFill/>
          <a:ln w="12600">
            <a:solidFill>
              <a:schemeClr val="tx1"/>
            </a:solidFill>
            <a:miter/>
          </a:ln>
        </p:spPr>
        <p:style>
          <a:lnRef idx="0"/>
          <a:fillRef idx="0"/>
          <a:effectRef idx="0"/>
          <a:fontRef idx="minor"/>
        </p:style>
        <p:txBody>
          <a:bodyPr lIns="90000" rIns="90000" tIns="45000" bIns="45000">
            <a:spAutoFit/>
          </a:bodyPr>
          <a:p>
            <a:pPr algn="ctr">
              <a:lnSpc>
                <a:spcPct val="100000"/>
              </a:lnSpc>
              <a:spcBef>
                <a:spcPts val="2200"/>
              </a:spcBef>
            </a:pPr>
            <a:r>
              <a:rPr b="1" lang="es-ES" sz="4400" spc="-1" strike="noStrike">
                <a:solidFill>
                  <a:srgbClr val="000000"/>
                </a:solidFill>
                <a:latin typeface="Arial"/>
                <a:ea typeface="Times New Roman"/>
              </a:rPr>
              <a:t>Exceso de peso</a:t>
            </a:r>
            <a:endParaRPr b="0" lang="es-ES" sz="4400" spc="-1" strike="noStrike">
              <a:latin typeface="Arial"/>
            </a:endParaRPr>
          </a:p>
        </p:txBody>
      </p:sp>
      <p:sp>
        <p:nvSpPr>
          <p:cNvPr id="88" name="CustomShape 3"/>
          <p:cNvSpPr/>
          <p:nvPr/>
        </p:nvSpPr>
        <p:spPr>
          <a:xfrm>
            <a:off x="2143080" y="3960000"/>
            <a:ext cx="5128920" cy="140040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s-ES" sz="2400" spc="-1" strike="noStrike">
                <a:solidFill>
                  <a:srgbClr val="000000"/>
                </a:solidFill>
                <a:latin typeface="Arial"/>
                <a:ea typeface="DejaVu Sans"/>
              </a:rPr>
              <a:t>Ana Martínez Rubio. </a:t>
            </a:r>
            <a:r>
              <a:rPr b="0" lang="es-ES" sz="2000" spc="-1" strike="noStrike">
                <a:solidFill>
                  <a:srgbClr val="000000"/>
                </a:solidFill>
                <a:latin typeface="Arial"/>
                <a:ea typeface="DejaVu Sans"/>
              </a:rPr>
              <a:t>Pediatra</a:t>
            </a:r>
            <a:endParaRPr b="0" lang="es-ES" sz="2000" spc="-1" strike="noStrike">
              <a:latin typeface="Arial"/>
            </a:endParaRPr>
          </a:p>
          <a:p>
            <a:pPr>
              <a:lnSpc>
                <a:spcPct val="100000"/>
              </a:lnSpc>
            </a:pPr>
            <a:r>
              <a:rPr b="0" lang="es-ES" sz="2000" spc="-1" strike="noStrike">
                <a:solidFill>
                  <a:srgbClr val="000000"/>
                </a:solidFill>
                <a:latin typeface="Arial"/>
                <a:ea typeface="DejaVu Sans"/>
              </a:rPr>
              <a:t>In memoriam</a:t>
            </a:r>
            <a:endParaRPr b="0" lang="es-ES" sz="2000" spc="-1" strike="noStrike">
              <a:latin typeface="Arial"/>
            </a:endParaRPr>
          </a:p>
          <a:p>
            <a:pPr>
              <a:lnSpc>
                <a:spcPct val="100000"/>
              </a:lnSpc>
            </a:pPr>
            <a:r>
              <a:rPr b="0" lang="es-ES" sz="2400" spc="-1" strike="noStrike">
                <a:solidFill>
                  <a:srgbClr val="000000"/>
                </a:solidFill>
                <a:latin typeface="Arial"/>
                <a:ea typeface="DejaVu Sans"/>
              </a:rPr>
              <a:t>Esther Ruiz Chércoles.</a:t>
            </a:r>
            <a:r>
              <a:rPr b="0" lang="es-ES" sz="1800" spc="-1" strike="noStrike">
                <a:solidFill>
                  <a:srgbClr val="000000"/>
                </a:solidFill>
                <a:latin typeface="Arial"/>
                <a:ea typeface="DejaVu Sans"/>
              </a:rPr>
              <a:t> </a:t>
            </a:r>
            <a:r>
              <a:rPr b="0" lang="es-ES" sz="2000" spc="-1" strike="noStrike">
                <a:solidFill>
                  <a:srgbClr val="000000"/>
                </a:solidFill>
                <a:latin typeface="Arial"/>
                <a:ea typeface="DejaVu Sans"/>
              </a:rPr>
              <a:t>Pediatra</a:t>
            </a:r>
            <a:r>
              <a:rPr b="0" lang="es-ES" sz="1800" spc="-1" strike="noStrike">
                <a:solidFill>
                  <a:srgbClr val="000000"/>
                </a:solidFill>
                <a:latin typeface="Arial"/>
                <a:ea typeface="DejaVu Sans"/>
              </a:rPr>
              <a:t> (Revisión)</a:t>
            </a:r>
            <a:endParaRPr b="0" lang="es-ES" sz="1800" spc="-1" strike="noStrike">
              <a:latin typeface="Arial"/>
            </a:endParaRPr>
          </a:p>
        </p:txBody>
      </p:sp>
      <p:pic>
        <p:nvPicPr>
          <p:cNvPr id="89" name="" descr=""/>
          <p:cNvPicPr/>
          <p:nvPr/>
        </p:nvPicPr>
        <p:blipFill>
          <a:blip r:embed="rId3"/>
          <a:stretch/>
        </p:blipFill>
        <p:spPr>
          <a:xfrm>
            <a:off x="7488000" y="4608000"/>
            <a:ext cx="1183320" cy="1122840"/>
          </a:xfrm>
          <a:prstGeom prst="rect">
            <a:avLst/>
          </a:prstGeom>
          <a:ln>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TextShape 1"/>
          <p:cNvSpPr txBox="1"/>
          <p:nvPr/>
        </p:nvSpPr>
        <p:spPr>
          <a:xfrm>
            <a:off x="665280" y="347040"/>
            <a:ext cx="7023240" cy="664560"/>
          </a:xfrm>
          <a:prstGeom prst="rect">
            <a:avLst/>
          </a:prstGeom>
          <a:noFill/>
          <a:ln>
            <a:noFill/>
          </a:ln>
        </p:spPr>
        <p:txBody>
          <a:bodyPr lIns="0" rIns="0" tIns="0" bIns="0">
            <a:noAutofit/>
          </a:bodyPr>
          <a:p>
            <a:pPr>
              <a:lnSpc>
                <a:spcPct val="90000"/>
              </a:lnSpc>
            </a:pPr>
            <a:r>
              <a:rPr b="0" lang="es-ES" sz="4400" spc="-151" strike="noStrike">
                <a:solidFill>
                  <a:srgbClr val="161d32"/>
                </a:solidFill>
                <a:latin typeface="Calibri"/>
                <a:ea typeface="Times New Roman"/>
              </a:rPr>
              <a:t>Exceso de peso</a:t>
            </a:r>
            <a:endParaRPr b="0" lang="es-ES" sz="4400" spc="-1" strike="noStrike">
              <a:solidFill>
                <a:srgbClr val="000000"/>
              </a:solidFill>
              <a:latin typeface="Calibri"/>
            </a:endParaRPr>
          </a:p>
        </p:txBody>
      </p:sp>
      <p:sp>
        <p:nvSpPr>
          <p:cNvPr id="91" name="TextShape 2"/>
          <p:cNvSpPr txBox="1"/>
          <p:nvPr/>
        </p:nvSpPr>
        <p:spPr>
          <a:xfrm>
            <a:off x="720000" y="1249920"/>
            <a:ext cx="7813440" cy="4480920"/>
          </a:xfrm>
          <a:prstGeom prst="rect">
            <a:avLst/>
          </a:prstGeom>
          <a:noFill/>
          <a:ln w="9360">
            <a:noFill/>
          </a:ln>
        </p:spPr>
        <p:txBody>
          <a:bodyPr lIns="0" rIns="0" tIns="0" bIns="0">
            <a:noAutofit/>
          </a:bodyPr>
          <a:p>
            <a:pPr marL="396720" indent="-396360">
              <a:lnSpc>
                <a:spcPct val="90000"/>
              </a:lnSpc>
              <a:spcBef>
                <a:spcPts val="561"/>
              </a:spcBef>
              <a:buSzPct val="100014"/>
              <a:buBlip>
                <a:blip r:embed="rId1"/>
              </a:buBlip>
            </a:pPr>
            <a:r>
              <a:rPr b="0" lang="es-ES" sz="2800" spc="-1" strike="noStrike">
                <a:solidFill>
                  <a:srgbClr val="000000"/>
                </a:solidFill>
                <a:latin typeface="Calibri"/>
              </a:rPr>
              <a:t>Se define según el índice de masa corporal (IMC): peso entre la altura al cuadrado.</a:t>
            </a:r>
            <a:endParaRPr b="0" lang="es-ES" sz="2800" spc="-1" strike="noStrike">
              <a:solidFill>
                <a:srgbClr val="000000"/>
              </a:solidFill>
              <a:latin typeface="Calibri"/>
            </a:endParaRPr>
          </a:p>
          <a:p>
            <a:pPr lvl="1" marL="914400" indent="-396360">
              <a:lnSpc>
                <a:spcPct val="90000"/>
              </a:lnSpc>
              <a:spcBef>
                <a:spcPts val="561"/>
              </a:spcBef>
              <a:buSzPct val="100014"/>
              <a:buBlip>
                <a:blip r:embed="rId2"/>
              </a:buBlip>
            </a:pPr>
            <a:r>
              <a:rPr b="0" lang="es-ES" sz="2800" spc="-1" strike="noStrike">
                <a:solidFill>
                  <a:srgbClr val="000000"/>
                </a:solidFill>
                <a:latin typeface="Calibri"/>
              </a:rPr>
              <a:t>Percentil 90 – 97: </a:t>
            </a:r>
            <a:r>
              <a:rPr b="1" lang="es-ES" sz="2800" spc="-1" strike="noStrike">
                <a:solidFill>
                  <a:srgbClr val="000000"/>
                </a:solidFill>
                <a:latin typeface="Calibri"/>
              </a:rPr>
              <a:t>sobrepeso.</a:t>
            </a:r>
            <a:endParaRPr b="0" lang="es-ES" sz="2800" spc="-1" strike="noStrike">
              <a:solidFill>
                <a:srgbClr val="000000"/>
              </a:solidFill>
              <a:latin typeface="Calibri"/>
            </a:endParaRPr>
          </a:p>
          <a:p>
            <a:pPr lvl="1" marL="914400" indent="-396360">
              <a:lnSpc>
                <a:spcPct val="90000"/>
              </a:lnSpc>
              <a:spcBef>
                <a:spcPts val="561"/>
              </a:spcBef>
              <a:buSzPct val="100014"/>
              <a:buBlip>
                <a:blip r:embed="rId3"/>
              </a:buBlip>
            </a:pPr>
            <a:r>
              <a:rPr b="0" lang="es-ES" sz="2800" spc="-1" strike="noStrike">
                <a:solidFill>
                  <a:srgbClr val="000000"/>
                </a:solidFill>
                <a:latin typeface="Calibri"/>
              </a:rPr>
              <a:t>Percentil &gt; 97: </a:t>
            </a:r>
            <a:r>
              <a:rPr b="1" lang="es-ES" sz="2800" spc="-1" strike="noStrike">
                <a:solidFill>
                  <a:srgbClr val="000000"/>
                </a:solidFill>
                <a:latin typeface="Calibri"/>
              </a:rPr>
              <a:t>obesidad.</a:t>
            </a:r>
            <a:endParaRPr b="0" lang="es-ES" sz="2800" spc="-1" strike="noStrike">
              <a:solidFill>
                <a:srgbClr val="000000"/>
              </a:solidFill>
              <a:latin typeface="Calibri"/>
            </a:endParaRPr>
          </a:p>
          <a:p>
            <a:pPr>
              <a:lnSpc>
                <a:spcPct val="90000"/>
              </a:lnSpc>
              <a:spcBef>
                <a:spcPts val="561"/>
              </a:spcBef>
            </a:pPr>
            <a:endParaRPr b="0" lang="es-ES" sz="2800" spc="-1" strike="noStrike">
              <a:solidFill>
                <a:srgbClr val="000000"/>
              </a:solidFill>
              <a:latin typeface="Calibri"/>
            </a:endParaRPr>
          </a:p>
          <a:p>
            <a:pPr marL="396720" indent="-396360">
              <a:lnSpc>
                <a:spcPct val="90000"/>
              </a:lnSpc>
              <a:spcBef>
                <a:spcPts val="561"/>
              </a:spcBef>
              <a:buSzPct val="100014"/>
              <a:buBlip>
                <a:blip r:embed="rId4"/>
              </a:buBlip>
            </a:pPr>
            <a:r>
              <a:rPr b="0" lang="es-ES" sz="2800" spc="-1" strike="noStrike">
                <a:solidFill>
                  <a:srgbClr val="000000"/>
                </a:solidFill>
                <a:latin typeface="Calibri"/>
              </a:rPr>
              <a:t>Casi siempre es porque se comen más calorías de las que se gastan. </a:t>
            </a:r>
            <a:endParaRPr b="0" lang="es-ES" sz="2800" spc="-1" strike="noStrike">
              <a:solidFill>
                <a:srgbClr val="000000"/>
              </a:solidFill>
              <a:latin typeface="Calibri"/>
            </a:endParaRPr>
          </a:p>
          <a:p>
            <a:pPr marL="396720" indent="-396360">
              <a:lnSpc>
                <a:spcPct val="90000"/>
              </a:lnSpc>
              <a:spcBef>
                <a:spcPts val="561"/>
              </a:spcBef>
              <a:buSzPct val="100014"/>
              <a:buBlip>
                <a:blip r:embed="rId5"/>
              </a:buBlip>
            </a:pPr>
            <a:r>
              <a:rPr b="0" lang="es-ES" sz="2800" spc="-1" strike="noStrike">
                <a:solidFill>
                  <a:srgbClr val="000000"/>
                </a:solidFill>
                <a:latin typeface="Calibri"/>
              </a:rPr>
              <a:t>Si la obesidad es por una enfermedad,                     el niño crece poco.</a:t>
            </a:r>
            <a:endParaRPr b="0" lang="es-ES" sz="2800" spc="-1" strike="noStrike">
              <a:solidFill>
                <a:srgbClr val="000000"/>
              </a:solidFill>
              <a:latin typeface="Calibri"/>
            </a:endParaRPr>
          </a:p>
        </p:txBody>
      </p:sp>
      <p:pic>
        <p:nvPicPr>
          <p:cNvPr id="92" name="Imagen 3" descr=""/>
          <p:cNvPicPr/>
          <p:nvPr/>
        </p:nvPicPr>
        <p:blipFill>
          <a:blip r:embed="rId6"/>
          <a:stretch/>
        </p:blipFill>
        <p:spPr>
          <a:xfrm>
            <a:off x="7524720" y="6330960"/>
            <a:ext cx="1447560" cy="447480"/>
          </a:xfrm>
          <a:prstGeom prst="rect">
            <a:avLst/>
          </a:prstGeom>
          <a:ln w="9360">
            <a:noFill/>
          </a:ln>
        </p:spPr>
      </p:pic>
      <p:pic>
        <p:nvPicPr>
          <p:cNvPr id="93" name="Imagen 4" descr=""/>
          <p:cNvPicPr/>
          <p:nvPr/>
        </p:nvPicPr>
        <p:blipFill>
          <a:blip r:embed="rId7"/>
          <a:stretch/>
        </p:blipFill>
        <p:spPr>
          <a:xfrm>
            <a:off x="7559640" y="235080"/>
            <a:ext cx="1439640" cy="882360"/>
          </a:xfrm>
          <a:prstGeom prst="rect">
            <a:avLst/>
          </a:prstGeom>
          <a:ln w="9360">
            <a:noFill/>
          </a:ln>
        </p:spPr>
      </p:pic>
      <p:sp>
        <p:nvSpPr>
          <p:cNvPr id="94" name="CustomShape 3"/>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pic>
        <p:nvPicPr>
          <p:cNvPr id="95" name="" descr=""/>
          <p:cNvPicPr/>
          <p:nvPr/>
        </p:nvPicPr>
        <p:blipFill>
          <a:blip r:embed="rId8"/>
          <a:stretch/>
        </p:blipFill>
        <p:spPr>
          <a:xfrm>
            <a:off x="7488360" y="4608360"/>
            <a:ext cx="1183320" cy="1122840"/>
          </a:xfrm>
          <a:prstGeom prst="rect">
            <a:avLst/>
          </a:prstGeom>
          <a:ln>
            <a:noFill/>
          </a:ln>
        </p:spPr>
      </p:pic>
    </p:spTree>
  </p:cSld>
  <p:transition>
    <p:fade/>
  </p:transition>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TextShape 1"/>
          <p:cNvSpPr txBox="1"/>
          <p:nvPr/>
        </p:nvSpPr>
        <p:spPr>
          <a:xfrm>
            <a:off x="665280" y="347040"/>
            <a:ext cx="7023240" cy="664560"/>
          </a:xfrm>
          <a:prstGeom prst="rect">
            <a:avLst/>
          </a:prstGeom>
          <a:noFill/>
          <a:ln>
            <a:noFill/>
          </a:ln>
        </p:spPr>
        <p:txBody>
          <a:bodyPr lIns="0" rIns="0" tIns="0" bIns="0">
            <a:noAutofit/>
          </a:bodyPr>
          <a:p>
            <a:pPr>
              <a:lnSpc>
                <a:spcPct val="90000"/>
              </a:lnSpc>
            </a:pPr>
            <a:r>
              <a:rPr b="0" lang="es-ES" sz="4400" spc="-151" strike="noStrike">
                <a:solidFill>
                  <a:srgbClr val="161d32"/>
                </a:solidFill>
                <a:latin typeface="Calibri"/>
                <a:ea typeface="Times New Roman"/>
              </a:rPr>
              <a:t>Exceso de peso</a:t>
            </a:r>
            <a:endParaRPr b="0" lang="es-ES" sz="4400" spc="-1" strike="noStrike">
              <a:solidFill>
                <a:srgbClr val="000000"/>
              </a:solidFill>
              <a:latin typeface="Calibri"/>
            </a:endParaRPr>
          </a:p>
        </p:txBody>
      </p:sp>
      <p:sp>
        <p:nvSpPr>
          <p:cNvPr id="97" name="TextShape 2"/>
          <p:cNvSpPr txBox="1"/>
          <p:nvPr/>
        </p:nvSpPr>
        <p:spPr>
          <a:xfrm>
            <a:off x="665280" y="1117440"/>
            <a:ext cx="7813440" cy="4868640"/>
          </a:xfrm>
          <a:prstGeom prst="rect">
            <a:avLst/>
          </a:prstGeom>
          <a:noFill/>
          <a:ln w="9360">
            <a:noFill/>
          </a:ln>
        </p:spPr>
        <p:txBody>
          <a:bodyPr lIns="0" rIns="0" tIns="0" bIns="0">
            <a:noAutofit/>
          </a:bodyPr>
          <a:p>
            <a:pPr marL="396720" indent="-396360">
              <a:lnSpc>
                <a:spcPct val="90000"/>
              </a:lnSpc>
              <a:spcBef>
                <a:spcPts val="561"/>
              </a:spcBef>
              <a:buSzPct val="100014"/>
              <a:buBlip>
                <a:blip r:embed="rId1"/>
              </a:buBlip>
            </a:pPr>
            <a:r>
              <a:rPr b="0" lang="es-ES" sz="2800" spc="-1" strike="noStrike">
                <a:solidFill>
                  <a:srgbClr val="000000"/>
                </a:solidFill>
                <a:latin typeface="Calibri"/>
              </a:rPr>
              <a:t>¿Qué come? ¿Cómo come? ¿Hace ejercicio?</a:t>
            </a:r>
            <a:endParaRPr b="0" lang="es-ES" sz="2800" spc="-1" strike="noStrike">
              <a:solidFill>
                <a:srgbClr val="000000"/>
              </a:solidFill>
              <a:latin typeface="Calibri"/>
            </a:endParaRPr>
          </a:p>
          <a:p>
            <a:pPr marL="396720" indent="-396360">
              <a:lnSpc>
                <a:spcPct val="90000"/>
              </a:lnSpc>
              <a:spcBef>
                <a:spcPts val="561"/>
              </a:spcBef>
              <a:buSzPct val="100014"/>
              <a:buBlip>
                <a:blip r:embed="rId2"/>
              </a:buBlip>
            </a:pPr>
            <a:r>
              <a:rPr b="0" lang="es-ES" sz="2800" spc="-1" strike="noStrike">
                <a:solidFill>
                  <a:srgbClr val="000000"/>
                </a:solidFill>
                <a:latin typeface="Calibri"/>
              </a:rPr>
              <a:t>¿Qué comemos? ¿Cómo comemos? ¿Hacemos ejercicio?</a:t>
            </a:r>
            <a:endParaRPr b="0" lang="es-ES" sz="2800" spc="-1" strike="noStrike">
              <a:solidFill>
                <a:srgbClr val="000000"/>
              </a:solidFill>
              <a:latin typeface="Calibri"/>
            </a:endParaRPr>
          </a:p>
          <a:p>
            <a:pPr>
              <a:lnSpc>
                <a:spcPct val="90000"/>
              </a:lnSpc>
              <a:spcBef>
                <a:spcPts val="561"/>
              </a:spcBef>
            </a:pPr>
            <a:endParaRPr b="0" lang="es-ES" sz="2800" spc="-1" strike="noStrike">
              <a:solidFill>
                <a:srgbClr val="000000"/>
              </a:solidFill>
              <a:latin typeface="Calibri"/>
            </a:endParaRPr>
          </a:p>
          <a:p>
            <a:pPr marL="396720" indent="-396360">
              <a:lnSpc>
                <a:spcPct val="90000"/>
              </a:lnSpc>
              <a:spcBef>
                <a:spcPts val="561"/>
              </a:spcBef>
              <a:buSzPct val="100014"/>
              <a:buBlip>
                <a:blip r:embed="rId3"/>
              </a:buBlip>
            </a:pPr>
            <a:r>
              <a:rPr b="0" lang="es-ES" sz="2800" spc="-1" strike="noStrike">
                <a:solidFill>
                  <a:srgbClr val="000000"/>
                </a:solidFill>
                <a:latin typeface="Calibri"/>
              </a:rPr>
              <a:t>Para beber </a:t>
            </a:r>
            <a:r>
              <a:rPr b="1" lang="es-ES" sz="2800" spc="-1" strike="noStrike">
                <a:solidFill>
                  <a:srgbClr val="000000"/>
                </a:solidFill>
                <a:latin typeface="Calibri"/>
              </a:rPr>
              <a:t>agua</a:t>
            </a:r>
            <a:r>
              <a:rPr b="0" lang="es-ES" sz="2800" spc="-1" strike="noStrike">
                <a:solidFill>
                  <a:srgbClr val="000000"/>
                </a:solidFill>
                <a:latin typeface="Calibri"/>
              </a:rPr>
              <a:t>, siempre agua. </a:t>
            </a:r>
            <a:endParaRPr b="0" lang="es-ES" sz="2800" spc="-1" strike="noStrike">
              <a:solidFill>
                <a:srgbClr val="000000"/>
              </a:solidFill>
              <a:latin typeface="Calibri"/>
            </a:endParaRPr>
          </a:p>
          <a:p>
            <a:pPr marL="396720" indent="-396360">
              <a:lnSpc>
                <a:spcPct val="90000"/>
              </a:lnSpc>
              <a:spcBef>
                <a:spcPts val="561"/>
              </a:spcBef>
              <a:buSzPct val="100014"/>
              <a:buBlip>
                <a:blip r:embed="rId4"/>
              </a:buBlip>
            </a:pPr>
            <a:r>
              <a:rPr b="0" lang="es-ES" sz="2800" spc="-1" strike="noStrike">
                <a:solidFill>
                  <a:srgbClr val="000000"/>
                </a:solidFill>
                <a:latin typeface="Calibri"/>
              </a:rPr>
              <a:t>Lo mejor, no tener refrescos, ni zumos, ni bebidas envasadas. ¡Ojo, también los batidos!</a:t>
            </a:r>
            <a:endParaRPr b="0" lang="es-ES" sz="2800" spc="-1" strike="noStrike">
              <a:solidFill>
                <a:srgbClr val="000000"/>
              </a:solidFill>
              <a:latin typeface="Calibri"/>
            </a:endParaRPr>
          </a:p>
          <a:p>
            <a:pPr marL="396720" indent="-396360">
              <a:lnSpc>
                <a:spcPct val="90000"/>
              </a:lnSpc>
              <a:spcBef>
                <a:spcPts val="561"/>
              </a:spcBef>
              <a:buSzPct val="100014"/>
              <a:buBlip>
                <a:blip r:embed="rId5"/>
              </a:buBlip>
            </a:pPr>
            <a:r>
              <a:rPr b="0" lang="es-ES" sz="2800" spc="-1" strike="noStrike">
                <a:solidFill>
                  <a:srgbClr val="000000"/>
                </a:solidFill>
                <a:latin typeface="Calibri"/>
              </a:rPr>
              <a:t>La leche, desnatada.</a:t>
            </a:r>
            <a:endParaRPr b="0" lang="es-ES" sz="2800" spc="-1" strike="noStrike">
              <a:solidFill>
                <a:srgbClr val="000000"/>
              </a:solidFill>
              <a:latin typeface="Calibri"/>
            </a:endParaRPr>
          </a:p>
          <a:p>
            <a:pPr marL="396720" indent="-396360">
              <a:lnSpc>
                <a:spcPct val="90000"/>
              </a:lnSpc>
              <a:spcBef>
                <a:spcPts val="561"/>
              </a:spcBef>
              <a:buSzPct val="100014"/>
              <a:buBlip>
                <a:blip r:embed="rId6"/>
              </a:buBlip>
            </a:pPr>
            <a:r>
              <a:rPr b="0" lang="es-ES" sz="2800" spc="-1" strike="noStrike">
                <a:solidFill>
                  <a:srgbClr val="000000"/>
                </a:solidFill>
                <a:latin typeface="Calibri"/>
              </a:rPr>
              <a:t>Para el recreo: fruta. También puede ser un bocadillo: queso, atún, tomate, aguacate…</a:t>
            </a:r>
            <a:endParaRPr b="0" lang="es-ES" sz="2800" spc="-1" strike="noStrike">
              <a:solidFill>
                <a:srgbClr val="000000"/>
              </a:solidFill>
              <a:latin typeface="Calibri"/>
            </a:endParaRPr>
          </a:p>
          <a:p>
            <a:pPr marL="396720" indent="-396360">
              <a:lnSpc>
                <a:spcPct val="90000"/>
              </a:lnSpc>
              <a:spcBef>
                <a:spcPts val="561"/>
              </a:spcBef>
              <a:buSzPct val="100014"/>
              <a:buBlip>
                <a:blip r:embed="rId7"/>
              </a:buBlip>
            </a:pPr>
            <a:r>
              <a:rPr b="0" lang="es-ES" sz="2800" spc="-1" strike="noStrike">
                <a:solidFill>
                  <a:srgbClr val="000000"/>
                </a:solidFill>
                <a:latin typeface="Calibri"/>
              </a:rPr>
              <a:t>Más </a:t>
            </a:r>
            <a:r>
              <a:rPr b="1" lang="es-ES" sz="2800" spc="-1" strike="noStrike">
                <a:solidFill>
                  <a:srgbClr val="000000"/>
                </a:solidFill>
                <a:latin typeface="Calibri"/>
              </a:rPr>
              <a:t>frutas y verduras</a:t>
            </a:r>
            <a:r>
              <a:rPr b="0" lang="es-ES" sz="2800" spc="-1" strike="noStrike">
                <a:solidFill>
                  <a:srgbClr val="000000"/>
                </a:solidFill>
                <a:latin typeface="Calibri"/>
              </a:rPr>
              <a:t>.  </a:t>
            </a:r>
            <a:endParaRPr b="0" lang="es-ES" sz="2800" spc="-1" strike="noStrike">
              <a:solidFill>
                <a:srgbClr val="000000"/>
              </a:solidFill>
              <a:latin typeface="Calibri"/>
            </a:endParaRPr>
          </a:p>
        </p:txBody>
      </p:sp>
      <p:pic>
        <p:nvPicPr>
          <p:cNvPr id="98" name="Imagen 3" descr=""/>
          <p:cNvPicPr/>
          <p:nvPr/>
        </p:nvPicPr>
        <p:blipFill>
          <a:blip r:embed="rId8"/>
          <a:stretch/>
        </p:blipFill>
        <p:spPr>
          <a:xfrm>
            <a:off x="7524720" y="6330960"/>
            <a:ext cx="1447560" cy="447480"/>
          </a:xfrm>
          <a:prstGeom prst="rect">
            <a:avLst/>
          </a:prstGeom>
          <a:ln w="9360">
            <a:noFill/>
          </a:ln>
        </p:spPr>
      </p:pic>
      <p:pic>
        <p:nvPicPr>
          <p:cNvPr id="99" name="Imagen 4" descr=""/>
          <p:cNvPicPr/>
          <p:nvPr/>
        </p:nvPicPr>
        <p:blipFill>
          <a:blip r:embed="rId9"/>
          <a:stretch/>
        </p:blipFill>
        <p:spPr>
          <a:xfrm>
            <a:off x="7559640" y="235080"/>
            <a:ext cx="1439640" cy="882360"/>
          </a:xfrm>
          <a:prstGeom prst="rect">
            <a:avLst/>
          </a:prstGeom>
          <a:ln w="9360">
            <a:noFill/>
          </a:ln>
        </p:spPr>
      </p:pic>
      <p:sp>
        <p:nvSpPr>
          <p:cNvPr id="100" name="CustomShape 3"/>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pic>
        <p:nvPicPr>
          <p:cNvPr id="101" name="" descr=""/>
          <p:cNvPicPr/>
          <p:nvPr/>
        </p:nvPicPr>
        <p:blipFill>
          <a:blip r:embed="rId10"/>
          <a:stretch/>
        </p:blipFill>
        <p:spPr>
          <a:xfrm>
            <a:off x="7488360" y="4608360"/>
            <a:ext cx="1183320" cy="1122840"/>
          </a:xfrm>
          <a:prstGeom prst="rect">
            <a:avLst/>
          </a:prstGeom>
          <a:ln>
            <a:noFill/>
          </a:ln>
        </p:spPr>
      </p:pic>
    </p:spTree>
  </p:cSld>
  <p:transition>
    <p:fade/>
  </p:transition>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TextShape 1"/>
          <p:cNvSpPr txBox="1"/>
          <p:nvPr/>
        </p:nvSpPr>
        <p:spPr>
          <a:xfrm>
            <a:off x="665280" y="347040"/>
            <a:ext cx="7023240" cy="664560"/>
          </a:xfrm>
          <a:prstGeom prst="rect">
            <a:avLst/>
          </a:prstGeom>
          <a:noFill/>
          <a:ln>
            <a:noFill/>
          </a:ln>
        </p:spPr>
        <p:txBody>
          <a:bodyPr lIns="0" rIns="0" tIns="0" bIns="0">
            <a:noAutofit/>
          </a:bodyPr>
          <a:p>
            <a:pPr>
              <a:lnSpc>
                <a:spcPct val="90000"/>
              </a:lnSpc>
            </a:pPr>
            <a:r>
              <a:rPr b="0" lang="es-ES" sz="4400" spc="-151" strike="noStrike">
                <a:solidFill>
                  <a:srgbClr val="161d32"/>
                </a:solidFill>
                <a:latin typeface="Calibri"/>
                <a:ea typeface="Times New Roman"/>
              </a:rPr>
              <a:t>Exceso de peso</a:t>
            </a:r>
            <a:endParaRPr b="0" lang="es-ES" sz="4400" spc="-1" strike="noStrike">
              <a:solidFill>
                <a:srgbClr val="000000"/>
              </a:solidFill>
              <a:latin typeface="Calibri"/>
            </a:endParaRPr>
          </a:p>
        </p:txBody>
      </p:sp>
      <p:sp>
        <p:nvSpPr>
          <p:cNvPr id="103" name="TextShape 2"/>
          <p:cNvSpPr txBox="1"/>
          <p:nvPr/>
        </p:nvSpPr>
        <p:spPr>
          <a:xfrm>
            <a:off x="665280" y="1117440"/>
            <a:ext cx="7813440" cy="4394520"/>
          </a:xfrm>
          <a:prstGeom prst="rect">
            <a:avLst/>
          </a:prstGeom>
          <a:noFill/>
          <a:ln w="9360">
            <a:noFill/>
          </a:ln>
        </p:spPr>
        <p:txBody>
          <a:bodyPr lIns="0" rIns="0" tIns="0" bIns="0">
            <a:noAutofit/>
          </a:bodyPr>
          <a:p>
            <a:pPr marL="396720" indent="-396360">
              <a:lnSpc>
                <a:spcPct val="90000"/>
              </a:lnSpc>
              <a:spcBef>
                <a:spcPts val="561"/>
              </a:spcBef>
              <a:buSzPct val="100014"/>
              <a:buBlip>
                <a:blip r:embed="rId1"/>
              </a:buBlip>
            </a:pPr>
            <a:r>
              <a:rPr b="0" lang="es-ES" sz="2800" spc="-1" strike="noStrike">
                <a:solidFill>
                  <a:srgbClr val="000000"/>
                </a:solidFill>
                <a:latin typeface="Calibri"/>
              </a:rPr>
              <a:t>Los niños pueden ayudar a hacer la compra. </a:t>
            </a:r>
            <a:endParaRPr b="0" lang="es-ES" sz="2800" spc="-1" strike="noStrike">
              <a:solidFill>
                <a:srgbClr val="000000"/>
              </a:solidFill>
              <a:latin typeface="Calibri"/>
            </a:endParaRPr>
          </a:p>
          <a:p>
            <a:pPr marL="396720" indent="-396360">
              <a:lnSpc>
                <a:spcPct val="90000"/>
              </a:lnSpc>
              <a:spcBef>
                <a:spcPts val="561"/>
              </a:spcBef>
              <a:buSzPct val="100014"/>
              <a:buBlip>
                <a:blip r:embed="rId2"/>
              </a:buBlip>
            </a:pPr>
            <a:r>
              <a:rPr b="1" lang="es-ES" sz="2800" spc="-1" strike="noStrike">
                <a:solidFill>
                  <a:srgbClr val="000000"/>
                </a:solidFill>
                <a:latin typeface="Calibri"/>
              </a:rPr>
              <a:t>No comprar</a:t>
            </a:r>
            <a:r>
              <a:rPr b="0" lang="es-ES" sz="2800" spc="-1" strike="noStrike">
                <a:solidFill>
                  <a:srgbClr val="000000"/>
                </a:solidFill>
                <a:latin typeface="Calibri"/>
              </a:rPr>
              <a:t>: galletas, pastelitos, golosinas, helados, chocolates, flanes, natillas, bolsas de patatas fritas... </a:t>
            </a:r>
            <a:endParaRPr b="0" lang="es-ES" sz="2800" spc="-1" strike="noStrike">
              <a:solidFill>
                <a:srgbClr val="000000"/>
              </a:solidFill>
              <a:latin typeface="Calibri"/>
            </a:endParaRPr>
          </a:p>
          <a:p>
            <a:pPr>
              <a:lnSpc>
                <a:spcPct val="90000"/>
              </a:lnSpc>
              <a:spcBef>
                <a:spcPts val="561"/>
              </a:spcBef>
            </a:pPr>
            <a:endParaRPr b="0" lang="es-ES" sz="2800" spc="-1" strike="noStrike">
              <a:solidFill>
                <a:srgbClr val="000000"/>
              </a:solidFill>
              <a:latin typeface="Calibri"/>
            </a:endParaRPr>
          </a:p>
          <a:p>
            <a:pPr marL="396720" indent="-396360">
              <a:lnSpc>
                <a:spcPct val="90000"/>
              </a:lnSpc>
              <a:spcBef>
                <a:spcPts val="561"/>
              </a:spcBef>
              <a:buSzPct val="100014"/>
              <a:buBlip>
                <a:blip r:embed="rId3"/>
              </a:buBlip>
            </a:pPr>
            <a:r>
              <a:rPr b="0" lang="es-ES" sz="2800" spc="-1" strike="noStrike">
                <a:solidFill>
                  <a:srgbClr val="000000"/>
                </a:solidFill>
                <a:latin typeface="Calibri"/>
              </a:rPr>
              <a:t>Pueden </a:t>
            </a:r>
            <a:r>
              <a:rPr b="1" lang="es-ES" sz="2800" spc="-1" strike="noStrike">
                <a:solidFill>
                  <a:srgbClr val="000000"/>
                </a:solidFill>
                <a:latin typeface="Calibri"/>
              </a:rPr>
              <a:t>ayudar a cocinar</a:t>
            </a:r>
            <a:r>
              <a:rPr b="0" lang="es-ES" sz="2800" spc="-1" strike="noStrike">
                <a:solidFill>
                  <a:srgbClr val="000000"/>
                </a:solidFill>
                <a:latin typeface="Calibri"/>
              </a:rPr>
              <a:t>, poner la mesa…</a:t>
            </a:r>
            <a:endParaRPr b="0" lang="es-ES" sz="2800" spc="-1" strike="noStrike">
              <a:solidFill>
                <a:srgbClr val="000000"/>
              </a:solidFill>
              <a:latin typeface="Calibri"/>
            </a:endParaRPr>
          </a:p>
          <a:p>
            <a:pPr marL="396720" indent="-396360">
              <a:lnSpc>
                <a:spcPct val="90000"/>
              </a:lnSpc>
              <a:spcBef>
                <a:spcPts val="561"/>
              </a:spcBef>
              <a:buSzPct val="100014"/>
              <a:buBlip>
                <a:blip r:embed="rId4"/>
              </a:buBlip>
            </a:pPr>
            <a:r>
              <a:rPr b="0" lang="es-ES" sz="2800" spc="-1" strike="noStrike">
                <a:solidFill>
                  <a:srgbClr val="000000"/>
                </a:solidFill>
                <a:latin typeface="Calibri"/>
              </a:rPr>
              <a:t>Comer juntos, pero </a:t>
            </a:r>
            <a:r>
              <a:rPr b="1" lang="es-ES" sz="2800" spc="-1" strike="noStrike">
                <a:solidFill>
                  <a:srgbClr val="000000"/>
                </a:solidFill>
                <a:latin typeface="Calibri"/>
              </a:rPr>
              <a:t>sin pantallas</a:t>
            </a:r>
            <a:r>
              <a:rPr b="0" lang="es-ES" sz="2800" spc="-1" strike="noStrike">
                <a:solidFill>
                  <a:srgbClr val="000000"/>
                </a:solidFill>
                <a:latin typeface="Calibri"/>
              </a:rPr>
              <a:t>. </a:t>
            </a:r>
            <a:endParaRPr b="0" lang="es-ES" sz="2800" spc="-1" strike="noStrike">
              <a:solidFill>
                <a:srgbClr val="000000"/>
              </a:solidFill>
              <a:latin typeface="Calibri"/>
            </a:endParaRPr>
          </a:p>
          <a:p>
            <a:pPr>
              <a:lnSpc>
                <a:spcPct val="90000"/>
              </a:lnSpc>
              <a:spcBef>
                <a:spcPts val="561"/>
              </a:spcBef>
            </a:pPr>
            <a:endParaRPr b="0" lang="es-ES" sz="2800" spc="-1" strike="noStrike">
              <a:solidFill>
                <a:srgbClr val="000000"/>
              </a:solidFill>
              <a:latin typeface="Calibri"/>
            </a:endParaRPr>
          </a:p>
          <a:p>
            <a:pPr marL="396720" indent="-396360">
              <a:lnSpc>
                <a:spcPct val="90000"/>
              </a:lnSpc>
              <a:spcBef>
                <a:spcPts val="561"/>
              </a:spcBef>
              <a:buSzPct val="100014"/>
              <a:buBlip>
                <a:blip r:embed="rId5"/>
              </a:buBlip>
            </a:pPr>
            <a:r>
              <a:rPr b="0" lang="es-ES" sz="2800" spc="-1" strike="noStrike">
                <a:solidFill>
                  <a:srgbClr val="000000"/>
                </a:solidFill>
                <a:latin typeface="Calibri"/>
              </a:rPr>
              <a:t>Movernos, </a:t>
            </a:r>
            <a:r>
              <a:rPr b="1" lang="es-ES" sz="2800" spc="-1" strike="noStrike">
                <a:solidFill>
                  <a:srgbClr val="000000"/>
                </a:solidFill>
                <a:latin typeface="Calibri"/>
              </a:rPr>
              <a:t>hacer ejercicio</a:t>
            </a:r>
            <a:r>
              <a:rPr b="0" lang="es-ES" sz="2800" spc="-1" strike="noStrike">
                <a:solidFill>
                  <a:srgbClr val="000000"/>
                </a:solidFill>
                <a:latin typeface="Calibri"/>
              </a:rPr>
              <a:t>: jugar en el             parque, con un balón, saltar, bicicleta,         patines…</a:t>
            </a:r>
            <a:endParaRPr b="0" lang="es-ES" sz="2800" spc="-1" strike="noStrike">
              <a:solidFill>
                <a:srgbClr val="000000"/>
              </a:solidFill>
              <a:latin typeface="Calibri"/>
            </a:endParaRPr>
          </a:p>
        </p:txBody>
      </p:sp>
      <p:pic>
        <p:nvPicPr>
          <p:cNvPr id="104" name="Imagen 3" descr=""/>
          <p:cNvPicPr/>
          <p:nvPr/>
        </p:nvPicPr>
        <p:blipFill>
          <a:blip r:embed="rId6"/>
          <a:stretch/>
        </p:blipFill>
        <p:spPr>
          <a:xfrm>
            <a:off x="7524720" y="6330960"/>
            <a:ext cx="1447560" cy="447480"/>
          </a:xfrm>
          <a:prstGeom prst="rect">
            <a:avLst/>
          </a:prstGeom>
          <a:ln w="9360">
            <a:noFill/>
          </a:ln>
        </p:spPr>
      </p:pic>
      <p:pic>
        <p:nvPicPr>
          <p:cNvPr id="105" name="Imagen 4" descr=""/>
          <p:cNvPicPr/>
          <p:nvPr/>
        </p:nvPicPr>
        <p:blipFill>
          <a:blip r:embed="rId7"/>
          <a:stretch/>
        </p:blipFill>
        <p:spPr>
          <a:xfrm>
            <a:off x="7559640" y="235080"/>
            <a:ext cx="1439640" cy="882360"/>
          </a:xfrm>
          <a:prstGeom prst="rect">
            <a:avLst/>
          </a:prstGeom>
          <a:ln w="9360">
            <a:noFill/>
          </a:ln>
        </p:spPr>
      </p:pic>
      <p:sp>
        <p:nvSpPr>
          <p:cNvPr id="106" name="CustomShape 3"/>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pic>
        <p:nvPicPr>
          <p:cNvPr id="107" name="" descr=""/>
          <p:cNvPicPr/>
          <p:nvPr/>
        </p:nvPicPr>
        <p:blipFill>
          <a:blip r:embed="rId8"/>
          <a:stretch/>
        </p:blipFill>
        <p:spPr>
          <a:xfrm>
            <a:off x="7488360" y="4608360"/>
            <a:ext cx="1183320" cy="1122840"/>
          </a:xfrm>
          <a:prstGeom prst="rect">
            <a:avLst/>
          </a:prstGeom>
          <a:ln>
            <a:noFill/>
          </a:ln>
        </p:spPr>
      </p:pic>
    </p:spTree>
  </p:cSld>
  <p:transition>
    <p:fade/>
  </p:transition>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TextShape 1"/>
          <p:cNvSpPr txBox="1"/>
          <p:nvPr/>
        </p:nvSpPr>
        <p:spPr>
          <a:xfrm>
            <a:off x="665280" y="347040"/>
            <a:ext cx="7023240" cy="664560"/>
          </a:xfrm>
          <a:prstGeom prst="rect">
            <a:avLst/>
          </a:prstGeom>
          <a:noFill/>
          <a:ln>
            <a:noFill/>
          </a:ln>
        </p:spPr>
        <p:txBody>
          <a:bodyPr lIns="0" rIns="0" tIns="0" bIns="0">
            <a:noAutofit/>
          </a:bodyPr>
          <a:p>
            <a:pPr>
              <a:lnSpc>
                <a:spcPct val="90000"/>
              </a:lnSpc>
            </a:pPr>
            <a:r>
              <a:rPr b="0" lang="es-ES" sz="4400" spc="-151" strike="noStrike">
                <a:solidFill>
                  <a:srgbClr val="161d32"/>
                </a:solidFill>
                <a:latin typeface="Calibri"/>
                <a:ea typeface="Times New Roman"/>
              </a:rPr>
              <a:t>Exceso de peso</a:t>
            </a:r>
            <a:endParaRPr b="0" lang="es-ES" sz="4400" spc="-1" strike="noStrike">
              <a:solidFill>
                <a:srgbClr val="000000"/>
              </a:solidFill>
              <a:latin typeface="Calibri"/>
            </a:endParaRPr>
          </a:p>
        </p:txBody>
      </p:sp>
      <p:sp>
        <p:nvSpPr>
          <p:cNvPr id="109" name="TextShape 2"/>
          <p:cNvSpPr txBox="1"/>
          <p:nvPr/>
        </p:nvSpPr>
        <p:spPr>
          <a:xfrm>
            <a:off x="665280" y="1117440"/>
            <a:ext cx="7813440" cy="4868640"/>
          </a:xfrm>
          <a:prstGeom prst="rect">
            <a:avLst/>
          </a:prstGeom>
          <a:noFill/>
          <a:ln w="9360">
            <a:noFill/>
          </a:ln>
        </p:spPr>
        <p:txBody>
          <a:bodyPr lIns="0" rIns="0" tIns="0" bIns="0">
            <a:noAutofit/>
          </a:bodyPr>
          <a:p>
            <a:pPr marL="396720" indent="-396360">
              <a:lnSpc>
                <a:spcPct val="90000"/>
              </a:lnSpc>
              <a:spcBef>
                <a:spcPts val="561"/>
              </a:spcBef>
              <a:buSzPct val="100014"/>
              <a:buBlip>
                <a:blip r:embed="rId1"/>
              </a:buBlip>
            </a:pPr>
            <a:r>
              <a:rPr b="0" lang="es-ES" sz="2800" spc="-1" strike="noStrike">
                <a:solidFill>
                  <a:srgbClr val="000000"/>
                </a:solidFill>
                <a:latin typeface="Calibri"/>
              </a:rPr>
              <a:t>Los fines de semana: pasear en un parque, salir al campo, senderismo… en la mochila: frutas, agua, algún bocadillo, frutos secos. </a:t>
            </a:r>
            <a:endParaRPr b="0" lang="es-ES" sz="2800" spc="-1" strike="noStrike">
              <a:solidFill>
                <a:srgbClr val="000000"/>
              </a:solidFill>
              <a:latin typeface="Calibri"/>
            </a:endParaRPr>
          </a:p>
          <a:p>
            <a:pPr>
              <a:lnSpc>
                <a:spcPct val="90000"/>
              </a:lnSpc>
              <a:spcBef>
                <a:spcPts val="561"/>
              </a:spcBef>
            </a:pPr>
            <a:endParaRPr b="0" lang="es-ES" sz="2800" spc="-1" strike="noStrike">
              <a:solidFill>
                <a:srgbClr val="000000"/>
              </a:solidFill>
              <a:latin typeface="Calibri"/>
            </a:endParaRPr>
          </a:p>
          <a:p>
            <a:pPr marL="396720" indent="-396360">
              <a:lnSpc>
                <a:spcPct val="90000"/>
              </a:lnSpc>
              <a:spcBef>
                <a:spcPts val="561"/>
              </a:spcBef>
              <a:buSzPct val="100014"/>
              <a:buBlip>
                <a:blip r:embed="rId2"/>
              </a:buBlip>
            </a:pPr>
            <a:r>
              <a:rPr b="0" lang="es-ES" sz="2800" spc="-1" strike="noStrike">
                <a:solidFill>
                  <a:srgbClr val="000000"/>
                </a:solidFill>
                <a:latin typeface="Calibri"/>
              </a:rPr>
              <a:t>Disminuir el tiempo que pasamos frente a la tele, el ordenador, los videojuegos..</a:t>
            </a:r>
            <a:endParaRPr b="0" lang="es-ES" sz="2800" spc="-1" strike="noStrike">
              <a:solidFill>
                <a:srgbClr val="000000"/>
              </a:solidFill>
              <a:latin typeface="Calibri"/>
            </a:endParaRPr>
          </a:p>
          <a:p>
            <a:pPr>
              <a:lnSpc>
                <a:spcPct val="90000"/>
              </a:lnSpc>
              <a:spcBef>
                <a:spcPts val="561"/>
              </a:spcBef>
            </a:pPr>
            <a:endParaRPr b="0" lang="es-ES" sz="2800" spc="-1" strike="noStrike">
              <a:solidFill>
                <a:srgbClr val="000000"/>
              </a:solidFill>
              <a:latin typeface="Calibri"/>
            </a:endParaRPr>
          </a:p>
          <a:p>
            <a:pPr marL="396720" indent="-396360">
              <a:lnSpc>
                <a:spcPct val="90000"/>
              </a:lnSpc>
              <a:spcBef>
                <a:spcPts val="561"/>
              </a:spcBef>
              <a:buSzPct val="100014"/>
              <a:buBlip>
                <a:blip r:embed="rId3"/>
              </a:buBlip>
            </a:pPr>
            <a:r>
              <a:rPr b="0" lang="es-ES" sz="2800" spc="-1" strike="noStrike">
                <a:solidFill>
                  <a:srgbClr val="000000"/>
                </a:solidFill>
                <a:latin typeface="Calibri"/>
              </a:rPr>
              <a:t>Cambiar de hábitos no es fácil.</a:t>
            </a:r>
            <a:endParaRPr b="0" lang="es-ES" sz="2800" spc="-1" strike="noStrike">
              <a:solidFill>
                <a:srgbClr val="000000"/>
              </a:solidFill>
              <a:latin typeface="Calibri"/>
            </a:endParaRPr>
          </a:p>
          <a:p>
            <a:pPr>
              <a:lnSpc>
                <a:spcPct val="90000"/>
              </a:lnSpc>
              <a:spcBef>
                <a:spcPts val="561"/>
              </a:spcBef>
            </a:pPr>
            <a:endParaRPr b="0" lang="es-ES" sz="2800" spc="-1" strike="noStrike">
              <a:solidFill>
                <a:srgbClr val="000000"/>
              </a:solidFill>
              <a:latin typeface="Calibri"/>
            </a:endParaRPr>
          </a:p>
          <a:p>
            <a:pPr marL="396720" indent="-396360">
              <a:lnSpc>
                <a:spcPct val="90000"/>
              </a:lnSpc>
              <a:spcBef>
                <a:spcPts val="561"/>
              </a:spcBef>
              <a:buSzPct val="100014"/>
              <a:buBlip>
                <a:blip r:embed="rId4"/>
              </a:buBlip>
            </a:pPr>
            <a:r>
              <a:rPr b="0" lang="es-ES" sz="2800" spc="-1" strike="noStrike">
                <a:solidFill>
                  <a:srgbClr val="000000"/>
                </a:solidFill>
                <a:latin typeface="Calibri"/>
              </a:rPr>
              <a:t>Cuídate, sabes como hacerlo.</a:t>
            </a:r>
            <a:endParaRPr b="0" lang="es-ES" sz="2800" spc="-1" strike="noStrike">
              <a:solidFill>
                <a:srgbClr val="000000"/>
              </a:solidFill>
              <a:latin typeface="Calibri"/>
            </a:endParaRPr>
          </a:p>
          <a:p>
            <a:pPr>
              <a:lnSpc>
                <a:spcPct val="90000"/>
              </a:lnSpc>
              <a:spcBef>
                <a:spcPts val="561"/>
              </a:spcBef>
            </a:pPr>
            <a:endParaRPr b="0" lang="es-ES" sz="2800" spc="-1" strike="noStrike">
              <a:solidFill>
                <a:srgbClr val="000000"/>
              </a:solidFill>
              <a:latin typeface="Calibri"/>
            </a:endParaRPr>
          </a:p>
        </p:txBody>
      </p:sp>
      <p:pic>
        <p:nvPicPr>
          <p:cNvPr id="110" name="Imagen 3" descr=""/>
          <p:cNvPicPr/>
          <p:nvPr/>
        </p:nvPicPr>
        <p:blipFill>
          <a:blip r:embed="rId5"/>
          <a:stretch/>
        </p:blipFill>
        <p:spPr>
          <a:xfrm>
            <a:off x="7524720" y="6330960"/>
            <a:ext cx="1447560" cy="447480"/>
          </a:xfrm>
          <a:prstGeom prst="rect">
            <a:avLst/>
          </a:prstGeom>
          <a:ln w="9360">
            <a:noFill/>
          </a:ln>
        </p:spPr>
      </p:pic>
      <p:pic>
        <p:nvPicPr>
          <p:cNvPr id="111" name="Imagen 4" descr=""/>
          <p:cNvPicPr/>
          <p:nvPr/>
        </p:nvPicPr>
        <p:blipFill>
          <a:blip r:embed="rId6"/>
          <a:stretch/>
        </p:blipFill>
        <p:spPr>
          <a:xfrm>
            <a:off x="7559640" y="235080"/>
            <a:ext cx="1439640" cy="882360"/>
          </a:xfrm>
          <a:prstGeom prst="rect">
            <a:avLst/>
          </a:prstGeom>
          <a:ln w="9360">
            <a:noFill/>
          </a:ln>
        </p:spPr>
      </p:pic>
      <p:sp>
        <p:nvSpPr>
          <p:cNvPr id="112" name="CustomShape 3"/>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pic>
        <p:nvPicPr>
          <p:cNvPr id="113" name="" descr=""/>
          <p:cNvPicPr/>
          <p:nvPr/>
        </p:nvPicPr>
        <p:blipFill>
          <a:blip r:embed="rId7"/>
          <a:stretch/>
        </p:blipFill>
        <p:spPr>
          <a:xfrm>
            <a:off x="7488360" y="4608360"/>
            <a:ext cx="1183320" cy="1122840"/>
          </a:xfrm>
          <a:prstGeom prst="rect">
            <a:avLst/>
          </a:prstGeom>
          <a:ln>
            <a:noFill/>
          </a:ln>
        </p:spPr>
      </p:pic>
    </p:spTree>
  </p:cSld>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Office Theme</Template>
  <TotalTime>7795</TotalTime>
  <Application>LibreOffice/6.2.4.2$Windows_x86 LibreOffice_project/2412653d852ce75f65fbfa83fb7e7b669a126d64</Application>
  <Words>432</Words>
  <Paragraphs>50</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2016-05-03T15:33:32Z</dcterms:created>
  <dc:creator>Juan José Morell Bernabé</dc:creator>
  <dc:description/>
  <dc:language>es-ES</dc:language>
  <cp:lastModifiedBy/>
  <dcterms:modified xsi:type="dcterms:W3CDTF">2019-11-18T20:07:26Z</dcterms:modified>
  <cp:revision>40</cp:revision>
  <dc:subject/>
  <dc:title>Presentación de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1</vt:i4>
  </property>
  <property fmtid="{D5CDD505-2E9C-101B-9397-08002B2CF9AE}" pid="8" name="PresentationFormat">
    <vt:lpwstr>Presentación en pantalla (4:3)</vt:lpwstr>
  </property>
  <property fmtid="{D5CDD505-2E9C-101B-9397-08002B2CF9AE}" pid="9" name="ScaleCrop">
    <vt:bool>0</vt:bool>
  </property>
  <property fmtid="{D5CDD505-2E9C-101B-9397-08002B2CF9AE}" pid="10" name="ShareDoc">
    <vt:bool>0</vt:bool>
  </property>
  <property fmtid="{D5CDD505-2E9C-101B-9397-08002B2CF9AE}" pid="11" name="Slides">
    <vt:i4>5</vt:i4>
  </property>
</Properties>
</file>