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Slides/notesSlide1.xml" ContentType="application/vnd.openxmlformats-officedocument.presentationml.notesSlide+xml"/>
  <Override PartName="/ppt/notesSlides/_rels/notesSlide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media/image1.jpeg" ContentType="image/jpeg"/>
  <Override PartName="/ppt/media/image8.png" ContentType="image/png"/>
  <Override PartName="/ppt/media/image2.jpeg" ContentType="image/jpeg"/>
  <Override PartName="/ppt/media/image5.png" ContentType="image/png"/>
  <Override PartName="/ppt/media/image3.jpeg" ContentType="image/jpeg"/>
  <Override PartName="/ppt/media/image4.jpeg" ContentType="image/jpeg"/>
  <Override PartName="/ppt/media/image6.png" ContentType="image/png"/>
  <Override PartName="/ppt/media/image7.png" ContentType="image/png"/>
  <Override PartName="/ppt/media/image9.png" ContentType="image/png"/>
  <Override PartName="/ppt/media/image10.png" ContentType="image/png"/>
  <Override PartName="/ppt/media/image11.png" ContentType="image/png"/>
  <Override PartName="/ppt/media/image12.png" ContentType="image/png"/>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PlaceHolder 1"/>
          <p:cNvSpPr>
            <a:spLocks noGrp="1"/>
          </p:cNvSpPr>
          <p:nvPr>
            <p:ph type="sldImg"/>
          </p:nvPr>
        </p:nvSpPr>
        <p:spPr>
          <a:xfrm>
            <a:off x="216000" y="812520"/>
            <a:ext cx="7127280" cy="4008960"/>
          </a:xfrm>
          <a:prstGeom prst="rect">
            <a:avLst/>
          </a:prstGeom>
        </p:spPr>
        <p:txBody>
          <a:bodyPr lIns="0" rIns="0" tIns="0" bIns="0" anchor="ctr">
            <a:noAutofit/>
          </a:bodyPr>
          <a:p>
            <a:pPr algn="ctr"/>
            <a:r>
              <a:rPr b="0" lang="es-ES" sz="4400" spc="-1" strike="noStrike">
                <a:latin typeface="Arial"/>
              </a:rPr>
              <a:t>Pulse para desplazar la página</a:t>
            </a:r>
            <a:endParaRPr b="0" lang="es-ES" sz="4400" spc="-1" strike="noStrike">
              <a:latin typeface="Arial"/>
            </a:endParaRPr>
          </a:p>
        </p:txBody>
      </p:sp>
      <p:sp>
        <p:nvSpPr>
          <p:cNvPr id="79" name="PlaceHolder 2"/>
          <p:cNvSpPr>
            <a:spLocks noGrp="1"/>
          </p:cNvSpPr>
          <p:nvPr>
            <p:ph type="body"/>
          </p:nvPr>
        </p:nvSpPr>
        <p:spPr>
          <a:xfrm>
            <a:off x="756000" y="5078520"/>
            <a:ext cx="6047640" cy="4811040"/>
          </a:xfrm>
          <a:prstGeom prst="rect">
            <a:avLst/>
          </a:prstGeom>
        </p:spPr>
        <p:txBody>
          <a:bodyPr lIns="0" rIns="0" tIns="0" bIns="0">
            <a:noAutofit/>
          </a:bodyPr>
          <a:p>
            <a:r>
              <a:rPr b="0" lang="es-ES" sz="2000" spc="-1" strike="noStrike">
                <a:latin typeface="Arial"/>
              </a:rPr>
              <a:t>Pulse para editar el formato de las notas</a:t>
            </a:r>
            <a:endParaRPr b="0" lang="es-ES" sz="2000" spc="-1" strike="noStrike">
              <a:latin typeface="Arial"/>
            </a:endParaRPr>
          </a:p>
        </p:txBody>
      </p:sp>
      <p:sp>
        <p:nvSpPr>
          <p:cNvPr id="80" name="PlaceHolder 3"/>
          <p:cNvSpPr>
            <a:spLocks noGrp="1"/>
          </p:cNvSpPr>
          <p:nvPr>
            <p:ph type="hdr"/>
          </p:nvPr>
        </p:nvSpPr>
        <p:spPr>
          <a:xfrm>
            <a:off x="0" y="0"/>
            <a:ext cx="3280680" cy="534240"/>
          </a:xfrm>
          <a:prstGeom prst="rect">
            <a:avLst/>
          </a:prstGeom>
        </p:spPr>
        <p:txBody>
          <a:bodyPr lIns="0" rIns="0" tIns="0" bIns="0">
            <a:noAutofit/>
          </a:bodyPr>
          <a:p>
            <a:r>
              <a:rPr b="0" lang="es-ES" sz="1400" spc="-1" strike="noStrike">
                <a:latin typeface="Times New Roman"/>
              </a:rPr>
              <a:t>&lt;cabecera&gt;</a:t>
            </a:r>
            <a:endParaRPr b="0" lang="es-ES" sz="1400" spc="-1" strike="noStrike">
              <a:latin typeface="Times New Roman"/>
            </a:endParaRPr>
          </a:p>
        </p:txBody>
      </p:sp>
      <p:sp>
        <p:nvSpPr>
          <p:cNvPr id="81" name="PlaceHolder 4"/>
          <p:cNvSpPr>
            <a:spLocks noGrp="1"/>
          </p:cNvSpPr>
          <p:nvPr>
            <p:ph type="dt"/>
          </p:nvPr>
        </p:nvSpPr>
        <p:spPr>
          <a:xfrm>
            <a:off x="4278960" y="0"/>
            <a:ext cx="3280680" cy="534240"/>
          </a:xfrm>
          <a:prstGeom prst="rect">
            <a:avLst/>
          </a:prstGeom>
        </p:spPr>
        <p:txBody>
          <a:bodyPr lIns="0" rIns="0" tIns="0" bIns="0">
            <a:noAutofit/>
          </a:bodyPr>
          <a:p>
            <a:pPr algn="r"/>
            <a:r>
              <a:rPr b="0" lang="es-ES" sz="1400" spc="-1" strike="noStrike">
                <a:latin typeface="Times New Roman"/>
              </a:rPr>
              <a:t>&lt;fecha/hora&gt;</a:t>
            </a:r>
            <a:endParaRPr b="0" lang="es-ES" sz="1400" spc="-1" strike="noStrike">
              <a:latin typeface="Times New Roman"/>
            </a:endParaRPr>
          </a:p>
        </p:txBody>
      </p:sp>
      <p:sp>
        <p:nvSpPr>
          <p:cNvPr id="82" name="PlaceHolder 5"/>
          <p:cNvSpPr>
            <a:spLocks noGrp="1"/>
          </p:cNvSpPr>
          <p:nvPr>
            <p:ph type="ftr"/>
          </p:nvPr>
        </p:nvSpPr>
        <p:spPr>
          <a:xfrm>
            <a:off x="0" y="10157400"/>
            <a:ext cx="3280680" cy="534240"/>
          </a:xfrm>
          <a:prstGeom prst="rect">
            <a:avLst/>
          </a:prstGeom>
        </p:spPr>
        <p:txBody>
          <a:bodyPr lIns="0" rIns="0" tIns="0" bIns="0" anchor="b">
            <a:noAutofit/>
          </a:bodyPr>
          <a:p>
            <a:r>
              <a:rPr b="0" lang="es-ES" sz="1400" spc="-1" strike="noStrike">
                <a:latin typeface="Times New Roman"/>
              </a:rPr>
              <a:t>&lt;pie de página&gt;</a:t>
            </a:r>
            <a:endParaRPr b="0" lang="es-ES" sz="1400" spc="-1" strike="noStrike">
              <a:latin typeface="Times New Roman"/>
            </a:endParaRPr>
          </a:p>
        </p:txBody>
      </p:sp>
      <p:sp>
        <p:nvSpPr>
          <p:cNvPr id="83"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A9839CBF-E39C-42F2-8A3A-E93E47C942B0}" type="slidenum">
              <a:rPr b="0" lang="es-ES" sz="1400" spc="-1" strike="noStrike">
                <a:latin typeface="Times New Roman"/>
              </a:rPr>
              <a:t>&lt;número&gt;</a:t>
            </a:fld>
            <a:endParaRPr b="0" lang="es-E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PlaceHolder 1"/>
          <p:cNvSpPr>
            <a:spLocks noGrp="1"/>
          </p:cNvSpPr>
          <p:nvPr>
            <p:ph type="sldImg"/>
          </p:nvPr>
        </p:nvSpPr>
        <p:spPr>
          <a:xfrm>
            <a:off x="1371600" y="1143000"/>
            <a:ext cx="4114080" cy="3085560"/>
          </a:xfrm>
          <a:prstGeom prst="rect">
            <a:avLst/>
          </a:prstGeom>
        </p:spPr>
      </p:sp>
      <p:sp>
        <p:nvSpPr>
          <p:cNvPr id="128" name="PlaceHolder 2"/>
          <p:cNvSpPr>
            <a:spLocks noGrp="1"/>
          </p:cNvSpPr>
          <p:nvPr>
            <p:ph type="body"/>
          </p:nvPr>
        </p:nvSpPr>
        <p:spPr>
          <a:xfrm>
            <a:off x="685800" y="4400640"/>
            <a:ext cx="5485680" cy="3599640"/>
          </a:xfrm>
          <a:prstGeom prst="rect">
            <a:avLst/>
          </a:prstGeom>
        </p:spPr>
        <p:txBody>
          <a:bodyPr lIns="0" rIns="0" tIns="0" bIns="0">
            <a:noAutofit/>
          </a:bodyPr>
          <a:p>
            <a:endParaRPr b="0" lang="es-ES" sz="2000" spc="-1" strike="noStrike">
              <a:latin typeface="Arial"/>
            </a:endParaRPr>
          </a:p>
        </p:txBody>
      </p:sp>
      <p:sp>
        <p:nvSpPr>
          <p:cNvPr id="129" name="CustomShape 3"/>
          <p:cNvSpPr/>
          <p:nvPr/>
        </p:nvSpPr>
        <p:spPr>
          <a:xfrm>
            <a:off x="0" y="0"/>
            <a:ext cx="2971080" cy="457920"/>
          </a:xfrm>
          <a:prstGeom prst="rect">
            <a:avLst/>
          </a:prstGeom>
          <a:noFill/>
          <a:ln>
            <a:noFill/>
          </a:ln>
        </p:spPr>
        <p:style>
          <a:lnRef idx="0"/>
          <a:fillRef idx="0"/>
          <a:effectRef idx="0"/>
          <a:fontRef idx="minor"/>
        </p:style>
      </p:sp>
      <p:sp>
        <p:nvSpPr>
          <p:cNvPr id="130" name="CustomShape 4"/>
          <p:cNvSpPr/>
          <p:nvPr/>
        </p:nvSpPr>
        <p:spPr>
          <a:xfrm>
            <a:off x="3884760" y="0"/>
            <a:ext cx="2971080" cy="457920"/>
          </a:xfrm>
          <a:prstGeom prst="rect">
            <a:avLst/>
          </a:prstGeom>
          <a:noFill/>
          <a:ln>
            <a:noFill/>
          </a:ln>
        </p:spPr>
        <p:style>
          <a:lnRef idx="0"/>
          <a:fillRef idx="0"/>
          <a:effectRef idx="0"/>
          <a:fontRef idx="minor"/>
        </p:style>
        <p:txBody>
          <a:bodyPr lIns="90000" rIns="90000" tIns="45000" bIns="45000">
            <a:noAutofit/>
          </a:bodyPr>
          <a:p>
            <a:pPr algn="r">
              <a:lnSpc>
                <a:spcPct val="100000"/>
              </a:lnSpc>
            </a:pPr>
            <a:fld id="{77B2D4DD-0DF8-49FD-B22D-EB091485534C}" type="datetime">
              <a:rPr b="0" lang="es-ES" sz="1200" spc="-1" strike="noStrike">
                <a:solidFill>
                  <a:srgbClr val="000000"/>
                </a:solidFill>
                <a:latin typeface="Times New Roman"/>
              </a:rPr>
              <a:t>21/11/19</a:t>
            </a:fld>
            <a:r>
              <a:rPr b="0" lang="es-ES" sz="1200" spc="-1" strike="noStrike">
                <a:solidFill>
                  <a:srgbClr val="000000"/>
                </a:solidFill>
                <a:latin typeface="Times New Roman"/>
              </a:rPr>
              <a:t> </a:t>
            </a:r>
            <a:fld id="{117D9DB5-2EF8-4B92-BE20-106584ED8346}" type="datetime12">
              <a:rPr b="0" lang="es-ES" sz="1200" spc="-1" strike="noStrike">
                <a:solidFill>
                  <a:srgbClr val="000000"/>
                </a:solidFill>
                <a:latin typeface="Times New Roman"/>
              </a:rPr>
              <a:t>06:28 PM</a:t>
            </a:fld>
            <a:endParaRPr b="0" lang="es-ES" sz="1200" spc="-1" strike="noStrike">
              <a:latin typeface="Arial"/>
            </a:endParaRPr>
          </a:p>
        </p:txBody>
      </p:sp>
      <p:sp>
        <p:nvSpPr>
          <p:cNvPr id="131" name="CustomShape 5"/>
          <p:cNvSpPr/>
          <p:nvPr/>
        </p:nvSpPr>
        <p:spPr>
          <a:xfrm>
            <a:off x="0" y="8685360"/>
            <a:ext cx="6171480" cy="45648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0" lang="es-ES" sz="500" spc="-1" strike="noStrike">
                <a:solidFill>
                  <a:srgbClr val="000000"/>
                </a:solidFill>
                <a:latin typeface="Times New Roman"/>
              </a:rPr>
              <a:t>© 2007 Microsoft Corporation. Todos los derechos reservados. Microsoft, Windows, Windows Vista y otros nombres de productos son o podrían ser marcas registradas o marcas comerciales en los EE.UU. u otros países.</a:t>
            </a:r>
            <a:endParaRPr b="0" lang="es-ES" sz="500" spc="-1" strike="noStrike">
              <a:latin typeface="Arial"/>
            </a:endParaRPr>
          </a:p>
          <a:p>
            <a:pPr>
              <a:lnSpc>
                <a:spcPct val="100000"/>
              </a:lnSpc>
            </a:pPr>
            <a:r>
              <a:rPr b="0" lang="es-ES" sz="500" spc="-1" strike="noStrike">
                <a:solidFill>
                  <a:srgbClr val="000000"/>
                </a:solidFill>
                <a:latin typeface="Times New Roman"/>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
              <a:rPr b="0" lang="es-ES" sz="500" spc="-1" strike="noStrike">
                <a:solidFill>
                  <a:srgbClr val="000000"/>
                </a:solidFill>
                <a:latin typeface="Times New Roman"/>
              </a:rPr>
              <a:t>MICROSOFT NO FACILITA GARANTÍAS EXPRESAS, IMPLÍCITAS O ESTATUTORIAS EN RELACIÓN A LA INFORMACIÓN CONTENIDA EN ESTA PRESENTACIÓN.</a:t>
            </a:r>
            <a:endParaRPr b="0" lang="es-ES" sz="500" spc="-1" strike="noStrike">
              <a:latin typeface="Arial"/>
            </a:endParaRPr>
          </a:p>
          <a:p>
            <a:pPr>
              <a:lnSpc>
                <a:spcPct val="100000"/>
              </a:lnSpc>
            </a:pPr>
            <a:endParaRPr b="0" lang="es-ES" sz="500" spc="-1" strike="noStrike">
              <a:latin typeface="Arial"/>
            </a:endParaRPr>
          </a:p>
        </p:txBody>
      </p:sp>
      <p:sp>
        <p:nvSpPr>
          <p:cNvPr id="132" name="CustomShape 6"/>
          <p:cNvSpPr/>
          <p:nvPr/>
        </p:nvSpPr>
        <p:spPr>
          <a:xfrm>
            <a:off x="6172200" y="8685360"/>
            <a:ext cx="683640" cy="4564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7DBDB6AD-A045-45C3-82AC-9EEB09DADB53}" type="slidenum">
              <a:rPr b="0" lang="es-ES" sz="1200" spc="-1" strike="noStrike">
                <a:solidFill>
                  <a:srgbClr val="000000"/>
                </a:solidFill>
                <a:latin typeface="Times New Roman"/>
              </a:rPr>
              <a:t>&lt;número&gt;</a:t>
            </a:fld>
            <a:endParaRPr b="0" lang="es-ES" sz="12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25" name="PlaceHolder 2"/>
          <p:cNvSpPr>
            <a:spLocks noGrp="1"/>
          </p:cNvSpPr>
          <p:nvPr>
            <p:ph type="body"/>
          </p:nvPr>
        </p:nvSpPr>
        <p:spPr>
          <a:xfrm>
            <a:off x="457200" y="1604520"/>
            <a:ext cx="8229240" cy="1896840"/>
          </a:xfrm>
          <a:prstGeom prst="rect">
            <a:avLst/>
          </a:prstGeom>
        </p:spPr>
        <p:txBody>
          <a:bodyPr lIns="0" rIns="0" tIns="0" bIns="0">
            <a:normAutofit/>
          </a:bodyPr>
          <a:p>
            <a:endParaRPr b="0" lang="es-ES" sz="3200" spc="-1" strike="noStrike">
              <a:latin typeface="Arial"/>
            </a:endParaRPr>
          </a:p>
        </p:txBody>
      </p:sp>
      <p:sp>
        <p:nvSpPr>
          <p:cNvPr id="26" name="PlaceHolder 3"/>
          <p:cNvSpPr>
            <a:spLocks noGrp="1"/>
          </p:cNvSpPr>
          <p:nvPr>
            <p:ph type="body"/>
          </p:nvPr>
        </p:nvSpPr>
        <p:spPr>
          <a:xfrm>
            <a:off x="457200" y="3682080"/>
            <a:ext cx="822924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28"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3200" spc="-1" strike="noStrike">
              <a:latin typeface="Arial"/>
            </a:endParaRPr>
          </a:p>
        </p:txBody>
      </p:sp>
      <p:sp>
        <p:nvSpPr>
          <p:cNvPr id="29"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3200" spc="-1" strike="noStrike">
              <a:latin typeface="Arial"/>
            </a:endParaRPr>
          </a:p>
        </p:txBody>
      </p:sp>
      <p:sp>
        <p:nvSpPr>
          <p:cNvPr id="30" name="PlaceHolder 4"/>
          <p:cNvSpPr>
            <a:spLocks noGrp="1"/>
          </p:cNvSpPr>
          <p:nvPr>
            <p:ph type="body"/>
          </p:nvPr>
        </p:nvSpPr>
        <p:spPr>
          <a:xfrm>
            <a:off x="457200" y="3682080"/>
            <a:ext cx="4015800" cy="1896840"/>
          </a:xfrm>
          <a:prstGeom prst="rect">
            <a:avLst/>
          </a:prstGeom>
        </p:spPr>
        <p:txBody>
          <a:bodyPr lIns="0" rIns="0" tIns="0" bIns="0">
            <a:normAutofit/>
          </a:bodyPr>
          <a:p>
            <a:endParaRPr b="0" lang="es-ES" sz="3200" spc="-1" strike="noStrike">
              <a:latin typeface="Arial"/>
            </a:endParaRPr>
          </a:p>
        </p:txBody>
      </p:sp>
      <p:sp>
        <p:nvSpPr>
          <p:cNvPr id="31" name="PlaceHolder 5"/>
          <p:cNvSpPr>
            <a:spLocks noGrp="1"/>
          </p:cNvSpPr>
          <p:nvPr>
            <p:ph type="body"/>
          </p:nvPr>
        </p:nvSpPr>
        <p:spPr>
          <a:xfrm>
            <a:off x="4674240" y="3682080"/>
            <a:ext cx="401580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33" name="PlaceHolder 2"/>
          <p:cNvSpPr>
            <a:spLocks noGrp="1"/>
          </p:cNvSpPr>
          <p:nvPr>
            <p:ph type="body"/>
          </p:nvPr>
        </p:nvSpPr>
        <p:spPr>
          <a:xfrm>
            <a:off x="457200" y="1604520"/>
            <a:ext cx="2649600" cy="1896840"/>
          </a:xfrm>
          <a:prstGeom prst="rect">
            <a:avLst/>
          </a:prstGeom>
        </p:spPr>
        <p:txBody>
          <a:bodyPr lIns="0" rIns="0" tIns="0" bIns="0">
            <a:normAutofit/>
          </a:bodyPr>
          <a:p>
            <a:endParaRPr b="0" lang="es-ES" sz="3200" spc="-1" strike="noStrike">
              <a:latin typeface="Arial"/>
            </a:endParaRPr>
          </a:p>
        </p:txBody>
      </p:sp>
      <p:sp>
        <p:nvSpPr>
          <p:cNvPr id="34" name="PlaceHolder 3"/>
          <p:cNvSpPr>
            <a:spLocks noGrp="1"/>
          </p:cNvSpPr>
          <p:nvPr>
            <p:ph type="body"/>
          </p:nvPr>
        </p:nvSpPr>
        <p:spPr>
          <a:xfrm>
            <a:off x="3239640" y="1604520"/>
            <a:ext cx="2649600" cy="1896840"/>
          </a:xfrm>
          <a:prstGeom prst="rect">
            <a:avLst/>
          </a:prstGeom>
        </p:spPr>
        <p:txBody>
          <a:bodyPr lIns="0" rIns="0" tIns="0" bIns="0">
            <a:normAutofit/>
          </a:bodyPr>
          <a:p>
            <a:endParaRPr b="0" lang="es-ES" sz="3200" spc="-1" strike="noStrike">
              <a:latin typeface="Arial"/>
            </a:endParaRPr>
          </a:p>
        </p:txBody>
      </p:sp>
      <p:sp>
        <p:nvSpPr>
          <p:cNvPr id="35" name="PlaceHolder 4"/>
          <p:cNvSpPr>
            <a:spLocks noGrp="1"/>
          </p:cNvSpPr>
          <p:nvPr>
            <p:ph type="body"/>
          </p:nvPr>
        </p:nvSpPr>
        <p:spPr>
          <a:xfrm>
            <a:off x="6022080" y="1604520"/>
            <a:ext cx="2649600" cy="1896840"/>
          </a:xfrm>
          <a:prstGeom prst="rect">
            <a:avLst/>
          </a:prstGeom>
        </p:spPr>
        <p:txBody>
          <a:bodyPr lIns="0" rIns="0" tIns="0" bIns="0">
            <a:normAutofit/>
          </a:bodyPr>
          <a:p>
            <a:endParaRPr b="0" lang="es-ES" sz="3200" spc="-1" strike="noStrike">
              <a:latin typeface="Arial"/>
            </a:endParaRPr>
          </a:p>
        </p:txBody>
      </p:sp>
      <p:sp>
        <p:nvSpPr>
          <p:cNvPr id="36" name="PlaceHolder 5"/>
          <p:cNvSpPr>
            <a:spLocks noGrp="1"/>
          </p:cNvSpPr>
          <p:nvPr>
            <p:ph type="body"/>
          </p:nvPr>
        </p:nvSpPr>
        <p:spPr>
          <a:xfrm>
            <a:off x="457200" y="3682080"/>
            <a:ext cx="2649600" cy="1896840"/>
          </a:xfrm>
          <a:prstGeom prst="rect">
            <a:avLst/>
          </a:prstGeom>
        </p:spPr>
        <p:txBody>
          <a:bodyPr lIns="0" rIns="0" tIns="0" bIns="0">
            <a:normAutofit/>
          </a:bodyPr>
          <a:p>
            <a:endParaRPr b="0" lang="es-ES" sz="3200" spc="-1" strike="noStrike">
              <a:latin typeface="Arial"/>
            </a:endParaRPr>
          </a:p>
        </p:txBody>
      </p:sp>
      <p:sp>
        <p:nvSpPr>
          <p:cNvPr id="37" name="PlaceHolder 6"/>
          <p:cNvSpPr>
            <a:spLocks noGrp="1"/>
          </p:cNvSpPr>
          <p:nvPr>
            <p:ph type="body"/>
          </p:nvPr>
        </p:nvSpPr>
        <p:spPr>
          <a:xfrm>
            <a:off x="3239640" y="3682080"/>
            <a:ext cx="2649600" cy="1896840"/>
          </a:xfrm>
          <a:prstGeom prst="rect">
            <a:avLst/>
          </a:prstGeom>
        </p:spPr>
        <p:txBody>
          <a:bodyPr lIns="0" rIns="0" tIns="0" bIns="0">
            <a:normAutofit/>
          </a:bodyPr>
          <a:p>
            <a:endParaRPr b="0" lang="es-ES" sz="3200" spc="-1" strike="noStrike">
              <a:latin typeface="Arial"/>
            </a:endParaRPr>
          </a:p>
        </p:txBody>
      </p:sp>
      <p:sp>
        <p:nvSpPr>
          <p:cNvPr id="38" name="PlaceHolder 7"/>
          <p:cNvSpPr>
            <a:spLocks noGrp="1"/>
          </p:cNvSpPr>
          <p:nvPr>
            <p:ph type="body"/>
          </p:nvPr>
        </p:nvSpPr>
        <p:spPr>
          <a:xfrm>
            <a:off x="6022080" y="3682080"/>
            <a:ext cx="264960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43"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es-E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45" name="PlaceHolder 2"/>
          <p:cNvSpPr>
            <a:spLocks noGrp="1"/>
          </p:cNvSpPr>
          <p:nvPr>
            <p:ph type="body"/>
          </p:nvPr>
        </p:nvSpPr>
        <p:spPr>
          <a:xfrm>
            <a:off x="457200" y="1604520"/>
            <a:ext cx="8229240" cy="3977280"/>
          </a:xfrm>
          <a:prstGeom prst="rect">
            <a:avLst/>
          </a:prstGeom>
        </p:spPr>
        <p:txBody>
          <a:bodyPr lIns="0" rIns="0" tIns="0" bIns="0">
            <a:normAutofit/>
          </a:bodyPr>
          <a:p>
            <a:endParaRPr b="0" lang="es-ES"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47" name="PlaceHolder 2"/>
          <p:cNvSpPr>
            <a:spLocks noGrp="1"/>
          </p:cNvSpPr>
          <p:nvPr>
            <p:ph type="body"/>
          </p:nvPr>
        </p:nvSpPr>
        <p:spPr>
          <a:xfrm>
            <a:off x="457200" y="1604520"/>
            <a:ext cx="4015800" cy="3977280"/>
          </a:xfrm>
          <a:prstGeom prst="rect">
            <a:avLst/>
          </a:prstGeom>
        </p:spPr>
        <p:txBody>
          <a:bodyPr lIns="0" rIns="0" tIns="0" bIns="0">
            <a:normAutofit/>
          </a:bodyPr>
          <a:p>
            <a:endParaRPr b="0" lang="es-ES" sz="3200" spc="-1" strike="noStrike">
              <a:latin typeface="Arial"/>
            </a:endParaRPr>
          </a:p>
        </p:txBody>
      </p:sp>
      <p:sp>
        <p:nvSpPr>
          <p:cNvPr id="48" name="PlaceHolder 3"/>
          <p:cNvSpPr>
            <a:spLocks noGrp="1"/>
          </p:cNvSpPr>
          <p:nvPr>
            <p:ph type="body"/>
          </p:nvPr>
        </p:nvSpPr>
        <p:spPr>
          <a:xfrm>
            <a:off x="4674240" y="1604520"/>
            <a:ext cx="4015800" cy="3977280"/>
          </a:xfrm>
          <a:prstGeom prst="rect">
            <a:avLst/>
          </a:prstGeom>
        </p:spPr>
        <p:txBody>
          <a:bodyPr lIns="0" rIns="0" tIns="0" bIns="0">
            <a:normAutofit/>
          </a:bodyPr>
          <a:p>
            <a:endParaRPr b="0" lang="es-ES"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457200" y="273600"/>
            <a:ext cx="8229240" cy="5307840"/>
          </a:xfrm>
          <a:prstGeom prst="rect">
            <a:avLst/>
          </a:prstGeom>
        </p:spPr>
        <p:txBody>
          <a:bodyPr lIns="0" rIns="0" tIns="0" bIns="0" anchor="ctr">
            <a:spAutoFit/>
          </a:bodyPr>
          <a:p>
            <a:pPr algn="ctr"/>
            <a:endParaRPr b="0" lang="es-E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52"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3200" spc="-1" strike="noStrike">
              <a:latin typeface="Arial"/>
            </a:endParaRPr>
          </a:p>
        </p:txBody>
      </p:sp>
      <p:sp>
        <p:nvSpPr>
          <p:cNvPr id="53" name="PlaceHolder 3"/>
          <p:cNvSpPr>
            <a:spLocks noGrp="1"/>
          </p:cNvSpPr>
          <p:nvPr>
            <p:ph type="body"/>
          </p:nvPr>
        </p:nvSpPr>
        <p:spPr>
          <a:xfrm>
            <a:off x="4674240" y="1604520"/>
            <a:ext cx="4015800" cy="3977280"/>
          </a:xfrm>
          <a:prstGeom prst="rect">
            <a:avLst/>
          </a:prstGeom>
        </p:spPr>
        <p:txBody>
          <a:bodyPr lIns="0" rIns="0" tIns="0" bIns="0">
            <a:normAutofit/>
          </a:bodyPr>
          <a:p>
            <a:endParaRPr b="0" lang="es-ES" sz="3200" spc="-1" strike="noStrike">
              <a:latin typeface="Arial"/>
            </a:endParaRPr>
          </a:p>
        </p:txBody>
      </p:sp>
      <p:sp>
        <p:nvSpPr>
          <p:cNvPr id="54" name="PlaceHolder 4"/>
          <p:cNvSpPr>
            <a:spLocks noGrp="1"/>
          </p:cNvSpPr>
          <p:nvPr>
            <p:ph type="body"/>
          </p:nvPr>
        </p:nvSpPr>
        <p:spPr>
          <a:xfrm>
            <a:off x="457200" y="3682080"/>
            <a:ext cx="401580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4"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es-E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56" name="PlaceHolder 2"/>
          <p:cNvSpPr>
            <a:spLocks noGrp="1"/>
          </p:cNvSpPr>
          <p:nvPr>
            <p:ph type="body"/>
          </p:nvPr>
        </p:nvSpPr>
        <p:spPr>
          <a:xfrm>
            <a:off x="457200" y="1604520"/>
            <a:ext cx="4015800" cy="3977280"/>
          </a:xfrm>
          <a:prstGeom prst="rect">
            <a:avLst/>
          </a:prstGeom>
        </p:spPr>
        <p:txBody>
          <a:bodyPr lIns="0" rIns="0" tIns="0" bIns="0">
            <a:normAutofit/>
          </a:bodyPr>
          <a:p>
            <a:endParaRPr b="0" lang="es-ES" sz="3200" spc="-1" strike="noStrike">
              <a:latin typeface="Arial"/>
            </a:endParaRPr>
          </a:p>
        </p:txBody>
      </p:sp>
      <p:sp>
        <p:nvSpPr>
          <p:cNvPr id="57"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3200" spc="-1" strike="noStrike">
              <a:latin typeface="Arial"/>
            </a:endParaRPr>
          </a:p>
        </p:txBody>
      </p:sp>
      <p:sp>
        <p:nvSpPr>
          <p:cNvPr id="58" name="PlaceHolder 4"/>
          <p:cNvSpPr>
            <a:spLocks noGrp="1"/>
          </p:cNvSpPr>
          <p:nvPr>
            <p:ph type="body"/>
          </p:nvPr>
        </p:nvSpPr>
        <p:spPr>
          <a:xfrm>
            <a:off x="4674240" y="3682080"/>
            <a:ext cx="401580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60"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3200" spc="-1" strike="noStrike">
              <a:latin typeface="Arial"/>
            </a:endParaRPr>
          </a:p>
        </p:txBody>
      </p:sp>
      <p:sp>
        <p:nvSpPr>
          <p:cNvPr id="61"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3200" spc="-1" strike="noStrike">
              <a:latin typeface="Arial"/>
            </a:endParaRPr>
          </a:p>
        </p:txBody>
      </p:sp>
      <p:sp>
        <p:nvSpPr>
          <p:cNvPr id="62" name="PlaceHolder 4"/>
          <p:cNvSpPr>
            <a:spLocks noGrp="1"/>
          </p:cNvSpPr>
          <p:nvPr>
            <p:ph type="body"/>
          </p:nvPr>
        </p:nvSpPr>
        <p:spPr>
          <a:xfrm>
            <a:off x="457200" y="3682080"/>
            <a:ext cx="822924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64" name="PlaceHolder 2"/>
          <p:cNvSpPr>
            <a:spLocks noGrp="1"/>
          </p:cNvSpPr>
          <p:nvPr>
            <p:ph type="body"/>
          </p:nvPr>
        </p:nvSpPr>
        <p:spPr>
          <a:xfrm>
            <a:off x="457200" y="1604520"/>
            <a:ext cx="8229240" cy="1896840"/>
          </a:xfrm>
          <a:prstGeom prst="rect">
            <a:avLst/>
          </a:prstGeom>
        </p:spPr>
        <p:txBody>
          <a:bodyPr lIns="0" rIns="0" tIns="0" bIns="0">
            <a:normAutofit/>
          </a:bodyPr>
          <a:p>
            <a:endParaRPr b="0" lang="es-ES" sz="3200" spc="-1" strike="noStrike">
              <a:latin typeface="Arial"/>
            </a:endParaRPr>
          </a:p>
        </p:txBody>
      </p:sp>
      <p:sp>
        <p:nvSpPr>
          <p:cNvPr id="65" name="PlaceHolder 3"/>
          <p:cNvSpPr>
            <a:spLocks noGrp="1"/>
          </p:cNvSpPr>
          <p:nvPr>
            <p:ph type="body"/>
          </p:nvPr>
        </p:nvSpPr>
        <p:spPr>
          <a:xfrm>
            <a:off x="457200" y="3682080"/>
            <a:ext cx="822924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67"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3200" spc="-1" strike="noStrike">
              <a:latin typeface="Arial"/>
            </a:endParaRPr>
          </a:p>
        </p:txBody>
      </p:sp>
      <p:sp>
        <p:nvSpPr>
          <p:cNvPr id="68"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3200" spc="-1" strike="noStrike">
              <a:latin typeface="Arial"/>
            </a:endParaRPr>
          </a:p>
        </p:txBody>
      </p:sp>
      <p:sp>
        <p:nvSpPr>
          <p:cNvPr id="69" name="PlaceHolder 4"/>
          <p:cNvSpPr>
            <a:spLocks noGrp="1"/>
          </p:cNvSpPr>
          <p:nvPr>
            <p:ph type="body"/>
          </p:nvPr>
        </p:nvSpPr>
        <p:spPr>
          <a:xfrm>
            <a:off x="457200" y="3682080"/>
            <a:ext cx="4015800" cy="1896840"/>
          </a:xfrm>
          <a:prstGeom prst="rect">
            <a:avLst/>
          </a:prstGeom>
        </p:spPr>
        <p:txBody>
          <a:bodyPr lIns="0" rIns="0" tIns="0" bIns="0">
            <a:normAutofit/>
          </a:bodyPr>
          <a:p>
            <a:endParaRPr b="0" lang="es-ES" sz="3200" spc="-1" strike="noStrike">
              <a:latin typeface="Arial"/>
            </a:endParaRPr>
          </a:p>
        </p:txBody>
      </p:sp>
      <p:sp>
        <p:nvSpPr>
          <p:cNvPr id="70" name="PlaceHolder 5"/>
          <p:cNvSpPr>
            <a:spLocks noGrp="1"/>
          </p:cNvSpPr>
          <p:nvPr>
            <p:ph type="body"/>
          </p:nvPr>
        </p:nvSpPr>
        <p:spPr>
          <a:xfrm>
            <a:off x="4674240" y="3682080"/>
            <a:ext cx="401580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72" name="PlaceHolder 2"/>
          <p:cNvSpPr>
            <a:spLocks noGrp="1"/>
          </p:cNvSpPr>
          <p:nvPr>
            <p:ph type="body"/>
          </p:nvPr>
        </p:nvSpPr>
        <p:spPr>
          <a:xfrm>
            <a:off x="457200" y="1604520"/>
            <a:ext cx="2649600" cy="1896840"/>
          </a:xfrm>
          <a:prstGeom prst="rect">
            <a:avLst/>
          </a:prstGeom>
        </p:spPr>
        <p:txBody>
          <a:bodyPr lIns="0" rIns="0" tIns="0" bIns="0">
            <a:normAutofit/>
          </a:bodyPr>
          <a:p>
            <a:endParaRPr b="0" lang="es-ES" sz="3200" spc="-1" strike="noStrike">
              <a:latin typeface="Arial"/>
            </a:endParaRPr>
          </a:p>
        </p:txBody>
      </p:sp>
      <p:sp>
        <p:nvSpPr>
          <p:cNvPr id="73" name="PlaceHolder 3"/>
          <p:cNvSpPr>
            <a:spLocks noGrp="1"/>
          </p:cNvSpPr>
          <p:nvPr>
            <p:ph type="body"/>
          </p:nvPr>
        </p:nvSpPr>
        <p:spPr>
          <a:xfrm>
            <a:off x="3239640" y="1604520"/>
            <a:ext cx="2649600" cy="1896840"/>
          </a:xfrm>
          <a:prstGeom prst="rect">
            <a:avLst/>
          </a:prstGeom>
        </p:spPr>
        <p:txBody>
          <a:bodyPr lIns="0" rIns="0" tIns="0" bIns="0">
            <a:normAutofit/>
          </a:bodyPr>
          <a:p>
            <a:endParaRPr b="0" lang="es-ES" sz="3200" spc="-1" strike="noStrike">
              <a:latin typeface="Arial"/>
            </a:endParaRPr>
          </a:p>
        </p:txBody>
      </p:sp>
      <p:sp>
        <p:nvSpPr>
          <p:cNvPr id="74" name="PlaceHolder 4"/>
          <p:cNvSpPr>
            <a:spLocks noGrp="1"/>
          </p:cNvSpPr>
          <p:nvPr>
            <p:ph type="body"/>
          </p:nvPr>
        </p:nvSpPr>
        <p:spPr>
          <a:xfrm>
            <a:off x="6022080" y="1604520"/>
            <a:ext cx="2649600" cy="1896840"/>
          </a:xfrm>
          <a:prstGeom prst="rect">
            <a:avLst/>
          </a:prstGeom>
        </p:spPr>
        <p:txBody>
          <a:bodyPr lIns="0" rIns="0" tIns="0" bIns="0">
            <a:normAutofit/>
          </a:bodyPr>
          <a:p>
            <a:endParaRPr b="0" lang="es-ES" sz="3200" spc="-1" strike="noStrike">
              <a:latin typeface="Arial"/>
            </a:endParaRPr>
          </a:p>
        </p:txBody>
      </p:sp>
      <p:sp>
        <p:nvSpPr>
          <p:cNvPr id="75" name="PlaceHolder 5"/>
          <p:cNvSpPr>
            <a:spLocks noGrp="1"/>
          </p:cNvSpPr>
          <p:nvPr>
            <p:ph type="body"/>
          </p:nvPr>
        </p:nvSpPr>
        <p:spPr>
          <a:xfrm>
            <a:off x="457200" y="3682080"/>
            <a:ext cx="2649600" cy="1896840"/>
          </a:xfrm>
          <a:prstGeom prst="rect">
            <a:avLst/>
          </a:prstGeom>
        </p:spPr>
        <p:txBody>
          <a:bodyPr lIns="0" rIns="0" tIns="0" bIns="0">
            <a:normAutofit/>
          </a:bodyPr>
          <a:p>
            <a:endParaRPr b="0" lang="es-ES" sz="3200" spc="-1" strike="noStrike">
              <a:latin typeface="Arial"/>
            </a:endParaRPr>
          </a:p>
        </p:txBody>
      </p:sp>
      <p:sp>
        <p:nvSpPr>
          <p:cNvPr id="76" name="PlaceHolder 6"/>
          <p:cNvSpPr>
            <a:spLocks noGrp="1"/>
          </p:cNvSpPr>
          <p:nvPr>
            <p:ph type="body"/>
          </p:nvPr>
        </p:nvSpPr>
        <p:spPr>
          <a:xfrm>
            <a:off x="3239640" y="3682080"/>
            <a:ext cx="2649600" cy="1896840"/>
          </a:xfrm>
          <a:prstGeom prst="rect">
            <a:avLst/>
          </a:prstGeom>
        </p:spPr>
        <p:txBody>
          <a:bodyPr lIns="0" rIns="0" tIns="0" bIns="0">
            <a:normAutofit/>
          </a:bodyPr>
          <a:p>
            <a:endParaRPr b="0" lang="es-ES" sz="3200" spc="-1" strike="noStrike">
              <a:latin typeface="Arial"/>
            </a:endParaRPr>
          </a:p>
        </p:txBody>
      </p:sp>
      <p:sp>
        <p:nvSpPr>
          <p:cNvPr id="77" name="PlaceHolder 7"/>
          <p:cNvSpPr>
            <a:spLocks noGrp="1"/>
          </p:cNvSpPr>
          <p:nvPr>
            <p:ph type="body"/>
          </p:nvPr>
        </p:nvSpPr>
        <p:spPr>
          <a:xfrm>
            <a:off x="6022080" y="3682080"/>
            <a:ext cx="264960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6" name="PlaceHolder 2"/>
          <p:cNvSpPr>
            <a:spLocks noGrp="1"/>
          </p:cNvSpPr>
          <p:nvPr>
            <p:ph type="body"/>
          </p:nvPr>
        </p:nvSpPr>
        <p:spPr>
          <a:xfrm>
            <a:off x="457200" y="1604520"/>
            <a:ext cx="8229240" cy="3977280"/>
          </a:xfrm>
          <a:prstGeom prst="rect">
            <a:avLst/>
          </a:prstGeom>
        </p:spPr>
        <p:txBody>
          <a:bodyPr lIns="0" rIns="0" tIns="0" bIns="0">
            <a:normAutofit/>
          </a:bodyPr>
          <a:p>
            <a:endParaRPr b="0" lang="es-E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8" name="PlaceHolder 2"/>
          <p:cNvSpPr>
            <a:spLocks noGrp="1"/>
          </p:cNvSpPr>
          <p:nvPr>
            <p:ph type="body"/>
          </p:nvPr>
        </p:nvSpPr>
        <p:spPr>
          <a:xfrm>
            <a:off x="457200" y="1604520"/>
            <a:ext cx="4015800" cy="3977280"/>
          </a:xfrm>
          <a:prstGeom prst="rect">
            <a:avLst/>
          </a:prstGeom>
        </p:spPr>
        <p:txBody>
          <a:bodyPr lIns="0" rIns="0" tIns="0" bIns="0">
            <a:normAutofit/>
          </a:bodyPr>
          <a:p>
            <a:endParaRPr b="0" lang="es-ES" sz="3200" spc="-1" strike="noStrike">
              <a:latin typeface="Arial"/>
            </a:endParaRPr>
          </a:p>
        </p:txBody>
      </p:sp>
      <p:sp>
        <p:nvSpPr>
          <p:cNvPr id="9" name="PlaceHolder 3"/>
          <p:cNvSpPr>
            <a:spLocks noGrp="1"/>
          </p:cNvSpPr>
          <p:nvPr>
            <p:ph type="body"/>
          </p:nvPr>
        </p:nvSpPr>
        <p:spPr>
          <a:xfrm>
            <a:off x="4674240" y="1604520"/>
            <a:ext cx="4015800" cy="3977280"/>
          </a:xfrm>
          <a:prstGeom prst="rect">
            <a:avLst/>
          </a:prstGeom>
        </p:spPr>
        <p:txBody>
          <a:bodyPr lIns="0" rIns="0" tIns="0" bIns="0">
            <a:normAutofit/>
          </a:bodyPr>
          <a:p>
            <a:endParaRPr b="0" lang="es-E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457200" y="273600"/>
            <a:ext cx="8229240" cy="5307840"/>
          </a:xfrm>
          <a:prstGeom prst="rect">
            <a:avLst/>
          </a:prstGeom>
        </p:spPr>
        <p:txBody>
          <a:bodyPr lIns="0" rIns="0" tIns="0" bIns="0" anchor="ctr">
            <a:spAutoFit/>
          </a:bodyPr>
          <a:p>
            <a:pPr algn="ctr"/>
            <a:endParaRPr b="0" lang="es-E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13"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3200" spc="-1" strike="noStrike">
              <a:latin typeface="Arial"/>
            </a:endParaRPr>
          </a:p>
        </p:txBody>
      </p:sp>
      <p:sp>
        <p:nvSpPr>
          <p:cNvPr id="14" name="PlaceHolder 3"/>
          <p:cNvSpPr>
            <a:spLocks noGrp="1"/>
          </p:cNvSpPr>
          <p:nvPr>
            <p:ph type="body"/>
          </p:nvPr>
        </p:nvSpPr>
        <p:spPr>
          <a:xfrm>
            <a:off x="4674240" y="1604520"/>
            <a:ext cx="4015800" cy="3977280"/>
          </a:xfrm>
          <a:prstGeom prst="rect">
            <a:avLst/>
          </a:prstGeom>
        </p:spPr>
        <p:txBody>
          <a:bodyPr lIns="0" rIns="0" tIns="0" bIns="0">
            <a:normAutofit/>
          </a:bodyPr>
          <a:p>
            <a:endParaRPr b="0" lang="es-ES" sz="3200" spc="-1" strike="noStrike">
              <a:latin typeface="Arial"/>
            </a:endParaRPr>
          </a:p>
        </p:txBody>
      </p:sp>
      <p:sp>
        <p:nvSpPr>
          <p:cNvPr id="15" name="PlaceHolder 4"/>
          <p:cNvSpPr>
            <a:spLocks noGrp="1"/>
          </p:cNvSpPr>
          <p:nvPr>
            <p:ph type="body"/>
          </p:nvPr>
        </p:nvSpPr>
        <p:spPr>
          <a:xfrm>
            <a:off x="457200" y="3682080"/>
            <a:ext cx="401580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17" name="PlaceHolder 2"/>
          <p:cNvSpPr>
            <a:spLocks noGrp="1"/>
          </p:cNvSpPr>
          <p:nvPr>
            <p:ph type="body"/>
          </p:nvPr>
        </p:nvSpPr>
        <p:spPr>
          <a:xfrm>
            <a:off x="457200" y="1604520"/>
            <a:ext cx="4015800" cy="3977280"/>
          </a:xfrm>
          <a:prstGeom prst="rect">
            <a:avLst/>
          </a:prstGeom>
        </p:spPr>
        <p:txBody>
          <a:bodyPr lIns="0" rIns="0" tIns="0" bIns="0">
            <a:normAutofit/>
          </a:bodyPr>
          <a:p>
            <a:endParaRPr b="0" lang="es-ES" sz="3200" spc="-1" strike="noStrike">
              <a:latin typeface="Arial"/>
            </a:endParaRPr>
          </a:p>
        </p:txBody>
      </p:sp>
      <p:sp>
        <p:nvSpPr>
          <p:cNvPr id="18"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3200" spc="-1" strike="noStrike">
              <a:latin typeface="Arial"/>
            </a:endParaRPr>
          </a:p>
        </p:txBody>
      </p:sp>
      <p:sp>
        <p:nvSpPr>
          <p:cNvPr id="19" name="PlaceHolder 4"/>
          <p:cNvSpPr>
            <a:spLocks noGrp="1"/>
          </p:cNvSpPr>
          <p:nvPr>
            <p:ph type="body"/>
          </p:nvPr>
        </p:nvSpPr>
        <p:spPr>
          <a:xfrm>
            <a:off x="4674240" y="3682080"/>
            <a:ext cx="401580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21"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3200" spc="-1" strike="noStrike">
              <a:latin typeface="Arial"/>
            </a:endParaRPr>
          </a:p>
        </p:txBody>
      </p:sp>
      <p:sp>
        <p:nvSpPr>
          <p:cNvPr id="22"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3200" spc="-1" strike="noStrike">
              <a:latin typeface="Arial"/>
            </a:endParaRPr>
          </a:p>
        </p:txBody>
      </p:sp>
      <p:sp>
        <p:nvSpPr>
          <p:cNvPr id="23" name="PlaceHolder 4"/>
          <p:cNvSpPr>
            <a:spLocks noGrp="1"/>
          </p:cNvSpPr>
          <p:nvPr>
            <p:ph type="body"/>
          </p:nvPr>
        </p:nvSpPr>
        <p:spPr>
          <a:xfrm>
            <a:off x="457200" y="3682080"/>
            <a:ext cx="8229240" cy="1896840"/>
          </a:xfrm>
          <a:prstGeom prst="rect">
            <a:avLst/>
          </a:prstGeom>
        </p:spPr>
        <p:txBody>
          <a:bodyPr lIns="0" rIns="0" tIns="0" bIns="0">
            <a:normAutofit/>
          </a:bodyPr>
          <a:p>
            <a:endParaRPr b="0" lang="es-E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pic>
        <p:nvPicPr>
          <p:cNvPr id="0" name="Picture 25" descr=""/>
          <p:cNvPicPr/>
          <p:nvPr/>
        </p:nvPicPr>
        <p:blipFill>
          <a:blip r:embed="rId3"/>
          <a:stretch/>
        </p:blipFill>
        <p:spPr>
          <a:xfrm>
            <a:off x="-15840" y="6006960"/>
            <a:ext cx="9159120" cy="848520"/>
          </a:xfrm>
          <a:prstGeom prst="rect">
            <a:avLst/>
          </a:prstGeom>
          <a:ln w="9360">
            <a:noFill/>
          </a:ln>
        </p:spPr>
      </p:pic>
      <p:sp>
        <p:nvSpPr>
          <p:cNvPr id="1" name="PlaceHolder 1"/>
          <p:cNvSpPr>
            <a:spLocks noGrp="1"/>
          </p:cNvSpPr>
          <p:nvPr>
            <p:ph type="title"/>
          </p:nvPr>
        </p:nvSpPr>
        <p:spPr>
          <a:xfrm>
            <a:off x="457200" y="273600"/>
            <a:ext cx="8229240" cy="1144800"/>
          </a:xfrm>
          <a:prstGeom prst="rect">
            <a:avLst/>
          </a:prstGeom>
        </p:spPr>
        <p:txBody>
          <a:bodyPr lIns="0" rIns="0" tIns="0" bIns="0" anchor="ctr">
            <a:noAutofit/>
          </a:bodyPr>
          <a:p>
            <a:pPr algn="ctr"/>
            <a:r>
              <a:rPr b="0" lang="es-ES" sz="4400" spc="-1" strike="noStrike">
                <a:latin typeface="Arial"/>
              </a:rPr>
              <a:t>Pulse para editar el formato del texto de título</a:t>
            </a:r>
            <a:endParaRPr b="0" lang="es-ES" sz="4400" spc="-1" strike="noStrike">
              <a:latin typeface="Arial"/>
            </a:endParaRPr>
          </a:p>
        </p:txBody>
      </p:sp>
      <p:sp>
        <p:nvSpPr>
          <p:cNvPr id="2"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s-ES" sz="3200" spc="-1" strike="noStrike">
                <a:latin typeface="Arial"/>
              </a:rPr>
              <a:t>Pulse para editar el formato de esquema del texto</a:t>
            </a:r>
            <a:endParaRPr b="0" lang="es-ES" sz="3200" spc="-1" strike="noStrike">
              <a:latin typeface="Arial"/>
            </a:endParaRPr>
          </a:p>
          <a:p>
            <a:pPr lvl="1" marL="864000" indent="-324000">
              <a:spcBef>
                <a:spcPts val="1134"/>
              </a:spcBef>
              <a:buClr>
                <a:srgbClr val="000000"/>
              </a:buClr>
              <a:buSzPct val="75000"/>
              <a:buFont typeface="Symbol" charset="2"/>
              <a:buChar char=""/>
            </a:pPr>
            <a:r>
              <a:rPr b="0" lang="es-ES" sz="2800" spc="-1" strike="noStrike">
                <a:latin typeface="Arial"/>
              </a:rPr>
              <a:t>Segundo nivel del esquema</a:t>
            </a:r>
            <a:endParaRPr b="0" lang="es-ES" sz="2800" spc="-1" strike="noStrike">
              <a:latin typeface="Arial"/>
            </a:endParaRPr>
          </a:p>
          <a:p>
            <a:pPr lvl="2" marL="1296000" indent="-288000">
              <a:spcBef>
                <a:spcPts val="850"/>
              </a:spcBef>
              <a:buClr>
                <a:srgbClr val="000000"/>
              </a:buClr>
              <a:buSzPct val="45000"/>
              <a:buFont typeface="Wingdings" charset="2"/>
              <a:buChar char=""/>
            </a:pPr>
            <a:r>
              <a:rPr b="0" lang="es-ES" sz="2400" spc="-1" strike="noStrike">
                <a:latin typeface="Arial"/>
              </a:rPr>
              <a:t>Tercer nivel del esquema</a:t>
            </a:r>
            <a:endParaRPr b="0" lang="es-ES" sz="2400" spc="-1" strike="noStrike">
              <a:latin typeface="Arial"/>
            </a:endParaRPr>
          </a:p>
          <a:p>
            <a:pPr lvl="3" marL="1728000" indent="-216000">
              <a:spcBef>
                <a:spcPts val="567"/>
              </a:spcBef>
              <a:buClr>
                <a:srgbClr val="000000"/>
              </a:buClr>
              <a:buSzPct val="75000"/>
              <a:buFont typeface="Symbol" charset="2"/>
              <a:buChar char=""/>
            </a:pPr>
            <a:r>
              <a:rPr b="0" lang="es-ES" sz="2000" spc="-1" strike="noStrike">
                <a:latin typeface="Arial"/>
              </a:rPr>
              <a:t>Cuarto nivel del esquema</a:t>
            </a:r>
            <a:endParaRPr b="0" lang="es-ES" sz="2000" spc="-1" strike="noStrike">
              <a:latin typeface="Arial"/>
            </a:endParaRPr>
          </a:p>
          <a:p>
            <a:pPr lvl="4" marL="2160000" indent="-216000">
              <a:spcBef>
                <a:spcPts val="283"/>
              </a:spcBef>
              <a:buClr>
                <a:srgbClr val="000000"/>
              </a:buClr>
              <a:buSzPct val="45000"/>
              <a:buFont typeface="Wingdings" charset="2"/>
              <a:buChar char=""/>
            </a:pPr>
            <a:r>
              <a:rPr b="0" lang="es-ES" sz="2000" spc="-1" strike="noStrike">
                <a:latin typeface="Arial"/>
              </a:rPr>
              <a:t>Quinto nivel del esquema</a:t>
            </a:r>
            <a:endParaRPr b="0" lang="es-ES" sz="2000" spc="-1" strike="noStrike">
              <a:latin typeface="Arial"/>
            </a:endParaRPr>
          </a:p>
          <a:p>
            <a:pPr lvl="5" marL="2592000" indent="-216000">
              <a:spcBef>
                <a:spcPts val="283"/>
              </a:spcBef>
              <a:buClr>
                <a:srgbClr val="000000"/>
              </a:buClr>
              <a:buSzPct val="45000"/>
              <a:buFont typeface="Wingdings" charset="2"/>
              <a:buChar char=""/>
            </a:pPr>
            <a:r>
              <a:rPr b="0" lang="es-ES" sz="2000" spc="-1" strike="noStrike">
                <a:latin typeface="Arial"/>
              </a:rPr>
              <a:t>Sexto nivel del esquema</a:t>
            </a:r>
            <a:endParaRPr b="0" lang="es-ES" sz="2000" spc="-1" strike="noStrike">
              <a:latin typeface="Arial"/>
            </a:endParaRPr>
          </a:p>
          <a:p>
            <a:pPr lvl="6" marL="3024000" indent="-216000">
              <a:spcBef>
                <a:spcPts val="283"/>
              </a:spcBef>
              <a:buClr>
                <a:srgbClr val="000000"/>
              </a:buClr>
              <a:buSzPct val="45000"/>
              <a:buFont typeface="Wingdings" charset="2"/>
              <a:buChar char=""/>
            </a:pPr>
            <a:r>
              <a:rPr b="0" lang="es-ES" sz="2000" spc="-1" strike="noStrike">
                <a:latin typeface="Arial"/>
              </a:rPr>
              <a:t>Séptimo nivel del esquema</a:t>
            </a:r>
            <a:endParaRPr b="0" lang="es-E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pic>
        <p:nvPicPr>
          <p:cNvPr id="39" name="Picture 25" descr=""/>
          <p:cNvPicPr/>
          <p:nvPr/>
        </p:nvPicPr>
        <p:blipFill>
          <a:blip r:embed="rId3"/>
          <a:stretch/>
        </p:blipFill>
        <p:spPr>
          <a:xfrm>
            <a:off x="-15840" y="6006960"/>
            <a:ext cx="9159120" cy="848520"/>
          </a:xfrm>
          <a:prstGeom prst="rect">
            <a:avLst/>
          </a:prstGeom>
          <a:ln w="9360">
            <a:noFill/>
          </a:ln>
        </p:spPr>
      </p:pic>
      <p:sp>
        <p:nvSpPr>
          <p:cNvPr id="40" name="PlaceHolder 1"/>
          <p:cNvSpPr>
            <a:spLocks noGrp="1"/>
          </p:cNvSpPr>
          <p:nvPr>
            <p:ph type="title"/>
          </p:nvPr>
        </p:nvSpPr>
        <p:spPr>
          <a:xfrm>
            <a:off x="457200" y="273600"/>
            <a:ext cx="8229240" cy="1144800"/>
          </a:xfrm>
          <a:prstGeom prst="rect">
            <a:avLst/>
          </a:prstGeom>
        </p:spPr>
        <p:txBody>
          <a:bodyPr lIns="0" rIns="0" tIns="0" bIns="0" anchor="ctr">
            <a:noAutofit/>
          </a:bodyPr>
          <a:p>
            <a:pPr algn="ctr"/>
            <a:r>
              <a:rPr b="0" lang="es-ES" sz="4400" spc="-1" strike="noStrike">
                <a:latin typeface="Arial"/>
              </a:rPr>
              <a:t>Pulse para editar el formato del texto de título</a:t>
            </a:r>
            <a:endParaRPr b="0" lang="es-ES" sz="4400" spc="-1" strike="noStrike">
              <a:latin typeface="Arial"/>
            </a:endParaRPr>
          </a:p>
        </p:txBody>
      </p:sp>
      <p:sp>
        <p:nvSpPr>
          <p:cNvPr id="41"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s-ES" sz="3200" spc="-1" strike="noStrike">
                <a:latin typeface="Arial"/>
              </a:rPr>
              <a:t>Pulse para editar el formato de esquema del texto</a:t>
            </a:r>
            <a:endParaRPr b="0" lang="es-ES" sz="3200" spc="-1" strike="noStrike">
              <a:latin typeface="Arial"/>
            </a:endParaRPr>
          </a:p>
          <a:p>
            <a:pPr lvl="1" marL="864000" indent="-324000">
              <a:spcBef>
                <a:spcPts val="1134"/>
              </a:spcBef>
              <a:buClr>
                <a:srgbClr val="000000"/>
              </a:buClr>
              <a:buSzPct val="75000"/>
              <a:buFont typeface="Symbol" charset="2"/>
              <a:buChar char=""/>
            </a:pPr>
            <a:r>
              <a:rPr b="0" lang="es-ES" sz="2800" spc="-1" strike="noStrike">
                <a:latin typeface="Arial"/>
              </a:rPr>
              <a:t>Segundo nivel del esquema</a:t>
            </a:r>
            <a:endParaRPr b="0" lang="es-ES" sz="2800" spc="-1" strike="noStrike">
              <a:latin typeface="Arial"/>
            </a:endParaRPr>
          </a:p>
          <a:p>
            <a:pPr lvl="2" marL="1296000" indent="-288000">
              <a:spcBef>
                <a:spcPts val="850"/>
              </a:spcBef>
              <a:buClr>
                <a:srgbClr val="000000"/>
              </a:buClr>
              <a:buSzPct val="45000"/>
              <a:buFont typeface="Wingdings" charset="2"/>
              <a:buChar char=""/>
            </a:pPr>
            <a:r>
              <a:rPr b="0" lang="es-ES" sz="2400" spc="-1" strike="noStrike">
                <a:latin typeface="Arial"/>
              </a:rPr>
              <a:t>Tercer nivel del esquema</a:t>
            </a:r>
            <a:endParaRPr b="0" lang="es-ES" sz="2400" spc="-1" strike="noStrike">
              <a:latin typeface="Arial"/>
            </a:endParaRPr>
          </a:p>
          <a:p>
            <a:pPr lvl="3" marL="1728000" indent="-216000">
              <a:spcBef>
                <a:spcPts val="567"/>
              </a:spcBef>
              <a:buClr>
                <a:srgbClr val="000000"/>
              </a:buClr>
              <a:buSzPct val="75000"/>
              <a:buFont typeface="Symbol" charset="2"/>
              <a:buChar char=""/>
            </a:pPr>
            <a:r>
              <a:rPr b="0" lang="es-ES" sz="2000" spc="-1" strike="noStrike">
                <a:latin typeface="Arial"/>
              </a:rPr>
              <a:t>Cuarto nivel del esquema</a:t>
            </a:r>
            <a:endParaRPr b="0" lang="es-ES" sz="2000" spc="-1" strike="noStrike">
              <a:latin typeface="Arial"/>
            </a:endParaRPr>
          </a:p>
          <a:p>
            <a:pPr lvl="4" marL="2160000" indent="-216000">
              <a:spcBef>
                <a:spcPts val="283"/>
              </a:spcBef>
              <a:buClr>
                <a:srgbClr val="000000"/>
              </a:buClr>
              <a:buSzPct val="45000"/>
              <a:buFont typeface="Wingdings" charset="2"/>
              <a:buChar char=""/>
            </a:pPr>
            <a:r>
              <a:rPr b="0" lang="es-ES" sz="2000" spc="-1" strike="noStrike">
                <a:latin typeface="Arial"/>
              </a:rPr>
              <a:t>Quinto nivel del esquema</a:t>
            </a:r>
            <a:endParaRPr b="0" lang="es-ES" sz="2000" spc="-1" strike="noStrike">
              <a:latin typeface="Arial"/>
            </a:endParaRPr>
          </a:p>
          <a:p>
            <a:pPr lvl="5" marL="2592000" indent="-216000">
              <a:spcBef>
                <a:spcPts val="283"/>
              </a:spcBef>
              <a:buClr>
                <a:srgbClr val="000000"/>
              </a:buClr>
              <a:buSzPct val="45000"/>
              <a:buFont typeface="Wingdings" charset="2"/>
              <a:buChar char=""/>
            </a:pPr>
            <a:r>
              <a:rPr b="0" lang="es-ES" sz="2000" spc="-1" strike="noStrike">
                <a:latin typeface="Arial"/>
              </a:rPr>
              <a:t>Sexto nivel del esquema</a:t>
            </a:r>
            <a:endParaRPr b="0" lang="es-ES" sz="2000" spc="-1" strike="noStrike">
              <a:latin typeface="Arial"/>
            </a:endParaRPr>
          </a:p>
          <a:p>
            <a:pPr lvl="6" marL="3024000" indent="-216000">
              <a:spcBef>
                <a:spcPts val="283"/>
              </a:spcBef>
              <a:buClr>
                <a:srgbClr val="000000"/>
              </a:buClr>
              <a:buSzPct val="45000"/>
              <a:buFont typeface="Wingdings" charset="2"/>
              <a:buChar char=""/>
            </a:pPr>
            <a:r>
              <a:rPr b="0" lang="es-ES" sz="2000" spc="-1" strike="noStrike">
                <a:latin typeface="Arial"/>
              </a:rPr>
              <a:t>Séptimo nivel del esquema</a:t>
            </a:r>
            <a:endParaRPr b="0" lang="es-E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s/_rels/slide1.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slideLayout" Target="../slideLayouts/slideLayout1.xml"/><Relationship Id="rId5" Type="http://schemas.openxmlformats.org/officeDocument/2006/relationships/notesSlide" Target="../notesSlides/notesSlide1.xml"/>
</Relationships>
</file>

<file path=ppt/slides/_rels/slide2.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4" name="Imagen 3" descr=""/>
          <p:cNvPicPr/>
          <p:nvPr/>
        </p:nvPicPr>
        <p:blipFill>
          <a:blip r:embed="rId1"/>
          <a:stretch/>
        </p:blipFill>
        <p:spPr>
          <a:xfrm>
            <a:off x="7524720" y="6330960"/>
            <a:ext cx="1447200" cy="447120"/>
          </a:xfrm>
          <a:prstGeom prst="rect">
            <a:avLst/>
          </a:prstGeom>
          <a:ln w="9360">
            <a:noFill/>
          </a:ln>
        </p:spPr>
      </p:pic>
      <p:pic>
        <p:nvPicPr>
          <p:cNvPr id="85" name="Imagen 4" descr=""/>
          <p:cNvPicPr/>
          <p:nvPr/>
        </p:nvPicPr>
        <p:blipFill>
          <a:blip r:embed="rId2"/>
          <a:stretch/>
        </p:blipFill>
        <p:spPr>
          <a:xfrm>
            <a:off x="7559640" y="235080"/>
            <a:ext cx="1439280" cy="882000"/>
          </a:xfrm>
          <a:prstGeom prst="rect">
            <a:avLst/>
          </a:prstGeom>
          <a:ln w="9360">
            <a:noFill/>
          </a:ln>
        </p:spPr>
      </p:pic>
      <p:sp>
        <p:nvSpPr>
          <p:cNvPr id="86" name="CustomShape 1"/>
          <p:cNvSpPr/>
          <p:nvPr/>
        </p:nvSpPr>
        <p:spPr>
          <a:xfrm>
            <a:off x="179280" y="6202440"/>
            <a:ext cx="4430160" cy="57744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Arial"/>
                <a:ea typeface="DejaVu Sans"/>
              </a:rPr>
              <a:t>www.familiaysalud.es</a:t>
            </a:r>
            <a:endParaRPr b="0" lang="es-ES" sz="3200" spc="-1" strike="noStrike">
              <a:latin typeface="Arial"/>
            </a:endParaRPr>
          </a:p>
        </p:txBody>
      </p:sp>
      <p:sp>
        <p:nvSpPr>
          <p:cNvPr id="87" name="CustomShape 2"/>
          <p:cNvSpPr/>
          <p:nvPr/>
        </p:nvSpPr>
        <p:spPr>
          <a:xfrm>
            <a:off x="1098720" y="1440000"/>
            <a:ext cx="7324920" cy="1431000"/>
          </a:xfrm>
          <a:prstGeom prst="rect">
            <a:avLst/>
          </a:prstGeom>
          <a:noFill/>
          <a:ln w="12600">
            <a:solidFill>
              <a:schemeClr val="tx1"/>
            </a:solidFill>
            <a:miter/>
          </a:ln>
        </p:spPr>
        <p:style>
          <a:lnRef idx="0"/>
          <a:fillRef idx="0"/>
          <a:effectRef idx="0"/>
          <a:fontRef idx="minor"/>
        </p:style>
        <p:txBody>
          <a:bodyPr lIns="90000" rIns="90000" tIns="45000" bIns="45000">
            <a:spAutoFit/>
          </a:bodyPr>
          <a:p>
            <a:pPr algn="ctr">
              <a:lnSpc>
                <a:spcPct val="100000"/>
              </a:lnSpc>
              <a:spcBef>
                <a:spcPts val="2200"/>
              </a:spcBef>
            </a:pPr>
            <a:r>
              <a:rPr b="1" lang="es-ES" sz="4400" spc="-1" strike="noStrike">
                <a:solidFill>
                  <a:srgbClr val="000000"/>
                </a:solidFill>
                <a:latin typeface="Arial"/>
                <a:ea typeface="Times New Roman"/>
              </a:rPr>
              <a:t>¿Qué nos dicen las pirámides alimentarias?</a:t>
            </a:r>
            <a:endParaRPr b="0" lang="es-ES" sz="4400" spc="-1" strike="noStrike">
              <a:latin typeface="Arial"/>
            </a:endParaRPr>
          </a:p>
        </p:txBody>
      </p:sp>
      <p:sp>
        <p:nvSpPr>
          <p:cNvPr id="88" name="CustomShape 3"/>
          <p:cNvSpPr/>
          <p:nvPr/>
        </p:nvSpPr>
        <p:spPr>
          <a:xfrm>
            <a:off x="2160000" y="4143600"/>
            <a:ext cx="5128560" cy="14004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s-ES" sz="2400" spc="-1" strike="noStrike">
                <a:solidFill>
                  <a:srgbClr val="000000"/>
                </a:solidFill>
                <a:latin typeface="Arial"/>
                <a:ea typeface="DejaVu Sans"/>
              </a:rPr>
              <a:t>Ana Martínez Rubio. </a:t>
            </a:r>
            <a:r>
              <a:rPr b="0" lang="es-ES" sz="2000" spc="-1" strike="noStrike">
                <a:solidFill>
                  <a:srgbClr val="000000"/>
                </a:solidFill>
                <a:latin typeface="Arial"/>
                <a:ea typeface="DejaVu Sans"/>
              </a:rPr>
              <a:t>Pediatra</a:t>
            </a:r>
            <a:endParaRPr b="0" lang="es-ES" sz="2000" spc="-1" strike="noStrike">
              <a:latin typeface="Arial"/>
            </a:endParaRPr>
          </a:p>
          <a:p>
            <a:pPr>
              <a:lnSpc>
                <a:spcPct val="100000"/>
              </a:lnSpc>
            </a:pPr>
            <a:r>
              <a:rPr b="0" lang="es-ES" sz="2000" spc="-1" strike="noStrike">
                <a:solidFill>
                  <a:srgbClr val="000000"/>
                </a:solidFill>
                <a:latin typeface="Arial"/>
                <a:ea typeface="DejaVu Sans"/>
              </a:rPr>
              <a:t>In memoriam</a:t>
            </a:r>
            <a:endParaRPr b="0" lang="es-ES" sz="2000" spc="-1" strike="noStrike">
              <a:latin typeface="Arial"/>
            </a:endParaRPr>
          </a:p>
          <a:p>
            <a:pPr>
              <a:lnSpc>
                <a:spcPct val="100000"/>
              </a:lnSpc>
            </a:pPr>
            <a:r>
              <a:rPr b="0" lang="es-ES" sz="2400" spc="-1" strike="noStrike">
                <a:solidFill>
                  <a:srgbClr val="000000"/>
                </a:solidFill>
                <a:latin typeface="Arial"/>
                <a:ea typeface="DejaVu Sans"/>
              </a:rPr>
              <a:t>Esther Ruiz Chércoles.</a:t>
            </a:r>
            <a:r>
              <a:rPr b="0" lang="es-ES" sz="1800" spc="-1" strike="noStrike">
                <a:solidFill>
                  <a:srgbClr val="000000"/>
                </a:solidFill>
                <a:latin typeface="Arial"/>
                <a:ea typeface="DejaVu Sans"/>
              </a:rPr>
              <a:t> </a:t>
            </a:r>
            <a:r>
              <a:rPr b="0" lang="es-ES" sz="2000" spc="-1" strike="noStrike">
                <a:solidFill>
                  <a:srgbClr val="000000"/>
                </a:solidFill>
                <a:latin typeface="Arial"/>
                <a:ea typeface="DejaVu Sans"/>
              </a:rPr>
              <a:t>Pediatra</a:t>
            </a:r>
            <a:r>
              <a:rPr b="0" lang="es-ES" sz="1800" spc="-1" strike="noStrike">
                <a:solidFill>
                  <a:srgbClr val="000000"/>
                </a:solidFill>
                <a:latin typeface="Arial"/>
                <a:ea typeface="DejaVu Sans"/>
              </a:rPr>
              <a:t> (Revisión)</a:t>
            </a:r>
            <a:endParaRPr b="0" lang="es-ES" sz="1800" spc="-1" strike="noStrike">
              <a:latin typeface="Arial"/>
            </a:endParaRPr>
          </a:p>
        </p:txBody>
      </p:sp>
      <p:grpSp>
        <p:nvGrpSpPr>
          <p:cNvPr id="89" name="Group 4"/>
          <p:cNvGrpSpPr/>
          <p:nvPr/>
        </p:nvGrpSpPr>
        <p:grpSpPr>
          <a:xfrm>
            <a:off x="7688520" y="4572000"/>
            <a:ext cx="926640" cy="1158480"/>
            <a:chOff x="7688520" y="4572000"/>
            <a:chExt cx="926640" cy="1158480"/>
          </a:xfrm>
        </p:grpSpPr>
        <p:sp>
          <p:nvSpPr>
            <p:cNvPr id="90" name="CustomShape 5"/>
            <p:cNvSpPr/>
            <p:nvPr/>
          </p:nvSpPr>
          <p:spPr>
            <a:xfrm>
              <a:off x="7688520" y="4572000"/>
              <a:ext cx="926640" cy="1158480"/>
            </a:xfrm>
            <a:prstGeom prst="rect">
              <a:avLst/>
            </a:prstGeom>
            <a:noFill/>
            <a:ln>
              <a:solidFill>
                <a:schemeClr val="tx1"/>
              </a:solidFill>
            </a:ln>
            <a:effectLst>
              <a:outerShdw blurRad="40000" dir="5400000" dist="23040" rotWithShape="0">
                <a:srgbClr val="000000">
                  <a:alpha val="35000"/>
                </a:srgbClr>
              </a:outerShdw>
            </a:effectLst>
          </p:spPr>
          <p:style>
            <a:lnRef idx="0">
              <a:schemeClr val="accent2"/>
            </a:lnRef>
            <a:fillRef idx="3">
              <a:schemeClr val="accent2"/>
            </a:fillRef>
            <a:effectRef idx="3">
              <a:schemeClr val="accent2"/>
            </a:effectRef>
            <a:fontRef idx="minor"/>
          </p:style>
        </p:sp>
        <p:sp>
          <p:nvSpPr>
            <p:cNvPr id="91" name="CustomShape 6"/>
            <p:cNvSpPr/>
            <p:nvPr/>
          </p:nvSpPr>
          <p:spPr>
            <a:xfrm>
              <a:off x="7688520" y="4753800"/>
              <a:ext cx="926640" cy="6991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s-ES" sz="1800" spc="-1" strike="noStrike">
                  <a:solidFill>
                    <a:srgbClr val="000000"/>
                  </a:solidFill>
                  <a:latin typeface="Calibri"/>
                  <a:ea typeface="DejaVu Sans"/>
                </a:rPr>
                <a:t>Imagen </a:t>
              </a:r>
              <a:r>
                <a:rPr b="0" lang="es-ES" sz="1100" spc="-1" strike="noStrike">
                  <a:solidFill>
                    <a:srgbClr val="000000"/>
                  </a:solidFill>
                  <a:latin typeface="Calibri"/>
                  <a:ea typeface="DejaVu Sans"/>
                </a:rPr>
                <a:t>(la añadimos nosotros)</a:t>
              </a:r>
              <a:endParaRPr b="0" lang="es-ES" sz="1100" spc="-1" strike="noStrike">
                <a:latin typeface="Arial"/>
              </a:endParaRPr>
            </a:p>
          </p:txBody>
        </p:sp>
      </p:grpSp>
      <p:pic>
        <p:nvPicPr>
          <p:cNvPr id="92" name="" descr=""/>
          <p:cNvPicPr/>
          <p:nvPr/>
        </p:nvPicPr>
        <p:blipFill>
          <a:blip r:embed="rId3"/>
          <a:stretch/>
        </p:blipFill>
        <p:spPr>
          <a:xfrm>
            <a:off x="7598880" y="4320000"/>
            <a:ext cx="1151640" cy="149544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CustomShape 1"/>
          <p:cNvSpPr/>
          <p:nvPr/>
        </p:nvSpPr>
        <p:spPr>
          <a:xfrm>
            <a:off x="504000" y="343440"/>
            <a:ext cx="8381160" cy="664200"/>
          </a:xfrm>
          <a:prstGeom prst="rect">
            <a:avLst/>
          </a:prstGeom>
          <a:noFill/>
          <a:ln>
            <a:noFill/>
          </a:ln>
        </p:spPr>
        <p:style>
          <a:lnRef idx="0"/>
          <a:fillRef idx="0"/>
          <a:effectRef idx="0"/>
          <a:fontRef idx="minor"/>
        </p:style>
        <p:txBody>
          <a:bodyPr lIns="0" rIns="0" tIns="0" bIns="0">
            <a:noAutofit/>
          </a:bodyPr>
          <a:p>
            <a:pPr>
              <a:lnSpc>
                <a:spcPct val="90000"/>
              </a:lnSpc>
            </a:pPr>
            <a:r>
              <a:rPr b="0" lang="es-ES" sz="4800" spc="-151" strike="noStrike">
                <a:solidFill>
                  <a:srgbClr val="161d32"/>
                </a:solidFill>
                <a:latin typeface="Calibri"/>
                <a:ea typeface="Times New Roman"/>
              </a:rPr>
              <a:t>PIRÁMIDES-FRECUENCIA</a:t>
            </a:r>
            <a:endParaRPr b="0" lang="es-ES" sz="4800" spc="-1" strike="noStrike">
              <a:latin typeface="Arial"/>
            </a:endParaRPr>
          </a:p>
        </p:txBody>
      </p:sp>
      <p:grpSp>
        <p:nvGrpSpPr>
          <p:cNvPr id="94" name="Group 2"/>
          <p:cNvGrpSpPr/>
          <p:nvPr/>
        </p:nvGrpSpPr>
        <p:grpSpPr>
          <a:xfrm>
            <a:off x="2205720" y="1413000"/>
            <a:ext cx="4732200" cy="4114800"/>
            <a:chOff x="2205720" y="1413000"/>
            <a:chExt cx="4732200" cy="4114800"/>
          </a:xfrm>
        </p:grpSpPr>
        <p:sp>
          <p:nvSpPr>
            <p:cNvPr id="95" name="CustomShape 3"/>
            <p:cNvSpPr/>
            <p:nvPr/>
          </p:nvSpPr>
          <p:spPr>
            <a:xfrm>
              <a:off x="2205720" y="1413000"/>
              <a:ext cx="4114800" cy="4114800"/>
            </a:xfrm>
            <a:prstGeom prst="triangle">
              <a:avLst>
                <a:gd name="adj"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sp>
        <p:sp>
          <p:nvSpPr>
            <p:cNvPr id="96" name="CustomShape 4"/>
            <p:cNvSpPr/>
            <p:nvPr/>
          </p:nvSpPr>
          <p:spPr>
            <a:xfrm>
              <a:off x="4263480" y="1826640"/>
              <a:ext cx="2674440" cy="973440"/>
            </a:xfrm>
            <a:prstGeom prst="roundRect">
              <a:avLst>
                <a:gd name="adj" fmla="val 16667"/>
              </a:avLst>
            </a:prstGeom>
            <a:solidFill>
              <a:schemeClr val="lt1">
                <a:alpha val="90000"/>
                <a:hueOff val="0"/>
                <a:satOff val="0"/>
                <a:lumOff val="0"/>
                <a:alphaOff val="0"/>
              </a:schemeClr>
            </a:solidFill>
            <a:ln w="76320">
              <a:solidFill>
                <a:srgbClr val="ff0000"/>
              </a:solidFill>
              <a:round/>
            </a:ln>
          </p:spPr>
          <p:style>
            <a:lnRef idx="2"/>
            <a:fillRef idx="0"/>
            <a:effectRef idx="0"/>
            <a:fontRef idx="minor"/>
          </p:style>
          <p:txBody>
            <a:bodyPr lIns="138960" rIns="90000" tIns="138960" bIns="138960" anchor="ctr">
              <a:noAutofit/>
            </a:bodyPr>
            <a:p>
              <a:pPr algn="ctr">
                <a:lnSpc>
                  <a:spcPct val="90000"/>
                </a:lnSpc>
                <a:spcAft>
                  <a:spcPts val="839"/>
                </a:spcAft>
              </a:pPr>
              <a:r>
                <a:rPr b="1" lang="es-ES" sz="2400" spc="-1" strike="noStrike">
                  <a:solidFill>
                    <a:srgbClr val="ff0000"/>
                  </a:solidFill>
                  <a:latin typeface="Calibri"/>
                  <a:ea typeface="DejaVu Sans"/>
                </a:rPr>
                <a:t>Muy pocas veces al mes</a:t>
              </a:r>
              <a:endParaRPr b="0" lang="es-ES" sz="2400" spc="-1" strike="noStrike">
                <a:latin typeface="Arial"/>
              </a:endParaRPr>
            </a:p>
          </p:txBody>
        </p:sp>
        <p:sp>
          <p:nvSpPr>
            <p:cNvPr id="97" name="CustomShape 5"/>
            <p:cNvSpPr/>
            <p:nvPr/>
          </p:nvSpPr>
          <p:spPr>
            <a:xfrm>
              <a:off x="4263480" y="2922480"/>
              <a:ext cx="2674440" cy="973440"/>
            </a:xfrm>
            <a:prstGeom prst="roundRect">
              <a:avLst>
                <a:gd name="adj" fmla="val 16667"/>
              </a:avLst>
            </a:prstGeom>
            <a:solidFill>
              <a:schemeClr val="lt1">
                <a:alpha val="90000"/>
                <a:hueOff val="0"/>
                <a:satOff val="0"/>
                <a:lumOff val="0"/>
                <a:alphaOff val="0"/>
              </a:schemeClr>
            </a:solidFill>
            <a:ln w="76320">
              <a:solidFill>
                <a:srgbClr val="ffc000"/>
              </a:solidFill>
              <a:round/>
            </a:ln>
          </p:spPr>
          <p:style>
            <a:lnRef idx="2"/>
            <a:fillRef idx="0"/>
            <a:effectRef idx="0"/>
            <a:fontRef idx="minor"/>
          </p:style>
          <p:txBody>
            <a:bodyPr lIns="138960" rIns="90000" tIns="138960" bIns="138960" anchor="ctr">
              <a:noAutofit/>
            </a:bodyPr>
            <a:p>
              <a:pPr algn="ctr">
                <a:lnSpc>
                  <a:spcPct val="90000"/>
                </a:lnSpc>
                <a:spcAft>
                  <a:spcPts val="839"/>
                </a:spcAft>
              </a:pPr>
              <a:r>
                <a:rPr b="1" lang="es-ES" sz="2400" spc="-1" strike="noStrike">
                  <a:solidFill>
                    <a:srgbClr val="ffc000"/>
                  </a:solidFill>
                  <a:latin typeface="Calibri"/>
                  <a:ea typeface="DejaVu Sans"/>
                </a:rPr>
                <a:t>Algunas veces a la semana</a:t>
              </a:r>
              <a:endParaRPr b="0" lang="es-ES" sz="2400" spc="-1" strike="noStrike">
                <a:latin typeface="Arial"/>
              </a:endParaRPr>
            </a:p>
          </p:txBody>
        </p:sp>
        <p:sp>
          <p:nvSpPr>
            <p:cNvPr id="98" name="CustomShape 6"/>
            <p:cNvSpPr/>
            <p:nvPr/>
          </p:nvSpPr>
          <p:spPr>
            <a:xfrm>
              <a:off x="4263480" y="4018680"/>
              <a:ext cx="2674440" cy="973440"/>
            </a:xfrm>
            <a:prstGeom prst="roundRect">
              <a:avLst>
                <a:gd name="adj" fmla="val 16667"/>
              </a:avLst>
            </a:prstGeom>
            <a:solidFill>
              <a:schemeClr val="lt1">
                <a:alpha val="90000"/>
                <a:hueOff val="0"/>
                <a:satOff val="0"/>
                <a:lumOff val="0"/>
                <a:alphaOff val="0"/>
              </a:schemeClr>
            </a:solidFill>
            <a:ln w="76320">
              <a:solidFill>
                <a:schemeClr val="accent4">
                  <a:lumMod val="75000"/>
                </a:schemeClr>
              </a:solidFill>
              <a:round/>
            </a:ln>
          </p:spPr>
          <p:style>
            <a:lnRef idx="2"/>
            <a:fillRef idx="0"/>
            <a:effectRef idx="0"/>
            <a:fontRef idx="minor"/>
          </p:style>
          <p:txBody>
            <a:bodyPr lIns="138960" rIns="90000" tIns="138960" bIns="138960" anchor="ctr">
              <a:noAutofit/>
            </a:bodyPr>
            <a:p>
              <a:pPr algn="ctr">
                <a:lnSpc>
                  <a:spcPct val="90000"/>
                </a:lnSpc>
                <a:spcAft>
                  <a:spcPts val="839"/>
                </a:spcAft>
              </a:pPr>
              <a:r>
                <a:rPr b="1" lang="es-ES" sz="2400" spc="-1" strike="noStrike">
                  <a:solidFill>
                    <a:srgbClr val="00b050"/>
                  </a:solidFill>
                  <a:latin typeface="Calibri"/>
                  <a:ea typeface="DejaVu Sans"/>
                </a:rPr>
                <a:t>Todos los días</a:t>
              </a:r>
              <a:endParaRPr b="0" lang="es-ES" sz="2400" spc="-1" strike="noStrike">
                <a:latin typeface="Arial"/>
              </a:endParaRPr>
            </a:p>
          </p:txBody>
        </p:sp>
      </p:grpSp>
      <p:grpSp>
        <p:nvGrpSpPr>
          <p:cNvPr id="99" name="Group 7"/>
          <p:cNvGrpSpPr/>
          <p:nvPr/>
        </p:nvGrpSpPr>
        <p:grpSpPr>
          <a:xfrm>
            <a:off x="0" y="0"/>
            <a:ext cx="36000" cy="36000"/>
            <a:chOff x="0" y="0"/>
            <a:chExt cx="36000" cy="36000"/>
          </a:xfrm>
        </p:grpSpPr>
      </p:grpSp>
      <p:pic>
        <p:nvPicPr>
          <p:cNvPr id="100" name="" descr=""/>
          <p:cNvPicPr/>
          <p:nvPr/>
        </p:nvPicPr>
        <p:blipFill>
          <a:blip r:embed="rId1"/>
          <a:stretch/>
        </p:blipFill>
        <p:spPr>
          <a:xfrm>
            <a:off x="7598880" y="4320360"/>
            <a:ext cx="1151640" cy="1495440"/>
          </a:xfrm>
          <a:prstGeom prst="rect">
            <a:avLst/>
          </a:prstGeom>
          <a:ln>
            <a:noFill/>
          </a:ln>
        </p:spPr>
      </p:pic>
    </p:spTree>
  </p:cSld>
  <p:transition>
    <p:fade/>
  </p:transition>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CustomShape 1"/>
          <p:cNvSpPr/>
          <p:nvPr/>
        </p:nvSpPr>
        <p:spPr>
          <a:xfrm>
            <a:off x="474480" y="288000"/>
            <a:ext cx="8381160" cy="664200"/>
          </a:xfrm>
          <a:prstGeom prst="rect">
            <a:avLst/>
          </a:prstGeom>
          <a:noFill/>
          <a:ln>
            <a:noFill/>
          </a:ln>
        </p:spPr>
        <p:style>
          <a:lnRef idx="0"/>
          <a:fillRef idx="0"/>
          <a:effectRef idx="0"/>
          <a:fontRef idx="minor"/>
        </p:style>
        <p:txBody>
          <a:bodyPr lIns="0" rIns="0" tIns="0" bIns="0">
            <a:noAutofit/>
          </a:bodyPr>
          <a:p>
            <a:pPr>
              <a:lnSpc>
                <a:spcPct val="90000"/>
              </a:lnSpc>
            </a:pPr>
            <a:r>
              <a:rPr b="0" lang="es-ES" sz="4800" spc="-151" strike="noStrike">
                <a:solidFill>
                  <a:srgbClr val="161d32"/>
                </a:solidFill>
                <a:latin typeface="Calibri"/>
                <a:ea typeface="Times New Roman"/>
              </a:rPr>
              <a:t>PIRÁMIDES-CONTENIDO</a:t>
            </a:r>
            <a:endParaRPr b="0" lang="es-ES" sz="4800" spc="-1" strike="noStrike">
              <a:latin typeface="Arial"/>
            </a:endParaRPr>
          </a:p>
        </p:txBody>
      </p:sp>
      <p:grpSp>
        <p:nvGrpSpPr>
          <p:cNvPr id="102" name="Group 2"/>
          <p:cNvGrpSpPr/>
          <p:nvPr/>
        </p:nvGrpSpPr>
        <p:grpSpPr>
          <a:xfrm>
            <a:off x="1705320" y="1080000"/>
            <a:ext cx="5638320" cy="4799880"/>
            <a:chOff x="1705320" y="1080000"/>
            <a:chExt cx="5638320" cy="4799880"/>
          </a:xfrm>
        </p:grpSpPr>
        <p:sp>
          <p:nvSpPr>
            <p:cNvPr id="103" name="CustomShape 3"/>
            <p:cNvSpPr/>
            <p:nvPr/>
          </p:nvSpPr>
          <p:spPr>
            <a:xfrm>
              <a:off x="1705320" y="1080000"/>
              <a:ext cx="4902840" cy="4799880"/>
            </a:xfrm>
            <a:prstGeom prst="triangle">
              <a:avLst>
                <a:gd name="adj"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sp>
        <p:sp>
          <p:nvSpPr>
            <p:cNvPr id="104" name="CustomShape 4"/>
            <p:cNvSpPr/>
            <p:nvPr/>
          </p:nvSpPr>
          <p:spPr>
            <a:xfrm>
              <a:off x="4156920" y="1560600"/>
              <a:ext cx="3186720" cy="1340280"/>
            </a:xfrm>
            <a:prstGeom prst="roundRect">
              <a:avLst>
                <a:gd name="adj" fmla="val 16667"/>
              </a:avLst>
            </a:prstGeom>
            <a:solidFill>
              <a:schemeClr val="lt1">
                <a:alpha val="90000"/>
                <a:hueOff val="0"/>
                <a:satOff val="0"/>
                <a:lumOff val="0"/>
                <a:alphaOff val="0"/>
              </a:schemeClr>
            </a:solidFill>
            <a:ln w="76320">
              <a:solidFill>
                <a:srgbClr val="ff0000"/>
              </a:solidFill>
              <a:round/>
            </a:ln>
          </p:spPr>
          <p:style>
            <a:lnRef idx="2"/>
            <a:fillRef idx="0"/>
            <a:effectRef idx="0"/>
            <a:fontRef idx="minor"/>
          </p:style>
          <p:txBody>
            <a:bodyPr lIns="121320" rIns="53280" tIns="121320" bIns="121320" anchor="ctr">
              <a:noAutofit/>
            </a:bodyPr>
            <a:p>
              <a:pPr algn="ctr">
                <a:lnSpc>
                  <a:spcPct val="90000"/>
                </a:lnSpc>
                <a:spcAft>
                  <a:spcPts val="490"/>
                </a:spcAft>
              </a:pPr>
              <a:r>
                <a:rPr b="1" lang="es-ES" sz="1400" spc="-1" strike="noStrike">
                  <a:solidFill>
                    <a:srgbClr val="ff0000"/>
                  </a:solidFill>
                  <a:latin typeface="Calibri"/>
                  <a:ea typeface="DejaVu Sans"/>
                </a:rPr>
                <a:t>Carnes rojas, nata, mantequilla, embutidos, patés, salchichas, salsas, snacks, batidos, natillas, helados, chocolates, flan, galletas, bollería, chucherías, cereales de desayuno,  refrescos, zumos envasados</a:t>
              </a:r>
              <a:endParaRPr b="0" lang="es-ES" sz="1400" spc="-1" strike="noStrike">
                <a:latin typeface="Arial"/>
              </a:endParaRPr>
            </a:p>
          </p:txBody>
        </p:sp>
        <p:sp>
          <p:nvSpPr>
            <p:cNvPr id="105" name="CustomShape 5"/>
            <p:cNvSpPr/>
            <p:nvPr/>
          </p:nvSpPr>
          <p:spPr>
            <a:xfrm>
              <a:off x="4156920" y="3033360"/>
              <a:ext cx="3186720" cy="1051200"/>
            </a:xfrm>
            <a:prstGeom prst="roundRect">
              <a:avLst>
                <a:gd name="adj" fmla="val 16667"/>
              </a:avLst>
            </a:prstGeom>
            <a:solidFill>
              <a:schemeClr val="lt1">
                <a:alpha val="90000"/>
                <a:hueOff val="0"/>
                <a:satOff val="0"/>
                <a:lumOff val="0"/>
                <a:alphaOff val="0"/>
              </a:schemeClr>
            </a:solidFill>
            <a:ln w="76320">
              <a:solidFill>
                <a:srgbClr val="ffc000"/>
              </a:solidFill>
              <a:round/>
            </a:ln>
          </p:spPr>
          <p:style>
            <a:lnRef idx="2"/>
            <a:fillRef idx="0"/>
            <a:effectRef idx="0"/>
            <a:fontRef idx="minor"/>
          </p:style>
          <p:txBody>
            <a:bodyPr lIns="114120" rIns="60840" tIns="114120" bIns="114120" anchor="ctr">
              <a:noAutofit/>
            </a:bodyPr>
            <a:p>
              <a:pPr algn="ctr">
                <a:lnSpc>
                  <a:spcPct val="90000"/>
                </a:lnSpc>
                <a:spcAft>
                  <a:spcPts val="561"/>
                </a:spcAft>
              </a:pPr>
              <a:r>
                <a:rPr b="1" lang="es-ES" sz="1600" spc="-1" strike="noStrike">
                  <a:solidFill>
                    <a:srgbClr val="ffc000"/>
                  </a:solidFill>
                  <a:latin typeface="Calibri"/>
                  <a:ea typeface="DejaVu Sans"/>
                </a:rPr>
                <a:t>Legumbres, pescado, carne blanca y aves, frutos secos, huevos</a:t>
              </a:r>
              <a:endParaRPr b="0" lang="es-ES" sz="1600" spc="-1" strike="noStrike">
                <a:latin typeface="Arial"/>
              </a:endParaRPr>
            </a:p>
          </p:txBody>
        </p:sp>
        <p:sp>
          <p:nvSpPr>
            <p:cNvPr id="106" name="CustomShape 6"/>
            <p:cNvSpPr/>
            <p:nvPr/>
          </p:nvSpPr>
          <p:spPr>
            <a:xfrm>
              <a:off x="4156920" y="4216680"/>
              <a:ext cx="3186720" cy="1051560"/>
            </a:xfrm>
            <a:prstGeom prst="roundRect">
              <a:avLst>
                <a:gd name="adj" fmla="val 16667"/>
              </a:avLst>
            </a:prstGeom>
            <a:solidFill>
              <a:schemeClr val="lt1">
                <a:alpha val="90000"/>
                <a:hueOff val="0"/>
                <a:satOff val="0"/>
                <a:lumOff val="0"/>
                <a:alphaOff val="0"/>
              </a:schemeClr>
            </a:solidFill>
            <a:ln w="76320">
              <a:solidFill>
                <a:schemeClr val="accent4">
                  <a:lumMod val="75000"/>
                </a:schemeClr>
              </a:solidFill>
              <a:round/>
            </a:ln>
          </p:spPr>
          <p:style>
            <a:lnRef idx="2"/>
            <a:fillRef idx="0"/>
            <a:effectRef idx="0"/>
            <a:fontRef idx="minor"/>
          </p:style>
          <p:txBody>
            <a:bodyPr lIns="114120" rIns="60840" tIns="114120" bIns="114120" anchor="ctr">
              <a:noAutofit/>
            </a:bodyPr>
            <a:p>
              <a:pPr algn="ctr">
                <a:lnSpc>
                  <a:spcPct val="90000"/>
                </a:lnSpc>
                <a:spcAft>
                  <a:spcPts val="561"/>
                </a:spcAft>
              </a:pPr>
              <a:r>
                <a:rPr b="0" lang="es-ES" sz="1600" spc="-1" strike="noStrike">
                  <a:solidFill>
                    <a:srgbClr val="00b050"/>
                  </a:solidFill>
                  <a:latin typeface="Calibri"/>
                  <a:ea typeface="DejaVu Sans"/>
                </a:rPr>
                <a:t>Fruta, verdura, hortaliza, cereales integrales, patatas, aceite de oliva, agua, leche, yogur, queso </a:t>
              </a:r>
              <a:endParaRPr b="0" lang="es-ES" sz="1600" spc="-1" strike="noStrike">
                <a:latin typeface="Arial"/>
              </a:endParaRPr>
            </a:p>
          </p:txBody>
        </p:sp>
      </p:grpSp>
      <p:grpSp>
        <p:nvGrpSpPr>
          <p:cNvPr id="107" name="Group 7"/>
          <p:cNvGrpSpPr/>
          <p:nvPr/>
        </p:nvGrpSpPr>
        <p:grpSpPr>
          <a:xfrm>
            <a:off x="0" y="0"/>
            <a:ext cx="36000" cy="36000"/>
            <a:chOff x="0" y="0"/>
            <a:chExt cx="36000" cy="36000"/>
          </a:xfrm>
        </p:grpSpPr>
      </p:grpSp>
      <p:pic>
        <p:nvPicPr>
          <p:cNvPr id="108" name="" descr=""/>
          <p:cNvPicPr/>
          <p:nvPr/>
        </p:nvPicPr>
        <p:blipFill>
          <a:blip r:embed="rId1"/>
          <a:stretch/>
        </p:blipFill>
        <p:spPr>
          <a:xfrm>
            <a:off x="7598880" y="4320360"/>
            <a:ext cx="1151640" cy="1495440"/>
          </a:xfrm>
          <a:prstGeom prst="rect">
            <a:avLst/>
          </a:prstGeom>
          <a:ln>
            <a:noFill/>
          </a:ln>
        </p:spPr>
      </p:pic>
    </p:spTree>
  </p:cSld>
  <p:transition>
    <p:fade/>
  </p:transition>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CustomShape 1"/>
          <p:cNvSpPr/>
          <p:nvPr/>
        </p:nvSpPr>
        <p:spPr>
          <a:xfrm>
            <a:off x="546480" y="254880"/>
            <a:ext cx="8381160" cy="608760"/>
          </a:xfrm>
          <a:prstGeom prst="rect">
            <a:avLst/>
          </a:prstGeom>
          <a:noFill/>
          <a:ln>
            <a:noFill/>
          </a:ln>
        </p:spPr>
        <p:style>
          <a:lnRef idx="0"/>
          <a:fillRef idx="0"/>
          <a:effectRef idx="0"/>
          <a:fontRef idx="minor"/>
        </p:style>
        <p:txBody>
          <a:bodyPr lIns="0" rIns="0" tIns="0" bIns="0">
            <a:noAutofit/>
          </a:bodyPr>
          <a:p>
            <a:pPr>
              <a:lnSpc>
                <a:spcPct val="90000"/>
              </a:lnSpc>
            </a:pPr>
            <a:r>
              <a:rPr b="0" lang="es-ES" sz="4800" spc="-151" strike="noStrike">
                <a:solidFill>
                  <a:srgbClr val="161d32"/>
                </a:solidFill>
                <a:latin typeface="Calibri"/>
                <a:ea typeface="Times New Roman"/>
              </a:rPr>
              <a:t>PIRÁMIDES-ACTIVIDAD FÍSICA</a:t>
            </a:r>
            <a:endParaRPr b="0" lang="es-ES" sz="4800" spc="-1" strike="noStrike">
              <a:latin typeface="Arial"/>
            </a:endParaRPr>
          </a:p>
        </p:txBody>
      </p:sp>
      <p:grpSp>
        <p:nvGrpSpPr>
          <p:cNvPr id="110" name="Group 2"/>
          <p:cNvGrpSpPr/>
          <p:nvPr/>
        </p:nvGrpSpPr>
        <p:grpSpPr>
          <a:xfrm>
            <a:off x="1800000" y="1224000"/>
            <a:ext cx="5137920" cy="4303800"/>
            <a:chOff x="1800000" y="1224000"/>
            <a:chExt cx="5137920" cy="4303800"/>
          </a:xfrm>
        </p:grpSpPr>
        <p:sp>
          <p:nvSpPr>
            <p:cNvPr id="111" name="CustomShape 3"/>
            <p:cNvSpPr/>
            <p:nvPr/>
          </p:nvSpPr>
          <p:spPr>
            <a:xfrm>
              <a:off x="1800000" y="1224000"/>
              <a:ext cx="4467600" cy="4303800"/>
            </a:xfrm>
            <a:prstGeom prst="triangle">
              <a:avLst>
                <a:gd name="adj"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sp>
        <p:sp>
          <p:nvSpPr>
            <p:cNvPr id="112" name="CustomShape 4"/>
            <p:cNvSpPr/>
            <p:nvPr/>
          </p:nvSpPr>
          <p:spPr>
            <a:xfrm>
              <a:off x="4034160" y="1656720"/>
              <a:ext cx="2903760" cy="1018080"/>
            </a:xfrm>
            <a:prstGeom prst="roundRect">
              <a:avLst>
                <a:gd name="adj" fmla="val 16667"/>
              </a:avLst>
            </a:prstGeom>
            <a:solidFill>
              <a:schemeClr val="lt1">
                <a:alpha val="90000"/>
                <a:hueOff val="0"/>
                <a:satOff val="0"/>
                <a:lumOff val="0"/>
                <a:alphaOff val="0"/>
              </a:schemeClr>
            </a:solidFill>
            <a:ln w="76320">
              <a:solidFill>
                <a:srgbClr val="ff0000"/>
              </a:solidFill>
              <a:round/>
            </a:ln>
          </p:spPr>
          <p:style>
            <a:lnRef idx="2"/>
            <a:fillRef idx="0"/>
            <a:effectRef idx="0"/>
            <a:fontRef idx="minor"/>
          </p:style>
          <p:txBody>
            <a:bodyPr lIns="108360" rIns="60840" tIns="108360" bIns="108360" anchor="ctr">
              <a:noAutofit/>
            </a:bodyPr>
            <a:p>
              <a:pPr algn="ctr">
                <a:lnSpc>
                  <a:spcPct val="90000"/>
                </a:lnSpc>
                <a:spcAft>
                  <a:spcPts val="561"/>
                </a:spcAft>
              </a:pPr>
              <a:r>
                <a:rPr b="1" lang="es-ES" sz="1600" spc="-1" strike="noStrike">
                  <a:solidFill>
                    <a:srgbClr val="ff0000"/>
                  </a:solidFill>
                  <a:latin typeface="Calibri"/>
                  <a:ea typeface="DejaVu Sans"/>
                </a:rPr>
                <a:t>TV, vídeojuegos, chatear por Internet, tumbarse en el sofá, </a:t>
              </a:r>
              <a:endParaRPr b="0" lang="es-ES" sz="1600" spc="-1" strike="noStrike">
                <a:latin typeface="Arial"/>
              </a:endParaRPr>
            </a:p>
          </p:txBody>
        </p:sp>
        <p:sp>
          <p:nvSpPr>
            <p:cNvPr id="113" name="CustomShape 5"/>
            <p:cNvSpPr/>
            <p:nvPr/>
          </p:nvSpPr>
          <p:spPr>
            <a:xfrm>
              <a:off x="4034160" y="2802960"/>
              <a:ext cx="2903760" cy="1018080"/>
            </a:xfrm>
            <a:prstGeom prst="roundRect">
              <a:avLst>
                <a:gd name="adj" fmla="val 16667"/>
              </a:avLst>
            </a:prstGeom>
            <a:solidFill>
              <a:schemeClr val="lt1">
                <a:alpha val="90000"/>
                <a:hueOff val="0"/>
                <a:satOff val="0"/>
                <a:lumOff val="0"/>
                <a:alphaOff val="0"/>
              </a:schemeClr>
            </a:solidFill>
            <a:ln w="76320">
              <a:solidFill>
                <a:srgbClr val="ffc000"/>
              </a:solidFill>
              <a:round/>
            </a:ln>
          </p:spPr>
          <p:style>
            <a:lnRef idx="2"/>
            <a:fillRef idx="0"/>
            <a:effectRef idx="0"/>
            <a:fontRef idx="minor"/>
          </p:style>
          <p:txBody>
            <a:bodyPr lIns="108360" rIns="60840" tIns="108360" bIns="108360" anchor="ctr">
              <a:noAutofit/>
            </a:bodyPr>
            <a:p>
              <a:pPr algn="ctr">
                <a:lnSpc>
                  <a:spcPct val="90000"/>
                </a:lnSpc>
                <a:spcAft>
                  <a:spcPts val="561"/>
                </a:spcAft>
              </a:pPr>
              <a:r>
                <a:rPr b="1" lang="es-ES" sz="1600" spc="-1" strike="noStrike">
                  <a:solidFill>
                    <a:srgbClr val="ffc000"/>
                  </a:solidFill>
                  <a:latin typeface="Calibri"/>
                  <a:ea typeface="DejaVu Sans"/>
                </a:rPr>
                <a:t>Nadar, bailar, saltar a la comba, juegos de pelota…</a:t>
              </a:r>
              <a:endParaRPr b="0" lang="es-ES" sz="1600" spc="-1" strike="noStrike">
                <a:latin typeface="Arial"/>
              </a:endParaRPr>
            </a:p>
          </p:txBody>
        </p:sp>
        <p:sp>
          <p:nvSpPr>
            <p:cNvPr id="114" name="CustomShape 6"/>
            <p:cNvSpPr/>
            <p:nvPr/>
          </p:nvSpPr>
          <p:spPr>
            <a:xfrm>
              <a:off x="4034160" y="3949200"/>
              <a:ext cx="2903760" cy="1018440"/>
            </a:xfrm>
            <a:prstGeom prst="roundRect">
              <a:avLst>
                <a:gd name="adj" fmla="val 16667"/>
              </a:avLst>
            </a:prstGeom>
            <a:solidFill>
              <a:schemeClr val="lt1">
                <a:alpha val="90000"/>
                <a:hueOff val="0"/>
                <a:satOff val="0"/>
                <a:lumOff val="0"/>
                <a:alphaOff val="0"/>
              </a:schemeClr>
            </a:solidFill>
            <a:ln w="76320">
              <a:solidFill>
                <a:schemeClr val="accent4">
                  <a:lumMod val="75000"/>
                </a:schemeClr>
              </a:solidFill>
              <a:round/>
            </a:ln>
          </p:spPr>
          <p:style>
            <a:lnRef idx="2"/>
            <a:fillRef idx="0"/>
            <a:effectRef idx="0"/>
            <a:fontRef idx="minor"/>
          </p:style>
          <p:txBody>
            <a:bodyPr lIns="108360" rIns="60840" tIns="108360" bIns="108360" anchor="ctr">
              <a:noAutofit/>
            </a:bodyPr>
            <a:p>
              <a:pPr algn="ctr">
                <a:lnSpc>
                  <a:spcPct val="90000"/>
                </a:lnSpc>
                <a:spcAft>
                  <a:spcPts val="561"/>
                </a:spcAft>
              </a:pPr>
              <a:r>
                <a:rPr b="1" lang="es-ES" sz="1600" spc="-1" strike="noStrike">
                  <a:solidFill>
                    <a:srgbClr val="00b050"/>
                  </a:solidFill>
                  <a:latin typeface="Calibri"/>
                  <a:ea typeface="DejaVu Sans"/>
                </a:rPr>
                <a:t>Caminar, subir escaleras, bicicleta, trotar, jugar a la pelota, ayudar en el jardín…  </a:t>
              </a:r>
              <a:endParaRPr b="0" lang="es-ES" sz="1600" spc="-1" strike="noStrike">
                <a:latin typeface="Arial"/>
              </a:endParaRPr>
            </a:p>
          </p:txBody>
        </p:sp>
      </p:grpSp>
      <p:grpSp>
        <p:nvGrpSpPr>
          <p:cNvPr id="115" name="Group 7"/>
          <p:cNvGrpSpPr/>
          <p:nvPr/>
        </p:nvGrpSpPr>
        <p:grpSpPr>
          <a:xfrm>
            <a:off x="0" y="0"/>
            <a:ext cx="36000" cy="36000"/>
            <a:chOff x="0" y="0"/>
            <a:chExt cx="36000" cy="36000"/>
          </a:xfrm>
        </p:grpSpPr>
      </p:grpSp>
      <p:pic>
        <p:nvPicPr>
          <p:cNvPr id="116" name="" descr=""/>
          <p:cNvPicPr/>
          <p:nvPr/>
        </p:nvPicPr>
        <p:blipFill>
          <a:blip r:embed="rId1"/>
          <a:stretch/>
        </p:blipFill>
        <p:spPr>
          <a:xfrm>
            <a:off x="7598880" y="4320360"/>
            <a:ext cx="1151640" cy="1495440"/>
          </a:xfrm>
          <a:prstGeom prst="rect">
            <a:avLst/>
          </a:prstGeom>
          <a:ln>
            <a:noFill/>
          </a:ln>
        </p:spPr>
      </p:pic>
    </p:spTree>
  </p:cSld>
  <p:transition>
    <p:fade/>
  </p:transition>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CustomShape 1"/>
          <p:cNvSpPr/>
          <p:nvPr/>
        </p:nvSpPr>
        <p:spPr>
          <a:xfrm>
            <a:off x="380880" y="230040"/>
            <a:ext cx="8381160" cy="664560"/>
          </a:xfrm>
          <a:prstGeom prst="rect">
            <a:avLst/>
          </a:prstGeom>
          <a:noFill/>
          <a:ln>
            <a:noFill/>
          </a:ln>
        </p:spPr>
        <p:style>
          <a:lnRef idx="0"/>
          <a:fillRef idx="0"/>
          <a:effectRef idx="0"/>
          <a:fontRef idx="minor"/>
        </p:style>
        <p:txBody>
          <a:bodyPr lIns="0" rIns="0" tIns="0" bIns="0">
            <a:noAutofit/>
          </a:bodyPr>
          <a:p>
            <a:pPr>
              <a:lnSpc>
                <a:spcPct val="90000"/>
              </a:lnSpc>
            </a:pPr>
            <a:r>
              <a:rPr b="0" lang="es-ES" sz="4800" spc="-151" strike="noStrike">
                <a:solidFill>
                  <a:srgbClr val="161d32"/>
                </a:solidFill>
                <a:latin typeface="Calibri"/>
              </a:rPr>
              <a:t>Y tú, …¿lo haces al revés?</a:t>
            </a:r>
            <a:endParaRPr b="0" lang="es-ES" sz="4800" spc="-1" strike="noStrike">
              <a:latin typeface="Arial"/>
            </a:endParaRPr>
          </a:p>
        </p:txBody>
      </p:sp>
      <p:grpSp>
        <p:nvGrpSpPr>
          <p:cNvPr id="118" name="Group 2"/>
          <p:cNvGrpSpPr/>
          <p:nvPr/>
        </p:nvGrpSpPr>
        <p:grpSpPr>
          <a:xfrm>
            <a:off x="2148480" y="1413360"/>
            <a:ext cx="4847040" cy="4215240"/>
            <a:chOff x="2148480" y="1413360"/>
            <a:chExt cx="4847040" cy="4215240"/>
          </a:xfrm>
        </p:grpSpPr>
        <p:sp>
          <p:nvSpPr>
            <p:cNvPr id="119" name="CustomShape 3"/>
            <p:cNvSpPr/>
            <p:nvPr/>
          </p:nvSpPr>
          <p:spPr>
            <a:xfrm rot="10800000">
              <a:off x="2148480" y="1413000"/>
              <a:ext cx="4215240" cy="4215240"/>
            </a:xfrm>
            <a:prstGeom prst="triangle">
              <a:avLst>
                <a:gd name="adj"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sp>
        <p:sp>
          <p:nvSpPr>
            <p:cNvPr id="120" name="CustomShape 4"/>
            <p:cNvSpPr/>
            <p:nvPr/>
          </p:nvSpPr>
          <p:spPr>
            <a:xfrm>
              <a:off x="4255920" y="1836720"/>
              <a:ext cx="2739600" cy="997200"/>
            </a:xfrm>
            <a:prstGeom prst="roundRect">
              <a:avLst>
                <a:gd name="adj" fmla="val 16667"/>
              </a:avLst>
            </a:prstGeom>
            <a:solidFill>
              <a:schemeClr val="lt1">
                <a:alpha val="90000"/>
                <a:hueOff val="0"/>
                <a:satOff val="0"/>
                <a:lumOff val="0"/>
                <a:alphaOff val="0"/>
              </a:schemeClr>
            </a:solidFill>
            <a:ln w="76320">
              <a:solidFill>
                <a:srgbClr val="00b050"/>
              </a:solidFill>
              <a:round/>
            </a:ln>
          </p:spPr>
          <p:style>
            <a:lnRef idx="2"/>
            <a:fillRef idx="0"/>
            <a:effectRef idx="0"/>
            <a:fontRef idx="minor"/>
          </p:style>
          <p:txBody>
            <a:bodyPr lIns="144000" rIns="95400" tIns="144000" bIns="144360" anchor="ctr">
              <a:noAutofit/>
            </a:bodyPr>
            <a:p>
              <a:pPr algn="ctr">
                <a:lnSpc>
                  <a:spcPct val="90000"/>
                </a:lnSpc>
                <a:spcAft>
                  <a:spcPts val="876"/>
                </a:spcAft>
              </a:pPr>
              <a:r>
                <a:rPr b="0" lang="es-ES" sz="2500" spc="-1" strike="noStrike">
                  <a:solidFill>
                    <a:srgbClr val="00b050"/>
                  </a:solidFill>
                  <a:latin typeface="Calibri"/>
                  <a:ea typeface="DejaVu Sans"/>
                </a:rPr>
                <a:t>Pocas veces al mes</a:t>
              </a:r>
              <a:endParaRPr b="0" lang="es-ES" sz="2500" spc="-1" strike="noStrike">
                <a:latin typeface="Arial"/>
              </a:endParaRPr>
            </a:p>
          </p:txBody>
        </p:sp>
        <p:sp>
          <p:nvSpPr>
            <p:cNvPr id="121" name="CustomShape 5"/>
            <p:cNvSpPr/>
            <p:nvPr/>
          </p:nvSpPr>
          <p:spPr>
            <a:xfrm>
              <a:off x="4255920" y="2959560"/>
              <a:ext cx="2739600" cy="997200"/>
            </a:xfrm>
            <a:prstGeom prst="roundRect">
              <a:avLst>
                <a:gd name="adj" fmla="val 16667"/>
              </a:avLst>
            </a:prstGeom>
            <a:solidFill>
              <a:schemeClr val="lt1">
                <a:alpha val="90000"/>
                <a:hueOff val="0"/>
                <a:satOff val="0"/>
                <a:lumOff val="0"/>
                <a:alphaOff val="0"/>
              </a:schemeClr>
            </a:solidFill>
            <a:ln w="76320">
              <a:solidFill>
                <a:srgbClr val="ffc000"/>
              </a:solidFill>
              <a:round/>
            </a:ln>
          </p:spPr>
          <p:style>
            <a:lnRef idx="2"/>
            <a:fillRef idx="0"/>
            <a:effectRef idx="0"/>
            <a:fontRef idx="minor"/>
          </p:style>
          <p:txBody>
            <a:bodyPr lIns="144000" rIns="95400" tIns="144000" bIns="144360" anchor="ctr">
              <a:noAutofit/>
            </a:bodyPr>
            <a:p>
              <a:pPr algn="ctr">
                <a:lnSpc>
                  <a:spcPct val="90000"/>
                </a:lnSpc>
                <a:spcAft>
                  <a:spcPts val="876"/>
                </a:spcAft>
              </a:pPr>
              <a:r>
                <a:rPr b="0" lang="es-ES" sz="2500" spc="-1" strike="noStrike">
                  <a:solidFill>
                    <a:srgbClr val="ffc000"/>
                  </a:solidFill>
                  <a:latin typeface="Calibri"/>
                  <a:ea typeface="DejaVu Sans"/>
                </a:rPr>
                <a:t>Muy pocas veces a la semana</a:t>
              </a:r>
              <a:endParaRPr b="0" lang="es-ES" sz="2500" spc="-1" strike="noStrike">
                <a:latin typeface="Arial"/>
              </a:endParaRPr>
            </a:p>
          </p:txBody>
        </p:sp>
        <p:sp>
          <p:nvSpPr>
            <p:cNvPr id="122" name="CustomShape 6"/>
            <p:cNvSpPr/>
            <p:nvPr/>
          </p:nvSpPr>
          <p:spPr>
            <a:xfrm>
              <a:off x="4255920" y="4082400"/>
              <a:ext cx="2739600" cy="997200"/>
            </a:xfrm>
            <a:prstGeom prst="roundRect">
              <a:avLst>
                <a:gd name="adj" fmla="val 16667"/>
              </a:avLst>
            </a:prstGeom>
            <a:solidFill>
              <a:schemeClr val="lt1">
                <a:alpha val="90000"/>
                <a:hueOff val="0"/>
                <a:satOff val="0"/>
                <a:lumOff val="0"/>
                <a:alphaOff val="0"/>
              </a:schemeClr>
            </a:solidFill>
            <a:ln w="76320">
              <a:solidFill>
                <a:srgbClr val="ff0000"/>
              </a:solidFill>
              <a:round/>
            </a:ln>
          </p:spPr>
          <p:style>
            <a:lnRef idx="2"/>
            <a:fillRef idx="0"/>
            <a:effectRef idx="0"/>
            <a:fontRef idx="minor"/>
          </p:style>
          <p:txBody>
            <a:bodyPr lIns="144000" rIns="95400" tIns="144000" bIns="144360" anchor="ctr">
              <a:noAutofit/>
            </a:bodyPr>
            <a:p>
              <a:pPr algn="ctr">
                <a:lnSpc>
                  <a:spcPct val="90000"/>
                </a:lnSpc>
                <a:spcAft>
                  <a:spcPts val="876"/>
                </a:spcAft>
              </a:pPr>
              <a:r>
                <a:rPr b="0" lang="es-ES" sz="2500" spc="-1" strike="noStrike">
                  <a:solidFill>
                    <a:srgbClr val="ff0000"/>
                  </a:solidFill>
                  <a:latin typeface="Calibri"/>
                  <a:ea typeface="DejaVu Sans"/>
                </a:rPr>
                <a:t>Todos los días</a:t>
              </a:r>
              <a:endParaRPr b="0" lang="es-ES" sz="2500" spc="-1" strike="noStrike">
                <a:latin typeface="Arial"/>
              </a:endParaRPr>
            </a:p>
          </p:txBody>
        </p:sp>
      </p:grpSp>
      <p:grpSp>
        <p:nvGrpSpPr>
          <p:cNvPr id="123" name="Group 7"/>
          <p:cNvGrpSpPr/>
          <p:nvPr/>
        </p:nvGrpSpPr>
        <p:grpSpPr>
          <a:xfrm>
            <a:off x="0" y="0"/>
            <a:ext cx="36000" cy="36000"/>
            <a:chOff x="0" y="0"/>
            <a:chExt cx="36000" cy="36000"/>
          </a:xfrm>
        </p:grpSpPr>
      </p:grpSp>
      <p:pic>
        <p:nvPicPr>
          <p:cNvPr id="124" name="" descr=""/>
          <p:cNvPicPr/>
          <p:nvPr/>
        </p:nvPicPr>
        <p:blipFill>
          <a:blip r:embed="rId1"/>
          <a:stretch/>
        </p:blipFill>
        <p:spPr>
          <a:xfrm>
            <a:off x="7598880" y="4320360"/>
            <a:ext cx="1151640" cy="1495440"/>
          </a:xfrm>
          <a:prstGeom prst="rect">
            <a:avLst/>
          </a:prstGeom>
          <a:ln>
            <a:noFill/>
          </a:ln>
        </p:spPr>
      </p:pic>
    </p:spTree>
  </p:cSld>
  <p:transition>
    <p:fade/>
  </p:transition>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CustomShape 1"/>
          <p:cNvSpPr/>
          <p:nvPr/>
        </p:nvSpPr>
        <p:spPr>
          <a:xfrm>
            <a:off x="514440" y="92880"/>
            <a:ext cx="8885160" cy="1328760"/>
          </a:xfrm>
          <a:prstGeom prst="rect">
            <a:avLst/>
          </a:prstGeom>
          <a:noFill/>
          <a:ln>
            <a:noFill/>
          </a:ln>
        </p:spPr>
        <p:style>
          <a:lnRef idx="0"/>
          <a:fillRef idx="0"/>
          <a:effectRef idx="0"/>
          <a:fontRef idx="minor"/>
        </p:style>
        <p:txBody>
          <a:bodyPr lIns="0" rIns="0" tIns="0" bIns="0">
            <a:noAutofit/>
          </a:bodyPr>
          <a:p>
            <a:pPr>
              <a:lnSpc>
                <a:spcPct val="90000"/>
              </a:lnSpc>
            </a:pPr>
            <a:r>
              <a:rPr b="0" lang="es-ES" sz="4000" spc="-151" strike="noStrike">
                <a:solidFill>
                  <a:srgbClr val="161d32"/>
                </a:solidFill>
                <a:latin typeface="Calibri"/>
              </a:rPr>
              <a:t>A lo mejor esta opción es más fácil de entender:</a:t>
            </a:r>
            <a:endParaRPr b="0" lang="es-ES" sz="4000" spc="-1" strike="noStrike">
              <a:latin typeface="Arial"/>
            </a:endParaRPr>
          </a:p>
        </p:txBody>
      </p:sp>
      <p:pic>
        <p:nvPicPr>
          <p:cNvPr id="126" name="Marcador de contenido 3" descr=""/>
          <p:cNvPicPr/>
          <p:nvPr/>
        </p:nvPicPr>
        <p:blipFill>
          <a:blip r:embed="rId1"/>
          <a:stretch/>
        </p:blipFill>
        <p:spPr>
          <a:xfrm>
            <a:off x="1202400" y="1224000"/>
            <a:ext cx="6959520" cy="5471640"/>
          </a:xfrm>
          <a:prstGeom prst="rect">
            <a:avLst/>
          </a:prstGeom>
          <a:ln w="9360">
            <a:noFill/>
          </a:ln>
        </p:spPr>
      </p:pic>
    </p:spTree>
  </p:cSld>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Office Theme</Template>
  <TotalTime>7827</TotalTime>
  <Application>LibreOffice/6.2.4.2$Windows_x86 LibreOffice_project/2412653d852ce75f65fbfa83fb7e7b669a126d64</Application>
  <Words>297</Words>
  <Paragraphs>27</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2016-05-03T15:33:32Z</dcterms:created>
  <dc:creator>Juan José Morell Bernabé</dc:creator>
  <dc:description/>
  <dc:language>es-ES</dc:language>
  <cp:lastModifiedBy/>
  <dcterms:modified xsi:type="dcterms:W3CDTF">2019-11-21T18:28:03Z</dcterms:modified>
  <cp:revision>44</cp:revision>
  <dc:subject/>
  <dc:title>Presentación de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1</vt:i4>
  </property>
  <property fmtid="{D5CDD505-2E9C-101B-9397-08002B2CF9AE}" pid="8" name="PresentationFormat">
    <vt:lpwstr>Presentación en pantalla (4:3)</vt:lpwstr>
  </property>
  <property fmtid="{D5CDD505-2E9C-101B-9397-08002B2CF9AE}" pid="9" name="ScaleCrop">
    <vt:bool>0</vt:bool>
  </property>
  <property fmtid="{D5CDD505-2E9C-101B-9397-08002B2CF9AE}" pid="10" name="ShareDoc">
    <vt:bool>0</vt:bool>
  </property>
  <property fmtid="{D5CDD505-2E9C-101B-9397-08002B2CF9AE}" pid="11" name="Slides">
    <vt:i4>6</vt:i4>
  </property>
</Properties>
</file>