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57" r:id="rId2"/>
    <p:sldId id="258" r:id="rId3"/>
    <p:sldId id="262" r:id="rId4"/>
    <p:sldId id="263" r:id="rId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p:scale>
          <a:sx n="81" d="100"/>
          <a:sy n="81" d="100"/>
        </p:scale>
        <p:origin x="-1050"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pPr/>
              <a:t>07/05/2019</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pPr/>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5/7/2019 11:55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550986" y="1644650"/>
            <a:ext cx="8064980" cy="1446550"/>
          </a:xfrm>
          <a:prstGeom prst="rect">
            <a:avLst/>
          </a:prstGeom>
          <a:noFill/>
          <a:ln w="12700">
            <a:solidFill>
              <a:schemeClr val="tx1"/>
            </a:solidFill>
            <a:miter lim="800000"/>
            <a:headEnd/>
            <a:tailEnd/>
          </a:ln>
        </p:spPr>
        <p:txBody>
          <a:bodyPr wrap="square">
            <a:spAutoFit/>
          </a:bodyPr>
          <a:lstStyle/>
          <a:p>
            <a:pPr algn="ctr" fontAlgn="base">
              <a:spcBef>
                <a:spcPct val="50000"/>
              </a:spcBef>
              <a:spcAft>
                <a:spcPct val="0"/>
              </a:spcAft>
            </a:pPr>
            <a:r>
              <a:rPr lang="es-ES" sz="4400" dirty="0">
                <a:solidFill>
                  <a:srgbClr val="000000"/>
                </a:solidFill>
                <a:effectLst>
                  <a:outerShdw blurRad="38100" dist="38100" dir="2700000" algn="tl">
                    <a:srgbClr val="000000">
                      <a:alpha val="43137"/>
                    </a:srgbClr>
                  </a:outerShdw>
                </a:effectLst>
                <a:latin typeface="Arial" charset="0"/>
              </a:rPr>
              <a:t>¿Qué debo saber sobre la fiebre?</a:t>
            </a:r>
          </a:p>
        </p:txBody>
      </p:sp>
      <p:sp>
        <p:nvSpPr>
          <p:cNvPr id="2" name="CuadroTexto 11"/>
          <p:cNvSpPr txBox="1"/>
          <p:nvPr/>
        </p:nvSpPr>
        <p:spPr>
          <a:xfrm>
            <a:off x="2487613" y="3922713"/>
            <a:ext cx="5080000" cy="461665"/>
          </a:xfrm>
          <a:prstGeom prst="rect">
            <a:avLst/>
          </a:prstGeom>
          <a:noFill/>
        </p:spPr>
        <p:txBody>
          <a:bodyPr>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Ana Garach Gómez. </a:t>
            </a:r>
            <a:r>
              <a:rPr lang="es-ES" sz="2000" dirty="0">
                <a:solidFill>
                  <a:srgbClr val="000000"/>
                </a:solidFill>
                <a:effectLst>
                  <a:outerShdw blurRad="38100" dist="38100" dir="2700000" algn="tl">
                    <a:srgbClr val="C0C0C0"/>
                  </a:outerShdw>
                </a:effectLst>
                <a:latin typeface="Arial" charset="0"/>
                <a:cs typeface="Arial" charset="0"/>
              </a:rPr>
              <a:t>Pediatra</a:t>
            </a: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24742" y="3759242"/>
            <a:ext cx="1260000" cy="17819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8186718"/>
      </p:ext>
    </p:extLst>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1776787" y="328939"/>
            <a:ext cx="4582732" cy="658813"/>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¿Qué es la fiebre?</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1" name="10 Marcador de contenido"/>
          <p:cNvSpPr>
            <a:spLocks noGrp="1"/>
          </p:cNvSpPr>
          <p:nvPr>
            <p:ph idx="1"/>
          </p:nvPr>
        </p:nvSpPr>
        <p:spPr>
          <a:xfrm>
            <a:off x="568712" y="1341864"/>
            <a:ext cx="7989134" cy="3588675"/>
          </a:xfrm>
        </p:spPr>
        <p:txBody>
          <a:bodyPr/>
          <a:lstStyle/>
          <a:p>
            <a:endParaRPr lang="es-ES" dirty="0" smtClean="0"/>
          </a:p>
          <a:p>
            <a:r>
              <a:rPr lang="es-ES" sz="2800" dirty="0" smtClean="0"/>
              <a:t>Es </a:t>
            </a:r>
            <a:r>
              <a:rPr lang="es-ES" sz="2800" dirty="0"/>
              <a:t>el aumento de Temperatura por encima de </a:t>
            </a:r>
            <a:r>
              <a:rPr lang="es-ES" sz="2800" dirty="0" smtClean="0"/>
              <a:t>37,5ºC </a:t>
            </a:r>
            <a:r>
              <a:rPr lang="es-ES" sz="2800" dirty="0"/>
              <a:t>axilar y 38ºC rectal.</a:t>
            </a:r>
          </a:p>
          <a:p>
            <a:r>
              <a:rPr lang="es-ES" sz="2800" dirty="0"/>
              <a:t>Sirve para ayudarnos a activar las defensas de nuestro cuerpo frente a las infecciones. </a:t>
            </a:r>
          </a:p>
          <a:p>
            <a:r>
              <a:rPr lang="es-ES" sz="2800" dirty="0"/>
              <a:t>Para comprobarla se utiliza el  </a:t>
            </a:r>
            <a:endParaRPr lang="es-ES" sz="2800" dirty="0" smtClean="0"/>
          </a:p>
          <a:p>
            <a:pPr marL="0" indent="0">
              <a:buNone/>
            </a:pPr>
            <a:r>
              <a:rPr lang="es-ES" sz="2800" dirty="0"/>
              <a:t> </a:t>
            </a:r>
            <a:r>
              <a:rPr lang="es-ES" sz="2800" dirty="0" smtClean="0"/>
              <a:t>   </a:t>
            </a:r>
            <a:r>
              <a:rPr lang="es-ES" sz="2800" dirty="0" smtClean="0"/>
              <a:t>termómetro</a:t>
            </a:r>
            <a:r>
              <a:rPr lang="es-ES" sz="2800" dirty="0"/>
              <a:t>.</a:t>
            </a:r>
          </a:p>
          <a:p>
            <a:endParaRPr lang="es-ES" sz="2800" dirty="0"/>
          </a:p>
        </p:txBody>
      </p:sp>
      <p:pic>
        <p:nvPicPr>
          <p:cNvPr id="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24742" y="3759242"/>
            <a:ext cx="1260000" cy="17819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8939826"/>
      </p:ext>
    </p:extLst>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568713" y="328939"/>
            <a:ext cx="7304048" cy="997196"/>
          </a:xfrm>
        </p:spPr>
        <p:txBody>
          <a:bodyPr numCol="1" anchorCtr="0" compatLnSpc="1">
            <a:prstTxWarp prst="textNoShape">
              <a:avLst/>
            </a:prstTxWarp>
          </a:bodyPr>
          <a:lstStyle/>
          <a:p>
            <a:pPr eaLnBrk="1" hangingPunct="1">
              <a:defRPr/>
            </a:pPr>
            <a:r>
              <a:rPr lang="es-ES" sz="3600" dirty="0">
                <a:ln>
                  <a:noFill/>
                </a:ln>
                <a:solidFill>
                  <a:schemeClr val="tx1"/>
                </a:solidFill>
                <a:effectLst>
                  <a:outerShdw blurRad="38100" dist="38100" dir="2700000" algn="tl">
                    <a:srgbClr val="000000">
                      <a:alpha val="43137"/>
                    </a:srgbClr>
                  </a:outerShdw>
                </a:effectLst>
              </a:rPr>
              <a:t>¿Qué debo hacer cuando mi hijo/a tiene fiebre?</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1" name="10 Marcador de contenido"/>
          <p:cNvSpPr>
            <a:spLocks noGrp="1"/>
          </p:cNvSpPr>
          <p:nvPr>
            <p:ph idx="1"/>
          </p:nvPr>
        </p:nvSpPr>
        <p:spPr>
          <a:xfrm>
            <a:off x="478651" y="1656515"/>
            <a:ext cx="7504764" cy="3059299"/>
          </a:xfrm>
        </p:spPr>
        <p:txBody>
          <a:bodyPr/>
          <a:lstStyle/>
          <a:p>
            <a:r>
              <a:rPr lang="es-ES" sz="2800" dirty="0"/>
              <a:t>Ofrécele agua con frecuencia. </a:t>
            </a:r>
          </a:p>
          <a:p>
            <a:r>
              <a:rPr lang="es-ES" sz="2800" dirty="0"/>
              <a:t>No le abrigues ni desnudes demasiado.</a:t>
            </a:r>
          </a:p>
          <a:p>
            <a:r>
              <a:rPr lang="es-ES" sz="2800" dirty="0"/>
              <a:t>Puedes darle un baño de agua tibia. </a:t>
            </a:r>
          </a:p>
          <a:p>
            <a:r>
              <a:rPr lang="es-ES" sz="2800" dirty="0"/>
              <a:t>No le des friegas de alcohol ni baños de agua fría. </a:t>
            </a:r>
          </a:p>
          <a:p>
            <a:r>
              <a:rPr lang="es-ES" sz="2800" dirty="0"/>
              <a:t>Si tiene fiebre alta o está molesto, usa antitérmicos: paracetamol o ibuprofeno</a:t>
            </a: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24742" y="3759242"/>
            <a:ext cx="1260000" cy="17819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57017034"/>
      </p:ext>
    </p:extLst>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568713" y="328939"/>
            <a:ext cx="7304048" cy="498598"/>
          </a:xfrm>
        </p:spPr>
        <p:txBody>
          <a:bodyPr numCol="1" anchorCtr="0" compatLnSpc="1">
            <a:prstTxWarp prst="textNoShape">
              <a:avLst/>
            </a:prstTxWarp>
          </a:bodyPr>
          <a:lstStyle/>
          <a:p>
            <a:pPr eaLnBrk="1" hangingPunct="1">
              <a:defRPr/>
            </a:pPr>
            <a:r>
              <a:rPr lang="es-ES" sz="3600" dirty="0">
                <a:ln>
                  <a:noFill/>
                </a:ln>
                <a:solidFill>
                  <a:schemeClr val="tx1"/>
                </a:solidFill>
                <a:effectLst>
                  <a:outerShdw blurRad="38100" dist="38100" dir="2700000" algn="tl">
                    <a:srgbClr val="000000">
                      <a:alpha val="43137"/>
                    </a:srgbClr>
                  </a:outerShdw>
                </a:effectLst>
              </a:rPr>
              <a:t>¿Cuándo debo consultar al pediatra?</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1" name="10 Marcador de contenido"/>
          <p:cNvSpPr>
            <a:spLocks noGrp="1"/>
          </p:cNvSpPr>
          <p:nvPr>
            <p:ph idx="1"/>
          </p:nvPr>
        </p:nvSpPr>
        <p:spPr>
          <a:xfrm>
            <a:off x="506025" y="1310827"/>
            <a:ext cx="8466525" cy="3982629"/>
          </a:xfrm>
        </p:spPr>
        <p:txBody>
          <a:bodyPr/>
          <a:lstStyle/>
          <a:p>
            <a:r>
              <a:rPr lang="es-ES" sz="2400" dirty="0"/>
              <a:t>Siempre si tu hijo/a tiene menos de 3 meses.</a:t>
            </a:r>
          </a:p>
          <a:p>
            <a:r>
              <a:rPr lang="es-ES" sz="2400" dirty="0"/>
              <a:t>Si la fiebre dura más de 48 horas. </a:t>
            </a:r>
          </a:p>
          <a:p>
            <a:r>
              <a:rPr lang="es-ES" sz="2400" dirty="0"/>
              <a:t>Si sube a más de 40ºC</a:t>
            </a:r>
          </a:p>
          <a:p>
            <a:r>
              <a:rPr lang="es-ES" sz="2400" dirty="0"/>
              <a:t>Si rechaza la alimentación y sobre todo los líquidos.</a:t>
            </a:r>
          </a:p>
          <a:p>
            <a:r>
              <a:rPr lang="es-ES" sz="2400" dirty="0"/>
              <a:t>Si está adormilado/a o irritable. </a:t>
            </a:r>
          </a:p>
          <a:p>
            <a:r>
              <a:rPr lang="es-ES" sz="2400" dirty="0"/>
              <a:t>Si le aparecen manchas en la piel que no desaparecen al estirarlas. </a:t>
            </a:r>
          </a:p>
          <a:p>
            <a:r>
              <a:rPr lang="es-ES" sz="2400" dirty="0"/>
              <a:t>Si tiene convulsiones. </a:t>
            </a:r>
          </a:p>
          <a:p>
            <a:r>
              <a:rPr lang="es-ES" sz="2400" dirty="0"/>
              <a:t>Si hay algún otro motivo no común que nos </a:t>
            </a:r>
            <a:endParaRPr lang="es-ES" sz="2400" dirty="0" smtClean="0"/>
          </a:p>
          <a:p>
            <a:pPr marL="0" indent="0">
              <a:buNone/>
            </a:pPr>
            <a:r>
              <a:rPr lang="es-ES" sz="2400" dirty="0"/>
              <a:t> </a:t>
            </a:r>
            <a:r>
              <a:rPr lang="es-ES" sz="2400" dirty="0" smtClean="0"/>
              <a:t>    </a:t>
            </a:r>
            <a:r>
              <a:rPr lang="es-ES" sz="2400" dirty="0" smtClean="0"/>
              <a:t>preocupe</a:t>
            </a:r>
            <a:r>
              <a:rPr lang="es-ES" sz="2800" dirty="0"/>
              <a:t>.</a:t>
            </a: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24742" y="3759242"/>
            <a:ext cx="1260000" cy="17819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66213018"/>
      </p:ext>
    </p:extLst>
  </p:cSld>
  <p:clrMapOvr>
    <a:masterClrMapping/>
  </p:clrMapOvr>
  <p:transition>
    <p:dissolv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7730</TotalTime>
  <Words>290</Words>
  <Application>Microsoft Office PowerPoint</Application>
  <PresentationFormat>Presentación en pantalla (4:3)</PresentationFormat>
  <Paragraphs>32</Paragraphs>
  <Slides>4</Slides>
  <Notes>1</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1_White with Blue Bar Segoe Template_TP10286789</vt:lpstr>
      <vt:lpstr>Presentación de PowerPoint</vt:lpstr>
      <vt:lpstr>¿Qué es la fiebre?</vt:lpstr>
      <vt:lpstr>¿Qué debo hacer cuando mi hijo/a tiene fiebre?</vt:lpstr>
      <vt:lpstr>¿Cuándo debo consultar al pediatra?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serra</cp:lastModifiedBy>
  <cp:revision>33</cp:revision>
  <dcterms:created xsi:type="dcterms:W3CDTF">2016-05-03T15:33:32Z</dcterms:created>
  <dcterms:modified xsi:type="dcterms:W3CDTF">2019-05-07T22:04:02Z</dcterms:modified>
</cp:coreProperties>
</file>