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512"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5/15/2019 6:24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15340" y="1644650"/>
            <a:ext cx="7536180" cy="2123658"/>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dirty="0">
                <a:solidFill>
                  <a:srgbClr val="000000"/>
                </a:solidFill>
                <a:latin typeface="Arial" charset="0"/>
              </a:rPr>
              <a:t>La actividad física entre 1 y 3 años: aprendiendo con todos los sentidos</a:t>
            </a:r>
          </a:p>
        </p:txBody>
      </p:sp>
      <p:sp>
        <p:nvSpPr>
          <p:cNvPr id="2" name="CuadroTexto 11"/>
          <p:cNvSpPr txBox="1"/>
          <p:nvPr/>
        </p:nvSpPr>
        <p:spPr>
          <a:xfrm>
            <a:off x="1637030" y="4834451"/>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Esther Serrano Poveda</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400" dirty="0" smtClean="0">
                <a:solidFill>
                  <a:srgbClr val="000000"/>
                </a:solidFill>
                <a:effectLst>
                  <a:outerShdw blurRad="38100" dist="38100" dir="2700000" algn="tl">
                    <a:srgbClr val="C0C0C0"/>
                  </a:outerShdw>
                </a:effectLst>
                <a:latin typeface="Arial" charset="0"/>
                <a:cs typeface="Arial" charset="0"/>
              </a:rPr>
              <a:t>Pediatra</a:t>
            </a: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5777" y="4676775"/>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32420" y="676275"/>
            <a:ext cx="7027255" cy="997196"/>
          </a:xfrm>
        </p:spPr>
        <p:txBody>
          <a:bodyPr numCol="1" anchorCtr="0" compatLnSpc="1">
            <a:prstTxWarp prst="textNoShape">
              <a:avLst/>
            </a:prstTxWarp>
          </a:bodyPr>
          <a:lstStyle/>
          <a:p>
            <a:pPr eaLnBrk="1" hangingPunct="1">
              <a:defRPr/>
            </a:pPr>
            <a:r>
              <a:rPr lang="es-ES" sz="3600" dirty="0" smtClean="0">
                <a:ln>
                  <a:noFill/>
                </a:ln>
                <a:solidFill>
                  <a:schemeClr val="tx1"/>
                </a:solidFill>
                <a:effectLst>
                  <a:outerShdw blurRad="38100" dist="38100" dir="2700000" algn="tl">
                    <a:srgbClr val="000000">
                      <a:alpha val="43137"/>
                    </a:srgbClr>
                  </a:outerShdw>
                </a:effectLst>
              </a:rPr>
              <a:t>Objetivos actividad física en edad preescolar</a:t>
            </a:r>
            <a:endParaRPr lang="es-ES" sz="36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703262" y="1880501"/>
            <a:ext cx="7813675" cy="4450449"/>
          </a:xfrm>
        </p:spPr>
        <p:txBody>
          <a:bodyPr/>
          <a:lstStyle/>
          <a:p>
            <a:pPr marL="517525" lvl="1" indent="0">
              <a:buNone/>
            </a:pPr>
            <a:endParaRPr lang="es-ES" dirty="0">
              <a:effectLst>
                <a:outerShdw blurRad="38100" dist="38100" dir="2700000" algn="tl">
                  <a:srgbClr val="000000">
                    <a:alpha val="43137"/>
                  </a:srgbClr>
                </a:outerShdw>
              </a:effectLst>
            </a:endParaRPr>
          </a:p>
          <a:p>
            <a:pPr lvl="1"/>
            <a:r>
              <a:rPr lang="es-ES" dirty="0" smtClean="0">
                <a:effectLst>
                  <a:outerShdw blurRad="38100" dist="38100" dir="2700000" algn="tl">
                    <a:srgbClr val="000000">
                      <a:alpha val="43137"/>
                    </a:srgbClr>
                  </a:outerShdw>
                </a:effectLst>
              </a:rPr>
              <a:t>Es lo que se llama “</a:t>
            </a:r>
            <a:r>
              <a:rPr lang="es-ES" b="1" dirty="0" smtClean="0"/>
              <a:t>Juego activo</a:t>
            </a:r>
            <a:r>
              <a:rPr lang="es-ES" dirty="0" smtClean="0">
                <a:effectLst>
                  <a:outerShdw blurRad="38100" dist="38100" dir="2700000" algn="tl">
                    <a:srgbClr val="000000">
                      <a:alpha val="43137"/>
                    </a:srgbClr>
                  </a:outerShdw>
                </a:effectLst>
              </a:rPr>
              <a:t>”</a:t>
            </a:r>
          </a:p>
          <a:p>
            <a:pPr marL="517525" lvl="1" indent="0">
              <a:buNone/>
            </a:pPr>
            <a:endParaRPr lang="es-ES" dirty="0" smtClean="0">
              <a:effectLst>
                <a:outerShdw blurRad="38100" dist="38100" dir="2700000" algn="tl">
                  <a:srgbClr val="000000">
                    <a:alpha val="43137"/>
                  </a:srgbClr>
                </a:outerShdw>
              </a:effectLst>
            </a:endParaRPr>
          </a:p>
          <a:p>
            <a:pPr lvl="2"/>
            <a:r>
              <a:rPr lang="es-ES" dirty="0" smtClean="0">
                <a:effectLst>
                  <a:outerShdw blurRad="38100" dist="38100" dir="2700000" algn="tl">
                    <a:srgbClr val="000000">
                      <a:alpha val="43137"/>
                    </a:srgbClr>
                  </a:outerShdw>
                </a:effectLst>
              </a:rPr>
              <a:t>Aprender </a:t>
            </a:r>
          </a:p>
          <a:p>
            <a:pPr lvl="2"/>
            <a:r>
              <a:rPr lang="es-ES" dirty="0" smtClean="0">
                <a:effectLst>
                  <a:outerShdw blurRad="38100" dist="38100" dir="2700000" algn="tl">
                    <a:srgbClr val="000000">
                      <a:alpha val="43137"/>
                    </a:srgbClr>
                  </a:outerShdw>
                </a:effectLst>
              </a:rPr>
              <a:t>Experimentar</a:t>
            </a:r>
          </a:p>
          <a:p>
            <a:pPr lvl="2"/>
            <a:r>
              <a:rPr lang="es-ES" dirty="0" smtClean="0">
                <a:effectLst>
                  <a:outerShdw blurRad="38100" dist="38100" dir="2700000" algn="tl">
                    <a:srgbClr val="000000">
                      <a:alpha val="43137"/>
                    </a:srgbClr>
                  </a:outerShdw>
                </a:effectLst>
              </a:rPr>
              <a:t>Descubrir el mundo</a:t>
            </a:r>
          </a:p>
          <a:p>
            <a:pPr lvl="2"/>
            <a:r>
              <a:rPr lang="es-ES" dirty="0" smtClean="0">
                <a:effectLst>
                  <a:outerShdw blurRad="38100" dist="38100" dir="2700000" algn="tl">
                    <a:srgbClr val="000000">
                      <a:alpha val="43137"/>
                    </a:srgbClr>
                  </a:outerShdw>
                </a:effectLst>
              </a:rPr>
              <a:t>Interactuar con otros niños o adultos</a:t>
            </a:r>
          </a:p>
          <a:p>
            <a:pPr lvl="2"/>
            <a:r>
              <a:rPr lang="es-ES" dirty="0" smtClean="0">
                <a:effectLst>
                  <a:outerShdw blurRad="38100" dist="38100" dir="2700000" algn="tl">
                    <a:srgbClr val="000000">
                      <a:alpha val="43137"/>
                    </a:srgbClr>
                  </a:outerShdw>
                </a:effectLst>
              </a:rPr>
              <a:t>Disfrutar</a:t>
            </a:r>
          </a:p>
          <a:p>
            <a:pPr lvl="1"/>
            <a:endParaRPr lang="es-ES" dirty="0"/>
          </a:p>
          <a:p>
            <a:pPr lvl="1"/>
            <a:endParaRPr lang="es-ES" sz="36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5777" y="4676775"/>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23412" y="812901"/>
            <a:ext cx="7078980" cy="609398"/>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¿Qué se trabaja durante el juego?</a:t>
            </a:r>
            <a:endParaRPr lang="es-ES" sz="4400"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703262" y="1738703"/>
            <a:ext cx="7813675" cy="4198072"/>
          </a:xfrm>
        </p:spPr>
        <p:txBody>
          <a:bodyPr/>
          <a:lstStyle/>
          <a:p>
            <a:pPr eaLnBrk="1" hangingPunct="1">
              <a:buFontTx/>
              <a:buNone/>
            </a:pPr>
            <a:endParaRPr lang="es-ES" dirty="0"/>
          </a:p>
          <a:p>
            <a:pPr lvl="1" algn="just"/>
            <a:r>
              <a:rPr lang="es-ES" dirty="0" smtClean="0"/>
              <a:t>El sentido del equilibrio</a:t>
            </a:r>
          </a:p>
          <a:p>
            <a:pPr lvl="1" algn="just"/>
            <a:r>
              <a:rPr lang="es-ES" dirty="0" smtClean="0"/>
              <a:t>La coordinación</a:t>
            </a:r>
          </a:p>
          <a:p>
            <a:pPr lvl="1" algn="just"/>
            <a:r>
              <a:rPr lang="es-ES" dirty="0" smtClean="0"/>
              <a:t>La fuerza y resistencia de brazos y piernas</a:t>
            </a:r>
          </a:p>
          <a:p>
            <a:pPr lvl="1" algn="just"/>
            <a:r>
              <a:rPr lang="es-ES" dirty="0" smtClean="0"/>
              <a:t>Habilidades </a:t>
            </a:r>
            <a:r>
              <a:rPr lang="es-ES" dirty="0"/>
              <a:t>como la negociación, liderar u obedecer, inventar reglas y decidir cómo aplicarlas.</a:t>
            </a:r>
          </a:p>
          <a:p>
            <a:pPr lvl="1"/>
            <a:endParaRPr lang="es-ES" sz="2400" dirty="0" smtClean="0"/>
          </a:p>
          <a:p>
            <a:pPr marL="517525" lvl="1" indent="0">
              <a:buNone/>
            </a:pPr>
            <a:endParaRPr lang="es-ES" sz="2000" dirty="0"/>
          </a:p>
          <a:p>
            <a:pPr lvl="1"/>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5777" y="4676775"/>
            <a:ext cx="1896773"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8019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7709</TotalTime>
  <Words>184</Words>
  <Application>Microsoft Office PowerPoint</Application>
  <PresentationFormat>Presentación en pantalla (4:3)</PresentationFormat>
  <Paragraphs>25</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1_White with Blue Bar Segoe Template_TP10286789</vt:lpstr>
      <vt:lpstr>Presentación de PowerPoint</vt:lpstr>
      <vt:lpstr>Objetivos actividad física en edad preescolar</vt:lpstr>
      <vt:lpstr>¿Qué se trabaja durante el juego?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24</cp:revision>
  <dcterms:created xsi:type="dcterms:W3CDTF">2016-05-03T15:33:32Z</dcterms:created>
  <dcterms:modified xsi:type="dcterms:W3CDTF">2019-05-15T16:26:11Z</dcterms:modified>
</cp:coreProperties>
</file>