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7" r:id="rId2"/>
    <p:sldId id="259" r:id="rId3"/>
    <p:sldId id="258"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2" d="100"/>
          <a:sy n="82" d="100"/>
        </p:scale>
        <p:origin x="-1032"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15/05/2019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5/15/2019 8:18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446550"/>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dirty="0">
                <a:solidFill>
                  <a:srgbClr val="000000"/>
                </a:solidFill>
                <a:effectLst>
                  <a:outerShdw blurRad="38100" dist="38100" dir="2700000" algn="tl">
                    <a:srgbClr val="000000">
                      <a:alpha val="43137"/>
                    </a:srgbClr>
                  </a:outerShdw>
                </a:effectLst>
                <a:latin typeface="Arial" charset="0"/>
              </a:rPr>
              <a:t>Actividades preventivas entre los 14-18 años</a:t>
            </a:r>
            <a:endParaRPr lang="es-ES" sz="4400" dirty="0">
              <a:solidFill>
                <a:srgbClr val="000000"/>
              </a:solidFill>
              <a:effectLst>
                <a:outerShdw blurRad="38100" dist="38100" dir="2700000" algn="tl">
                  <a:srgbClr val="000000">
                    <a:alpha val="43137"/>
                  </a:srgbClr>
                </a:outerShdw>
              </a:effectLst>
              <a:latin typeface="Arial" charset="0"/>
            </a:endParaRPr>
          </a:p>
        </p:txBody>
      </p:sp>
      <p:sp>
        <p:nvSpPr>
          <p:cNvPr id="2" name="CuadroTexto 11"/>
          <p:cNvSpPr txBox="1"/>
          <p:nvPr/>
        </p:nvSpPr>
        <p:spPr>
          <a:xfrm>
            <a:off x="2487613" y="3922713"/>
            <a:ext cx="5080000" cy="461665"/>
          </a:xfrm>
          <a:prstGeom prst="rect">
            <a:avLst/>
          </a:prstGeom>
          <a:noFill/>
        </p:spPr>
        <p:txBody>
          <a:bodyPr>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Esther Serrano Poveda</a:t>
            </a:r>
            <a:r>
              <a:rPr lang="es-ES" sz="2400" dirty="0" smtClean="0">
                <a:solidFill>
                  <a:srgbClr val="000000"/>
                </a:solidFill>
                <a:effectLst>
                  <a:outerShdw blurRad="38100" dist="38100" dir="2700000" algn="tl">
                    <a:srgbClr val="C0C0C0"/>
                  </a:outerShdw>
                </a:effectLst>
                <a:latin typeface="Arial" charset="0"/>
                <a:cs typeface="Arial" charset="0"/>
              </a:rPr>
              <a:t>. </a:t>
            </a:r>
            <a:r>
              <a:rPr lang="es-ES" sz="2000" dirty="0" smtClean="0">
                <a:solidFill>
                  <a:srgbClr val="000000"/>
                </a:solidFill>
                <a:effectLst>
                  <a:outerShdw blurRad="38100" dist="38100" dir="2700000" algn="tl">
                    <a:srgbClr val="C0C0C0"/>
                  </a:outerShdw>
                </a:effectLst>
                <a:latin typeface="Arial" charset="0"/>
                <a:cs typeface="Arial" charset="0"/>
              </a:rPr>
              <a:t>Pediatra</a:t>
            </a:r>
            <a:endParaRPr lang="es-ES" sz="2000" dirty="0">
              <a:solidFill>
                <a:srgbClr val="000000"/>
              </a:solidFill>
              <a:effectLst>
                <a:outerShdw blurRad="38100" dist="38100" dir="2700000" algn="tl">
                  <a:srgbClr val="C0C0C0"/>
                </a:outerShdw>
              </a:effectLst>
              <a:latin typeface="Arial" charset="0"/>
              <a:cs typeface="Arial"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77125" y="4384378"/>
            <a:ext cx="1896772"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36282" y="458787"/>
            <a:ext cx="6726422" cy="658813"/>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Programa de Salud Infantil</a:t>
            </a:r>
            <a:endParaRPr lang="es-ES"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701281" y="895386"/>
            <a:ext cx="7817638" cy="4538358"/>
          </a:xfrm>
        </p:spPr>
        <p:txBody>
          <a:bodyPr/>
          <a:lstStyle/>
          <a:p>
            <a:pPr marL="0" indent="0">
              <a:lnSpc>
                <a:spcPct val="114000"/>
              </a:lnSpc>
              <a:spcBef>
                <a:spcPts val="600"/>
              </a:spcBef>
              <a:buNone/>
            </a:pPr>
            <a:endParaRPr lang="es-ES" dirty="0" smtClean="0"/>
          </a:p>
          <a:p>
            <a:pPr>
              <a:lnSpc>
                <a:spcPct val="114000"/>
              </a:lnSpc>
              <a:spcBef>
                <a:spcPts val="600"/>
              </a:spcBef>
            </a:pPr>
            <a:r>
              <a:rPr lang="es-ES" dirty="0" smtClean="0"/>
              <a:t>¡Ultima revisión de salud por su pediatra!</a:t>
            </a:r>
          </a:p>
          <a:p>
            <a:pPr>
              <a:lnSpc>
                <a:spcPct val="114000"/>
              </a:lnSpc>
              <a:spcBef>
                <a:spcPts val="600"/>
              </a:spcBef>
            </a:pPr>
            <a:r>
              <a:rPr lang="es-ES" dirty="0" smtClean="0"/>
              <a:t>Edad: sobre los 14 años</a:t>
            </a:r>
          </a:p>
          <a:p>
            <a:pPr>
              <a:lnSpc>
                <a:spcPct val="114000"/>
              </a:lnSpc>
              <a:spcBef>
                <a:spcPts val="600"/>
              </a:spcBef>
            </a:pPr>
            <a:r>
              <a:rPr lang="es-ES" dirty="0" smtClean="0"/>
              <a:t>Actividades preventivas:</a:t>
            </a:r>
          </a:p>
          <a:p>
            <a:pPr lvl="2">
              <a:lnSpc>
                <a:spcPct val="114000"/>
              </a:lnSpc>
              <a:spcBef>
                <a:spcPts val="600"/>
              </a:spcBef>
            </a:pPr>
            <a:r>
              <a:rPr lang="es-ES" dirty="0" smtClean="0"/>
              <a:t>Entrevista</a:t>
            </a:r>
          </a:p>
          <a:p>
            <a:pPr lvl="2">
              <a:lnSpc>
                <a:spcPct val="114000"/>
              </a:lnSpc>
              <a:spcBef>
                <a:spcPts val="600"/>
              </a:spcBef>
            </a:pPr>
            <a:r>
              <a:rPr lang="es-ES" dirty="0" smtClean="0"/>
              <a:t>Exploración</a:t>
            </a:r>
          </a:p>
          <a:p>
            <a:pPr lvl="2">
              <a:lnSpc>
                <a:spcPct val="114000"/>
              </a:lnSpc>
              <a:spcBef>
                <a:spcPts val="600"/>
              </a:spcBef>
            </a:pPr>
            <a:r>
              <a:rPr lang="es-ES" dirty="0" smtClean="0"/>
              <a:t>Consejo</a:t>
            </a:r>
          </a:p>
          <a:p>
            <a:pPr lvl="2">
              <a:lnSpc>
                <a:spcPct val="114000"/>
              </a:lnSpc>
              <a:spcBef>
                <a:spcPts val="600"/>
              </a:spcBef>
            </a:pPr>
            <a:r>
              <a:rPr lang="es-ES" dirty="0" smtClean="0"/>
              <a:t>Vacunación</a:t>
            </a:r>
            <a:endParaRPr lang="es-ES" dirty="0"/>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77125" y="4384378"/>
            <a:ext cx="1896772"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2880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Actividades preventivas</a:t>
            </a:r>
            <a:endParaRPr lang="es-ES"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153927"/>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graphicFrame>
        <p:nvGraphicFramePr>
          <p:cNvPr id="2" name="1 Marcador de contenido"/>
          <p:cNvGraphicFramePr>
            <a:graphicFrameLocks noGrp="1"/>
          </p:cNvGraphicFramePr>
          <p:nvPr>
            <p:ph idx="1"/>
            <p:extLst>
              <p:ext uri="{D42A27DB-BD31-4B8C-83A1-F6EECF244321}">
                <p14:modId xmlns:p14="http://schemas.microsoft.com/office/powerpoint/2010/main" val="2779839947"/>
              </p:ext>
            </p:extLst>
          </p:nvPr>
        </p:nvGraphicFramePr>
        <p:xfrm>
          <a:off x="585928" y="1117600"/>
          <a:ext cx="7693676" cy="4003040"/>
        </p:xfrm>
        <a:graphic>
          <a:graphicData uri="http://schemas.openxmlformats.org/drawingml/2006/table">
            <a:tbl>
              <a:tblPr firstRow="1" bandRow="1">
                <a:tableStyleId>{5C22544A-7EE6-4342-B048-85BDC9FD1C3A}</a:tableStyleId>
              </a:tblPr>
              <a:tblGrid>
                <a:gridCol w="1416492"/>
                <a:gridCol w="2430346"/>
                <a:gridCol w="1923419"/>
                <a:gridCol w="1923419"/>
              </a:tblGrid>
              <a:tr h="370840">
                <a:tc>
                  <a:txBody>
                    <a:bodyPr/>
                    <a:lstStyle/>
                    <a:p>
                      <a:r>
                        <a:rPr lang="es-ES" dirty="0" smtClean="0"/>
                        <a:t>Actividad</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smtClean="0"/>
                        <a:t>Hábitos</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smtClean="0"/>
                        <a:t>Riesgos</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smtClean="0"/>
                        <a:t>Estado</a:t>
                      </a:r>
                      <a:r>
                        <a:rPr lang="es-ES" baseline="0" dirty="0" smtClean="0"/>
                        <a:t> de salud</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s-ES" sz="1400" dirty="0" smtClean="0"/>
                        <a:t>Entrevista/</a:t>
                      </a:r>
                      <a:r>
                        <a:rPr lang="es-ES" sz="1400" baseline="0" dirty="0" smtClean="0"/>
                        <a:t> Consejo</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smtClean="0"/>
                        <a:t>Alimentación</a:t>
                      </a:r>
                    </a:p>
                    <a:p>
                      <a:r>
                        <a:rPr lang="es-ES" sz="1400" dirty="0" smtClean="0"/>
                        <a:t>Ejercicio</a:t>
                      </a:r>
                    </a:p>
                    <a:p>
                      <a:r>
                        <a:rPr lang="es-ES" sz="1400" dirty="0" smtClean="0"/>
                        <a:t>Rendimiento escolar</a:t>
                      </a:r>
                    </a:p>
                    <a:p>
                      <a:r>
                        <a:rPr lang="es-ES" sz="1400" dirty="0" smtClean="0"/>
                        <a:t>Relaciones amigos y familiares</a:t>
                      </a:r>
                    </a:p>
                    <a:p>
                      <a:r>
                        <a:rPr lang="es-ES" sz="1400" dirty="0" err="1" smtClean="0"/>
                        <a:t>Fotoprotección</a:t>
                      </a:r>
                      <a:endParaRPr lang="es-ES" sz="1400" dirty="0" smtClean="0"/>
                    </a:p>
                    <a:p>
                      <a:r>
                        <a:rPr lang="es-ES" sz="1400" dirty="0" smtClean="0"/>
                        <a:t>Cepillado dental</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smtClean="0"/>
                        <a:t>Tabaco</a:t>
                      </a:r>
                    </a:p>
                    <a:p>
                      <a:r>
                        <a:rPr lang="es-ES" sz="1400" dirty="0" smtClean="0"/>
                        <a:t>Alcohol</a:t>
                      </a:r>
                    </a:p>
                    <a:p>
                      <a:r>
                        <a:rPr lang="es-ES" sz="1400" dirty="0" smtClean="0"/>
                        <a:t>Drogas</a:t>
                      </a:r>
                    </a:p>
                    <a:p>
                      <a:r>
                        <a:rPr lang="es-ES" sz="1400" dirty="0" smtClean="0"/>
                        <a:t>Sedentarismo</a:t>
                      </a:r>
                    </a:p>
                    <a:p>
                      <a:r>
                        <a:rPr lang="es-ES" sz="1400" dirty="0" smtClean="0"/>
                        <a:t>Tecnologías</a:t>
                      </a:r>
                    </a:p>
                    <a:p>
                      <a:r>
                        <a:rPr lang="es-ES" sz="1400" dirty="0" smtClean="0"/>
                        <a:t>Actividad</a:t>
                      </a:r>
                      <a:r>
                        <a:rPr lang="es-ES" sz="1400" baseline="0" dirty="0" smtClean="0"/>
                        <a:t> sexual</a:t>
                      </a:r>
                    </a:p>
                    <a:p>
                      <a:r>
                        <a:rPr lang="es-ES" sz="1400" baseline="0" dirty="0" smtClean="0"/>
                        <a:t>Trastornos alimentarios</a:t>
                      </a:r>
                    </a:p>
                    <a:p>
                      <a:r>
                        <a:rPr lang="es-ES" sz="1400" baseline="0" dirty="0" smtClean="0"/>
                        <a:t>Accidentes</a:t>
                      </a:r>
                      <a:endParaRPr lang="es-ES" sz="1400" dirty="0" smtClean="0"/>
                    </a:p>
                    <a:p>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smtClean="0"/>
                        <a:t>Reglas</a:t>
                      </a:r>
                    </a:p>
                    <a:p>
                      <a:r>
                        <a:rPr lang="es-ES" sz="1400" dirty="0" smtClean="0"/>
                        <a:t>Dolor menstrual</a:t>
                      </a:r>
                    </a:p>
                    <a:p>
                      <a:r>
                        <a:rPr lang="es-ES" sz="1400" dirty="0" smtClean="0"/>
                        <a:t>Trastornos físicos o emocionales</a:t>
                      </a:r>
                    </a:p>
                    <a:p>
                      <a:r>
                        <a:rPr lang="es-ES" sz="1400" dirty="0" smtClean="0"/>
                        <a:t>Sueño</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s-ES" sz="1400" dirty="0" smtClean="0"/>
                        <a:t>Exploración</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smtClean="0"/>
                        <a:t>Peso/Talla/IMC</a:t>
                      </a:r>
                    </a:p>
                    <a:p>
                      <a:r>
                        <a:rPr lang="es-ES" sz="1400" dirty="0" smtClean="0"/>
                        <a:t>Salud bucodental</a:t>
                      </a:r>
                    </a:p>
                    <a:p>
                      <a:r>
                        <a:rPr lang="es-ES" sz="1400" dirty="0" smtClean="0"/>
                        <a:t>Otras</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smtClean="0"/>
                        <a:t>Signos maltrato</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400" dirty="0" smtClean="0"/>
                        <a:t>Tensión arterial</a:t>
                      </a:r>
                    </a:p>
                    <a:p>
                      <a:r>
                        <a:rPr lang="es-ES" sz="1400" dirty="0" smtClean="0"/>
                        <a:t>Grupos</a:t>
                      </a:r>
                      <a:r>
                        <a:rPr lang="es-ES" sz="1400" baseline="0" dirty="0" smtClean="0"/>
                        <a:t> riesgo: colesterol, </a:t>
                      </a:r>
                      <a:r>
                        <a:rPr lang="es-ES" sz="1400" baseline="0" dirty="0" err="1" smtClean="0"/>
                        <a:t>mantoux</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s-ES" sz="1400" dirty="0" smtClean="0"/>
                        <a:t>Vacunación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lang="es-ES" sz="1400" dirty="0" smtClean="0"/>
                        <a:t>Revisión estado </a:t>
                      </a:r>
                      <a:r>
                        <a:rPr lang="es-ES" sz="1400" dirty="0" err="1" smtClean="0"/>
                        <a:t>vacunal</a:t>
                      </a:r>
                      <a:r>
                        <a:rPr lang="es-ES" sz="1400" dirty="0" smtClean="0"/>
                        <a:t> y cumplimentar</a:t>
                      </a:r>
                      <a:r>
                        <a:rPr lang="es-ES" sz="1400" baseline="0" dirty="0" smtClean="0"/>
                        <a:t> calendario vigente</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400" dirty="0"/>
                    </a:p>
                  </a:txBody>
                  <a:tcPr>
                    <a:lnB w="12700" cap="flat" cmpd="sng" algn="ctr">
                      <a:noFill/>
                      <a:prstDash val="solid"/>
                      <a:round/>
                      <a:headEnd type="none" w="med" len="med"/>
                      <a:tailEnd type="none" w="med" len="med"/>
                    </a:lnB>
                  </a:tcPr>
                </a:tc>
                <a:tc hMerge="1">
                  <a:txBody>
                    <a:bodyPr/>
                    <a:lstStyle/>
                    <a:p>
                      <a:endParaRPr lang="es-ES" sz="1400" dirty="0"/>
                    </a:p>
                  </a:txBody>
                  <a:tcPr>
                    <a:lnB w="12700" cap="flat" cmpd="sng" algn="ctr">
                      <a:noFill/>
                      <a:prstDash val="solid"/>
                      <a:round/>
                      <a:headEnd type="none" w="med" len="med"/>
                      <a:tailEnd type="none" w="med" len="med"/>
                    </a:lnB>
                  </a:tcPr>
                </a:tc>
              </a:tr>
              <a:tr h="370840">
                <a:tc>
                  <a:txBody>
                    <a:bodyPr/>
                    <a:lstStyle/>
                    <a:p>
                      <a:r>
                        <a:rPr lang="es-ES" sz="1400" dirty="0" smtClean="0"/>
                        <a:t>Informe de Salud escolar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lang="es-ES" sz="1400" dirty="0" smtClean="0"/>
                        <a:t>En aquellas comunidades</a:t>
                      </a:r>
                      <a:r>
                        <a:rPr lang="es-ES" sz="1400" baseline="0" dirty="0" smtClean="0"/>
                        <a:t> donde se pida</a:t>
                      </a:r>
                      <a:endParaRPr lang="es-E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ES" sz="1400" dirty="0"/>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ES" sz="1400"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75778" y="4592722"/>
            <a:ext cx="1896772"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7595</TotalTime>
  <Words>210</Words>
  <Application>Microsoft Office PowerPoint</Application>
  <PresentationFormat>Presentación en pantalla (4:3)</PresentationFormat>
  <Paragraphs>53</Paragraphs>
  <Slides>3</Slides>
  <Notes>1</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1_White with Blue Bar Segoe Template_TP10286789</vt:lpstr>
      <vt:lpstr>Presentación de PowerPoint</vt:lpstr>
      <vt:lpstr>Programa de Salud Infantil</vt:lpstr>
      <vt:lpstr>Actividades preventivas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13</cp:revision>
  <dcterms:created xsi:type="dcterms:W3CDTF">2016-05-03T15:33:32Z</dcterms:created>
  <dcterms:modified xsi:type="dcterms:W3CDTF">2019-05-15T18:40:27Z</dcterms:modified>
</cp:coreProperties>
</file>