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10/05/2017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5/10/2017 7:47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_tradnl" sz="4400" b="1" dirty="0" smtClean="0"/>
              <a:t>Prurigo simple infantil</a:t>
            </a:r>
          </a:p>
        </p:txBody>
      </p:sp>
      <p:sp>
        <p:nvSpPr>
          <p:cNvPr id="2" name="CuadroTexto 11"/>
          <p:cNvSpPr txBox="1"/>
          <p:nvPr/>
        </p:nvSpPr>
        <p:spPr>
          <a:xfrm>
            <a:off x="1863725" y="3846561"/>
            <a:ext cx="5695950" cy="461665"/>
          </a:xfrm>
          <a:prstGeom prst="rect">
            <a:avLst/>
          </a:prstGeom>
          <a:noFill/>
        </p:spPr>
        <p:txBody>
          <a:bodyPr wrap="square">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José Alberto Macías Pingarrón.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3" name="Imagen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107315" y="4625294"/>
            <a:ext cx="1892223" cy="126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Prurigo simple</a:t>
            </a:r>
          </a:p>
        </p:txBody>
      </p:sp>
      <p:sp>
        <p:nvSpPr>
          <p:cNvPr id="19458" name="Rectangle 3"/>
          <p:cNvSpPr>
            <a:spLocks noGrp="1"/>
          </p:cNvSpPr>
          <p:nvPr>
            <p:ph type="body" idx="1"/>
          </p:nvPr>
        </p:nvSpPr>
        <p:spPr>
          <a:xfrm>
            <a:off x="665163" y="1693996"/>
            <a:ext cx="7813675" cy="3030958"/>
          </a:xfrm>
        </p:spPr>
        <p:txBody>
          <a:bodyPr/>
          <a:lstStyle/>
          <a:p>
            <a:pPr>
              <a:lnSpc>
                <a:spcPct val="114000"/>
              </a:lnSpc>
              <a:spcBef>
                <a:spcPts val="600"/>
              </a:spcBef>
            </a:pPr>
            <a:r>
              <a:rPr lang="es-ES" dirty="0" smtClean="0"/>
              <a:t>Es un reacción </a:t>
            </a:r>
            <a:r>
              <a:rPr lang="es-ES" dirty="0"/>
              <a:t>exagerada</a:t>
            </a:r>
            <a:r>
              <a:rPr lang="es-ES" b="1" dirty="0"/>
              <a:t> </a:t>
            </a:r>
            <a:r>
              <a:rPr lang="es-ES" dirty="0"/>
              <a:t>a las picaduras </a:t>
            </a:r>
            <a:r>
              <a:rPr lang="es-ES" dirty="0" smtClean="0"/>
              <a:t>de insectos </a:t>
            </a:r>
            <a:r>
              <a:rPr lang="es-ES" dirty="0"/>
              <a:t>(chinches, pulgas y mosquitos). </a:t>
            </a:r>
            <a:endParaRPr lang="es-ES" dirty="0" smtClean="0"/>
          </a:p>
          <a:p>
            <a:pPr>
              <a:lnSpc>
                <a:spcPct val="114000"/>
              </a:lnSpc>
              <a:spcBef>
                <a:spcPts val="600"/>
              </a:spcBef>
            </a:pPr>
            <a:r>
              <a:rPr lang="es-ES" dirty="0" smtClean="0"/>
              <a:t>Fundamentalmente ocurre entre </a:t>
            </a:r>
            <a:r>
              <a:rPr lang="es-ES" dirty="0"/>
              <a:t>los 2-7 años de vida, más en niños </a:t>
            </a:r>
            <a:r>
              <a:rPr lang="es-ES" dirty="0" smtClean="0"/>
              <a:t>atópicos.</a:t>
            </a:r>
            <a:endParaRPr lang="es-ES" dirty="0"/>
          </a:p>
          <a:p>
            <a:pPr>
              <a:lnSpc>
                <a:spcPct val="114000"/>
              </a:lnSpc>
              <a:spcBef>
                <a:spcPts val="600"/>
              </a:spcBef>
            </a:pPr>
            <a:r>
              <a:rPr lang="es-ES" dirty="0"/>
              <a:t>M</a:t>
            </a:r>
            <a:r>
              <a:rPr lang="es-ES" dirty="0" smtClean="0"/>
              <a:t>ás </a:t>
            </a:r>
            <a:r>
              <a:rPr lang="es-ES" dirty="0"/>
              <a:t>frecuente en primavera y verano. </a:t>
            </a:r>
            <a:endParaRPr lang="es-ES" sz="36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25294"/>
            <a:ext cx="1892223" cy="126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452803"/>
            <a:ext cx="6699465"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¿Cuáles son sus síntomas?</a:t>
            </a:r>
          </a:p>
        </p:txBody>
      </p:sp>
      <p:sp>
        <p:nvSpPr>
          <p:cNvPr id="19458" name="Rectangle 3"/>
          <p:cNvSpPr>
            <a:spLocks noGrp="1"/>
          </p:cNvSpPr>
          <p:nvPr>
            <p:ph type="body" idx="1"/>
          </p:nvPr>
        </p:nvSpPr>
        <p:spPr>
          <a:xfrm>
            <a:off x="665162" y="1358843"/>
            <a:ext cx="7989441" cy="3522118"/>
          </a:xfrm>
        </p:spPr>
        <p:txBody>
          <a:bodyPr/>
          <a:lstStyle/>
          <a:p>
            <a:pPr>
              <a:lnSpc>
                <a:spcPct val="114000"/>
              </a:lnSpc>
              <a:spcBef>
                <a:spcPts val="600"/>
              </a:spcBef>
            </a:pPr>
            <a:r>
              <a:rPr lang="es-ES" dirty="0" smtClean="0"/>
              <a:t>Provoca ronchas que evolucionan a vesículas, con intenso picor.</a:t>
            </a:r>
          </a:p>
          <a:p>
            <a:pPr>
              <a:lnSpc>
                <a:spcPct val="114000"/>
              </a:lnSpc>
              <a:spcBef>
                <a:spcPts val="600"/>
              </a:spcBef>
            </a:pPr>
            <a:r>
              <a:rPr lang="es-ES" dirty="0" smtClean="0"/>
              <a:t>Localización preferente </a:t>
            </a:r>
            <a:r>
              <a:rPr lang="es-ES" dirty="0" smtClean="0"/>
              <a:t>en zonas descubiertas como antebrazos, muslos,</a:t>
            </a:r>
            <a:r>
              <a:rPr lang="es-ES" dirty="0"/>
              <a:t> </a:t>
            </a:r>
            <a:r>
              <a:rPr lang="es-ES" dirty="0" smtClean="0"/>
              <a:t>piernas, etc. </a:t>
            </a:r>
          </a:p>
          <a:p>
            <a:pPr>
              <a:lnSpc>
                <a:spcPct val="114000"/>
              </a:lnSpc>
              <a:spcBef>
                <a:spcPts val="600"/>
              </a:spcBef>
            </a:pPr>
            <a:r>
              <a:rPr lang="es-ES" dirty="0" smtClean="0"/>
              <a:t>Suelen recurrir los </a:t>
            </a:r>
            <a:r>
              <a:rPr lang="es-ES" dirty="0" smtClean="0"/>
              <a:t>episodios, </a:t>
            </a:r>
            <a:r>
              <a:rPr lang="es-ES" dirty="0" smtClean="0"/>
              <a:t>pero ceden con el tiempo.</a:t>
            </a:r>
            <a:endParaRPr lang="es-ES" sz="36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25294"/>
            <a:ext cx="1892223" cy="1260000"/>
          </a:xfrm>
          <a:prstGeom prst="rect">
            <a:avLst/>
          </a:prstGeom>
        </p:spPr>
      </p:pic>
    </p:spTree>
    <p:extLst>
      <p:ext uri="{BB962C8B-B14F-4D97-AF65-F5344CB8AC3E}">
        <p14:creationId xmlns:p14="http://schemas.microsoft.com/office/powerpoint/2010/main" val="205791087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234950"/>
            <a:ext cx="5645021" cy="664797"/>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lo trato?</a:t>
            </a:r>
          </a:p>
        </p:txBody>
      </p:sp>
      <p:sp>
        <p:nvSpPr>
          <p:cNvPr id="19458" name="Rectangle 3"/>
          <p:cNvSpPr>
            <a:spLocks noGrp="1"/>
          </p:cNvSpPr>
          <p:nvPr>
            <p:ph type="body" idx="1"/>
          </p:nvPr>
        </p:nvSpPr>
        <p:spPr>
          <a:xfrm>
            <a:off x="638174" y="1365674"/>
            <a:ext cx="8334376" cy="5335371"/>
          </a:xfrm>
        </p:spPr>
        <p:txBody>
          <a:bodyPr/>
          <a:lstStyle/>
          <a:p>
            <a:pPr>
              <a:lnSpc>
                <a:spcPct val="114000"/>
              </a:lnSpc>
              <a:spcBef>
                <a:spcPts val="600"/>
              </a:spcBef>
            </a:pPr>
            <a:r>
              <a:rPr lang="es-ES" sz="3000" dirty="0" smtClean="0"/>
              <a:t>Se trata el picor con jarabes</a:t>
            </a:r>
            <a:r>
              <a:rPr lang="es-ES" sz="3000" dirty="0"/>
              <a:t> </a:t>
            </a:r>
            <a:r>
              <a:rPr lang="es-ES" sz="3000" dirty="0" smtClean="0"/>
              <a:t>antihistamínicos.</a:t>
            </a:r>
          </a:p>
          <a:p>
            <a:pPr>
              <a:lnSpc>
                <a:spcPct val="114000"/>
              </a:lnSpc>
              <a:spcBef>
                <a:spcPts val="600"/>
              </a:spcBef>
            </a:pPr>
            <a:r>
              <a:rPr lang="es-ES" sz="3000" dirty="0" smtClean="0"/>
              <a:t>En </a:t>
            </a:r>
            <a:r>
              <a:rPr lang="es-ES" sz="3000" dirty="0" smtClean="0"/>
              <a:t>lesiones </a:t>
            </a:r>
            <a:r>
              <a:rPr lang="es-ES" sz="3000" dirty="0" err="1" smtClean="0"/>
              <a:t>sobreinfectadas</a:t>
            </a:r>
            <a:r>
              <a:rPr lang="es-ES" sz="3000" dirty="0" smtClean="0"/>
              <a:t>, </a:t>
            </a:r>
            <a:r>
              <a:rPr lang="es-ES" sz="3000" dirty="0" smtClean="0"/>
              <a:t>una crema </a:t>
            </a:r>
            <a:r>
              <a:rPr lang="es-ES" sz="3000" dirty="0"/>
              <a:t>de antibiótico </a:t>
            </a:r>
            <a:r>
              <a:rPr lang="es-ES" sz="3000" dirty="0" smtClean="0"/>
              <a:t>tópico; </a:t>
            </a:r>
            <a:r>
              <a:rPr lang="es-ES" sz="3000" dirty="0" smtClean="0"/>
              <a:t>corticoides tópicos si tiene gran inflamación.</a:t>
            </a:r>
          </a:p>
          <a:p>
            <a:pPr>
              <a:lnSpc>
                <a:spcPct val="114000"/>
              </a:lnSpc>
              <a:spcBef>
                <a:spcPts val="600"/>
              </a:spcBef>
            </a:pPr>
            <a:r>
              <a:rPr lang="es-ES" sz="3000" dirty="0" smtClean="0"/>
              <a:t>Como medidas preventivas:</a:t>
            </a:r>
          </a:p>
          <a:p>
            <a:pPr lvl="1">
              <a:lnSpc>
                <a:spcPct val="100000"/>
              </a:lnSpc>
              <a:spcBef>
                <a:spcPts val="600"/>
              </a:spcBef>
            </a:pPr>
            <a:r>
              <a:rPr lang="es-ES" dirty="0" smtClean="0"/>
              <a:t>Evitar </a:t>
            </a:r>
            <a:r>
              <a:rPr lang="es-ES" dirty="0"/>
              <a:t>el contacto con insectos o animales portadores. </a:t>
            </a:r>
          </a:p>
          <a:p>
            <a:pPr lvl="1">
              <a:lnSpc>
                <a:spcPct val="100000"/>
              </a:lnSpc>
              <a:spcBef>
                <a:spcPts val="600"/>
              </a:spcBef>
            </a:pPr>
            <a:r>
              <a:rPr lang="es-ES" dirty="0" smtClean="0"/>
              <a:t>Medidas </a:t>
            </a:r>
            <a:r>
              <a:rPr lang="es-ES" dirty="0"/>
              <a:t>físicas (prendas protectoras, </a:t>
            </a:r>
            <a:r>
              <a:rPr lang="es-ES" dirty="0" smtClean="0"/>
              <a:t>              redes</a:t>
            </a:r>
            <a:r>
              <a:rPr lang="es-ES" dirty="0"/>
              <a:t>, mosquiteras…) y repelentes.</a:t>
            </a:r>
          </a:p>
          <a:p>
            <a:pPr lvl="0">
              <a:lnSpc>
                <a:spcPct val="114000"/>
              </a:lnSpc>
              <a:spcBef>
                <a:spcPts val="600"/>
              </a:spcBef>
            </a:pPr>
            <a:endParaRPr lang="es-ES" sz="36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07315" y="4625294"/>
            <a:ext cx="1892223" cy="1260000"/>
          </a:xfrm>
          <a:prstGeom prst="rect">
            <a:avLst/>
          </a:prstGeom>
        </p:spPr>
      </p:pic>
    </p:spTree>
    <p:extLst>
      <p:ext uri="{BB962C8B-B14F-4D97-AF65-F5344CB8AC3E}">
        <p14:creationId xmlns:p14="http://schemas.microsoft.com/office/powerpoint/2010/main" val="30421476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202</Words>
  <Application>Microsoft Office PowerPoint</Application>
  <PresentationFormat>Presentación en pantalla (4:3)</PresentationFormat>
  <Paragraphs>24</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Prurigo simple</vt:lpstr>
      <vt:lpstr>¿Cuáles son sus síntomas?</vt:lpstr>
      <vt:lpstr>¿Cómo lo trato?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Juan José Morell Bernabé</cp:lastModifiedBy>
  <cp:revision>23</cp:revision>
  <dcterms:created xsi:type="dcterms:W3CDTF">2016-05-03T15:33:32Z</dcterms:created>
  <dcterms:modified xsi:type="dcterms:W3CDTF">2017-05-10T17:51:19Z</dcterms:modified>
</cp:coreProperties>
</file>