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26/03/2019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3/26/2019 7:59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gif"/><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gif"/><Relationship Id="rId1" Type="http://schemas.openxmlformats.org/officeDocument/2006/relationships/slideLayout" Target="../slideLayouts/slideLayout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EL JUEGO DEL RECIÉN NACIDO</a:t>
            </a:r>
            <a:endParaRPr lang="es-ES" sz="4400" dirty="0">
              <a:solidFill>
                <a:srgbClr val="000000"/>
              </a:solidFill>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María Alfaro González.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4750" y="4270863"/>
            <a:ext cx="1008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21788" y="1027968"/>
            <a:ext cx="7137887"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¿Es bueno jugar con el recién nacido?</a:t>
            </a:r>
          </a:p>
        </p:txBody>
      </p:sp>
      <p:sp>
        <p:nvSpPr>
          <p:cNvPr id="19458" name="Rectangle 3"/>
          <p:cNvSpPr>
            <a:spLocks noGrp="1"/>
          </p:cNvSpPr>
          <p:nvPr>
            <p:ph type="body" idx="1"/>
          </p:nvPr>
        </p:nvSpPr>
        <p:spPr>
          <a:xfrm>
            <a:off x="703262" y="2334586"/>
            <a:ext cx="7813675" cy="2419124"/>
          </a:xfrm>
        </p:spPr>
        <p:txBody>
          <a:bodyPr/>
          <a:lstStyle/>
          <a:p>
            <a:pPr algn="just" eaLnBrk="1" hangingPunct="1">
              <a:buBlip>
                <a:blip r:embed="rId2"/>
              </a:buBlip>
            </a:pPr>
            <a:r>
              <a:rPr lang="es-ES" sz="2400" dirty="0"/>
              <a:t>El juego es la principal forma de comunicación del bebé con el mundo que le rodea. </a:t>
            </a:r>
          </a:p>
          <a:p>
            <a:pPr algn="just" eaLnBrk="1" hangingPunct="1">
              <a:buBlip>
                <a:blip r:embed="rId2"/>
              </a:buBlip>
            </a:pPr>
            <a:endParaRPr lang="es-ES" sz="2400" dirty="0"/>
          </a:p>
          <a:p>
            <a:pPr algn="just" eaLnBrk="1" hangingPunct="1">
              <a:buBlip>
                <a:blip r:embed="rId2"/>
              </a:buBlip>
            </a:pPr>
            <a:r>
              <a:rPr lang="es-ES" sz="2400" dirty="0"/>
              <a:t>Una de las primeras cosas que aprende es el contacto con su mamá.</a:t>
            </a:r>
          </a:p>
          <a:p>
            <a:pPr eaLnBrk="1" hangingPunct="1">
              <a:buBlip>
                <a:blip r:embed="rId2"/>
              </a:buBlip>
            </a:pPr>
            <a:endParaRPr lang="es-ES" sz="1800" dirty="0"/>
          </a:p>
          <a:p>
            <a:pPr marL="0" indent="0" eaLnBrk="1" hangingPunct="1">
              <a:buNone/>
            </a:pPr>
            <a:endParaRPr lang="es-ES" sz="1800" dirty="0"/>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4750" y="4270863"/>
            <a:ext cx="1008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69277" y="1250097"/>
            <a:ext cx="8382000" cy="609398"/>
          </a:xfrm>
        </p:spPr>
        <p:txBody>
          <a:bodyPr/>
          <a:lstStyle/>
          <a:p>
            <a:r>
              <a:rPr lang="es-ES" sz="4400" dirty="0"/>
              <a:t>¿Cuándo se debe jugar con el bebé?</a:t>
            </a:r>
          </a:p>
        </p:txBody>
      </p:sp>
      <p:sp>
        <p:nvSpPr>
          <p:cNvPr id="3" name="2 Marcador de texto"/>
          <p:cNvSpPr>
            <a:spLocks noGrp="1"/>
          </p:cNvSpPr>
          <p:nvPr>
            <p:ph type="body" sz="quarter" idx="10"/>
          </p:nvPr>
        </p:nvSpPr>
        <p:spPr>
          <a:xfrm>
            <a:off x="617538" y="2841768"/>
            <a:ext cx="8382000" cy="1877437"/>
          </a:xfrm>
        </p:spPr>
        <p:txBody>
          <a:bodyPr/>
          <a:lstStyle/>
          <a:p>
            <a:r>
              <a:rPr lang="es-ES" sz="2800" dirty="0"/>
              <a:t>El ambiente debe ser agradable</a:t>
            </a:r>
            <a:r>
              <a:rPr lang="es-ES" sz="2800" dirty="0" smtClean="0"/>
              <a:t>.</a:t>
            </a:r>
          </a:p>
          <a:p>
            <a:endParaRPr lang="es-ES" sz="2800" dirty="0"/>
          </a:p>
          <a:p>
            <a:r>
              <a:rPr lang="es-ES" sz="2800" dirty="0"/>
              <a:t>El bebé debe estar despierto y tranquilo.</a:t>
            </a:r>
          </a:p>
          <a:p>
            <a:endParaRPr lang="es-ES" dirty="0"/>
          </a:p>
        </p:txBody>
      </p:sp>
      <p:pic>
        <p:nvPicPr>
          <p:cNvPr id="4" name="Imagen 4"/>
          <p:cNvPicPr>
            <a:picLocks noChangeAspect="1"/>
          </p:cNvPicPr>
          <p:nvPr/>
        </p:nvPicPr>
        <p:blipFill>
          <a:blip r:embed="rId2"/>
          <a:srcRect/>
          <a:stretch>
            <a:fillRect/>
          </a:stretch>
        </p:blipFill>
        <p:spPr bwMode="auto">
          <a:xfrm>
            <a:off x="7559675" y="234950"/>
            <a:ext cx="1439863" cy="88265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750" y="4270863"/>
            <a:ext cx="1008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304418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567306"/>
            <a:ext cx="8382000" cy="609398"/>
          </a:xfrm>
        </p:spPr>
        <p:txBody>
          <a:bodyPr/>
          <a:lstStyle/>
          <a:p>
            <a:r>
              <a:rPr lang="es-ES" sz="4400" dirty="0"/>
              <a:t>¿Cómo jugar?</a:t>
            </a:r>
          </a:p>
        </p:txBody>
      </p:sp>
      <p:sp>
        <p:nvSpPr>
          <p:cNvPr id="3" name="2 Marcador de texto"/>
          <p:cNvSpPr>
            <a:spLocks noGrp="1"/>
          </p:cNvSpPr>
          <p:nvPr>
            <p:ph type="body" sz="quarter" idx="10"/>
          </p:nvPr>
        </p:nvSpPr>
        <p:spPr>
          <a:xfrm>
            <a:off x="0" y="1567540"/>
            <a:ext cx="8663354" cy="3619452"/>
          </a:xfrm>
        </p:spPr>
        <p:txBody>
          <a:bodyPr/>
          <a:lstStyle/>
          <a:p>
            <a:pPr lvl="2" algn="just" eaLnBrk="1" hangingPunct="1">
              <a:buBlip>
                <a:blip r:embed="rId2"/>
              </a:buBlip>
            </a:pPr>
            <a:r>
              <a:rPr lang="es-ES" sz="2000" dirty="0"/>
              <a:t>Juguetes de colores fuertes como rojo, negro o blanco, con curvas y simetría estimulan la visión. </a:t>
            </a:r>
          </a:p>
          <a:p>
            <a:pPr lvl="2" algn="just" eaLnBrk="1" hangingPunct="1">
              <a:buBlip>
                <a:blip r:embed="rId2"/>
              </a:buBlip>
            </a:pPr>
            <a:r>
              <a:rPr lang="es-ES" sz="2000" dirty="0"/>
              <a:t>Muestre un juguete a 20-30 cm y muévalo para que su bebé lo siga. También puede utilizar un sonajero. </a:t>
            </a:r>
          </a:p>
          <a:p>
            <a:pPr lvl="2" algn="just" eaLnBrk="1" hangingPunct="1">
              <a:buBlip>
                <a:blip r:embed="rId2"/>
              </a:buBlip>
            </a:pPr>
            <a:r>
              <a:rPr lang="es-ES" sz="2000" dirty="0"/>
              <a:t>Ponga música relajante o una nana y mézalo suavemente. Estimulará su oído y sentido del equilibrio. </a:t>
            </a:r>
          </a:p>
          <a:p>
            <a:pPr lvl="2" algn="just" eaLnBrk="1" hangingPunct="1">
              <a:buBlip>
                <a:blip r:embed="rId2"/>
              </a:buBlip>
            </a:pPr>
            <a:r>
              <a:rPr lang="es-ES" sz="2000" dirty="0"/>
              <a:t>Acaricia a su bebé para estimular el sentido del tacto y fortalecer sus músculos. </a:t>
            </a:r>
          </a:p>
          <a:p>
            <a:pPr lvl="2" algn="just" eaLnBrk="1" hangingPunct="1">
              <a:buBlip>
                <a:blip r:embed="rId2"/>
              </a:buBlip>
            </a:pPr>
            <a:r>
              <a:rPr lang="es-ES" sz="2000" dirty="0"/>
              <a:t>Juegue con sus manitas y sus pies para que el bebé lo apriete. </a:t>
            </a:r>
          </a:p>
          <a:p>
            <a:pPr lvl="2" algn="just" eaLnBrk="1" hangingPunct="1">
              <a:buBlip>
                <a:blip r:embed="rId2"/>
              </a:buBlip>
            </a:pPr>
            <a:r>
              <a:rPr lang="es-ES" sz="2000" dirty="0"/>
              <a:t>Hable a su bebé con frecuencia, sonríale y haga muecas.</a:t>
            </a:r>
          </a:p>
          <a:p>
            <a:pPr algn="just">
              <a:buBlip>
                <a:blip r:embed="rId2"/>
              </a:buBlip>
            </a:pPr>
            <a:endParaRPr lang="es-ES" dirty="0"/>
          </a:p>
        </p:txBody>
      </p:sp>
      <p:sp>
        <p:nvSpPr>
          <p:cNvPr id="4" name="3 Rectángulo"/>
          <p:cNvSpPr/>
          <p:nvPr/>
        </p:nvSpPr>
        <p:spPr>
          <a:xfrm>
            <a:off x="574429" y="5321497"/>
            <a:ext cx="5955323" cy="369332"/>
          </a:xfrm>
          <a:prstGeom prst="rect">
            <a:avLst/>
          </a:prstGeom>
        </p:spPr>
        <p:txBody>
          <a:bodyPr wrap="square">
            <a:spAutoFit/>
          </a:bodyPr>
          <a:lstStyle/>
          <a:p>
            <a:r>
              <a:rPr lang="es-ES" b="1" dirty="0">
                <a:solidFill>
                  <a:srgbClr val="FF0000"/>
                </a:solidFill>
              </a:rPr>
              <a:t>Para jugar con su bebé hay que estimular sus cinco sentidos</a:t>
            </a:r>
            <a:r>
              <a:rPr lang="es-ES" dirty="0"/>
              <a:t>. </a:t>
            </a:r>
          </a:p>
        </p:txBody>
      </p:sp>
      <p:pic>
        <p:nvPicPr>
          <p:cNvPr id="5"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77150" y="4430829"/>
            <a:ext cx="1008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6147458"/>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7531</TotalTime>
  <Words>287</Words>
  <Application>Microsoft Office PowerPoint</Application>
  <PresentationFormat>Presentación en pantalla (4:3)</PresentationFormat>
  <Paragraphs>24</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1_White with Blue Bar Segoe Template_TP10286789</vt:lpstr>
      <vt:lpstr>Presentación de PowerPoint</vt:lpstr>
      <vt:lpstr>¿Es bueno jugar con el recién nacido?</vt:lpstr>
      <vt:lpstr>¿Cuándo se debe jugar con el bebé?</vt:lpstr>
      <vt:lpstr>¿Cómo jugar?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13</cp:revision>
  <dcterms:created xsi:type="dcterms:W3CDTF">2016-05-03T15:33:32Z</dcterms:created>
  <dcterms:modified xsi:type="dcterms:W3CDTF">2019-03-26T19:05:50Z</dcterms:modified>
</cp:coreProperties>
</file>