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8"/>
  </p:notesMasterIdLst>
  <p:sldIdLst>
    <p:sldId id="256" r:id="rId3"/>
    <p:sldId id="257" r:id="rId4"/>
    <p:sldId id="258" r:id="rId5"/>
    <p:sldId id="259" r:id="rId6"/>
    <p:sldId id="26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lIns="0" tIns="0" rIns="0" bIns="0"/>
          <a:lstStyle/>
          <a:p>
            <a:r>
              <a:rPr lang="es-ES" sz="2000" b="0" strike="noStrike" spc="-1">
                <a:solidFill>
                  <a:srgbClr val="000000"/>
                </a:solidFill>
                <a:uFill>
                  <a:solidFill>
                    <a:srgbClr val="FFFFFF"/>
                  </a:solidFill>
                </a:uFill>
                <a:latin typeface="Arial"/>
              </a:rPr>
              <a:t>Pulse para editar el formato de las notas</a:t>
            </a:r>
          </a:p>
        </p:txBody>
      </p:sp>
      <p:sp>
        <p:nvSpPr>
          <p:cNvPr id="75" name="PlaceHolder 2"/>
          <p:cNvSpPr>
            <a:spLocks noGrp="1"/>
          </p:cNvSpPr>
          <p:nvPr>
            <p:ph type="hdr"/>
          </p:nvPr>
        </p:nvSpPr>
        <p:spPr>
          <a:xfrm>
            <a:off x="0" y="0"/>
            <a:ext cx="3280680" cy="534240"/>
          </a:xfrm>
          <a:prstGeom prst="rect">
            <a:avLst/>
          </a:prstGeom>
        </p:spPr>
        <p:txBody>
          <a:bodyPr lIns="0" tIns="0" rIns="0" bIns="0"/>
          <a:lstStyle/>
          <a:p>
            <a:r>
              <a:rPr lang="es-ES" sz="1400" b="0" strike="noStrike" spc="-1">
                <a:solidFill>
                  <a:srgbClr val="000000"/>
                </a:solidFill>
                <a:uFill>
                  <a:solidFill>
                    <a:srgbClr val="FFFFFF"/>
                  </a:solidFill>
                </a:uFill>
                <a:latin typeface="Times New Roman"/>
              </a:rPr>
              <a:t>&lt;cabecera&gt;</a:t>
            </a:r>
          </a:p>
        </p:txBody>
      </p:sp>
      <p:sp>
        <p:nvSpPr>
          <p:cNvPr id="76" name="PlaceHolder 3"/>
          <p:cNvSpPr>
            <a:spLocks noGrp="1"/>
          </p:cNvSpPr>
          <p:nvPr>
            <p:ph type="dt"/>
          </p:nvPr>
        </p:nvSpPr>
        <p:spPr>
          <a:xfrm>
            <a:off x="4278960" y="0"/>
            <a:ext cx="3280680" cy="534240"/>
          </a:xfrm>
          <a:prstGeom prst="rect">
            <a:avLst/>
          </a:prstGeom>
        </p:spPr>
        <p:txBody>
          <a:bodyPr lIns="0" tIns="0" rIns="0" bIns="0"/>
          <a:lstStyle/>
          <a:p>
            <a:pPr algn="r"/>
            <a:r>
              <a:rPr lang="es-ES" sz="1400" b="0" strike="noStrike" spc="-1">
                <a:solidFill>
                  <a:srgbClr val="000000"/>
                </a:solidFill>
                <a:uFill>
                  <a:solidFill>
                    <a:srgbClr val="FFFFFF"/>
                  </a:solidFill>
                </a:uFill>
                <a:latin typeface="Times New Roman"/>
              </a:rPr>
              <a:t>&lt;fecha/hora&gt;</a:t>
            </a:r>
          </a:p>
        </p:txBody>
      </p:sp>
      <p:sp>
        <p:nvSpPr>
          <p:cNvPr id="77" name="PlaceHolder 4"/>
          <p:cNvSpPr>
            <a:spLocks noGrp="1"/>
          </p:cNvSpPr>
          <p:nvPr>
            <p:ph type="ftr"/>
          </p:nvPr>
        </p:nvSpPr>
        <p:spPr>
          <a:xfrm>
            <a:off x="0" y="10157400"/>
            <a:ext cx="3280680" cy="534240"/>
          </a:xfrm>
          <a:prstGeom prst="rect">
            <a:avLst/>
          </a:prstGeom>
        </p:spPr>
        <p:txBody>
          <a:bodyPr lIns="0" tIns="0" rIns="0" bIns="0" anchor="b"/>
          <a:lstStyle/>
          <a:p>
            <a:r>
              <a:rPr lang="es-ES" sz="1400" b="0" strike="noStrike" spc="-1">
                <a:solidFill>
                  <a:srgbClr val="000000"/>
                </a:solidFill>
                <a:uFill>
                  <a:solidFill>
                    <a:srgbClr val="FFFFFF"/>
                  </a:solidFill>
                </a:uFill>
                <a:latin typeface="Times New Roman"/>
              </a:rPr>
              <a:t>&lt;pie de página&gt;</a:t>
            </a:r>
          </a:p>
        </p:txBody>
      </p:sp>
      <p:sp>
        <p:nvSpPr>
          <p:cNvPr id="78" name="PlaceHolder 5"/>
          <p:cNvSpPr>
            <a:spLocks noGrp="1"/>
          </p:cNvSpPr>
          <p:nvPr>
            <p:ph type="sldNum"/>
          </p:nvPr>
        </p:nvSpPr>
        <p:spPr>
          <a:xfrm>
            <a:off x="4278960" y="10157400"/>
            <a:ext cx="3280680" cy="534240"/>
          </a:xfrm>
          <a:prstGeom prst="rect">
            <a:avLst/>
          </a:prstGeom>
        </p:spPr>
        <p:txBody>
          <a:bodyPr lIns="0" tIns="0" rIns="0" bIns="0" anchor="b"/>
          <a:lstStyle/>
          <a:p>
            <a:pPr algn="r"/>
            <a:fld id="{CB50E925-BAC6-4E79-8DD9-3B9EDF3BE736}" type="slidenum">
              <a:rPr lang="es-ES" sz="1400" b="0" strike="noStrike" spc="-1">
                <a:solidFill>
                  <a:srgbClr val="000000"/>
                </a:solidFill>
                <a:uFill>
                  <a:solidFill>
                    <a:srgbClr val="FFFFFF"/>
                  </a:solidFill>
                </a:uFill>
                <a:latin typeface="Times New Roman"/>
              </a:rPr>
              <a:t>‹Nº›</a:t>
            </a:fld>
            <a:endParaRPr lang="es-E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09563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type="body"/>
          </p:nvPr>
        </p:nvSpPr>
        <p:spPr>
          <a:xfrm>
            <a:off x="685800" y="4400640"/>
            <a:ext cx="5484960" cy="3598920"/>
          </a:xfrm>
          <a:prstGeom prst="rect">
            <a:avLst/>
          </a:prstGeom>
        </p:spPr>
        <p:txBody>
          <a:bodyPr lIns="0" tIns="0" rIns="0" bIns="0"/>
          <a:lstStyle/>
          <a:p>
            <a:endParaRPr lang="es-ES" sz="2000" b="0" strike="noStrike" spc="-1">
              <a:solidFill>
                <a:srgbClr val="000000"/>
              </a:solidFill>
              <a:uFill>
                <a:solidFill>
                  <a:srgbClr val="FFFFFF"/>
                </a:solidFill>
              </a:uFill>
              <a:latin typeface="Arial"/>
            </a:endParaRPr>
          </a:p>
        </p:txBody>
      </p:sp>
      <p:sp>
        <p:nvSpPr>
          <p:cNvPr id="115" name="CustomShape 2"/>
          <p:cNvSpPr/>
          <p:nvPr/>
        </p:nvSpPr>
        <p:spPr>
          <a:xfrm>
            <a:off x="0" y="0"/>
            <a:ext cx="2970360" cy="457200"/>
          </a:xfrm>
          <a:prstGeom prst="rect">
            <a:avLst/>
          </a:prstGeom>
          <a:noFill/>
          <a:ln>
            <a:noFill/>
          </a:ln>
        </p:spPr>
        <p:style>
          <a:lnRef idx="0">
            <a:scrgbClr r="0" g="0" b="0"/>
          </a:lnRef>
          <a:fillRef idx="0">
            <a:scrgbClr r="0" g="0" b="0"/>
          </a:fillRef>
          <a:effectRef idx="0">
            <a:scrgbClr r="0" g="0" b="0"/>
          </a:effectRef>
          <a:fontRef idx="minor"/>
        </p:style>
      </p:sp>
      <p:sp>
        <p:nvSpPr>
          <p:cNvPr id="116" name="CustomShape 3"/>
          <p:cNvSpPr/>
          <p:nvPr/>
        </p:nvSpPr>
        <p:spPr>
          <a:xfrm>
            <a:off x="3884760" y="0"/>
            <a:ext cx="2970360" cy="457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fld id="{89B6554D-0540-493A-B485-A16DE9341FFA}" type="datetime">
              <a:rPr lang="es-ES" sz="1200" b="0" strike="noStrike" spc="-1">
                <a:solidFill>
                  <a:srgbClr val="000000"/>
                </a:solidFill>
                <a:uFill>
                  <a:solidFill>
                    <a:srgbClr val="FFFFFF"/>
                  </a:solidFill>
                </a:uFill>
                <a:latin typeface="Times New Roman"/>
              </a:rPr>
              <a:t>26/03/2019</a:t>
            </a:fld>
            <a:r>
              <a:rPr lang="es-ES" sz="1200" b="0" strike="noStrike" spc="-1">
                <a:solidFill>
                  <a:srgbClr val="000000"/>
                </a:solidFill>
                <a:uFill>
                  <a:solidFill>
                    <a:srgbClr val="FFFFFF"/>
                  </a:solidFill>
                </a:uFill>
                <a:latin typeface="Times New Roman"/>
              </a:rPr>
              <a:t> </a:t>
            </a:r>
            <a:fld id="{57F258D4-BA69-4C65-9C83-1F50CFD087EB}" type="datetime12">
              <a:rPr lang="es-ES" sz="1200" b="0" strike="noStrike" spc="-1">
                <a:solidFill>
                  <a:srgbClr val="000000"/>
                </a:solidFill>
                <a:uFill>
                  <a:solidFill>
                    <a:srgbClr val="FFFFFF"/>
                  </a:solidFill>
                </a:uFill>
                <a:latin typeface="Times New Roman"/>
              </a:rPr>
              <a:t>10:01 </a:t>
            </a:fld>
            <a:endParaRPr lang="es-ES" sz="1800" b="0" strike="noStrike" spc="-1">
              <a:solidFill>
                <a:srgbClr val="000000"/>
              </a:solidFill>
              <a:uFill>
                <a:solidFill>
                  <a:srgbClr val="FFFFFF"/>
                </a:solidFill>
              </a:uFill>
              <a:latin typeface="Arial"/>
            </a:endParaRPr>
          </a:p>
        </p:txBody>
      </p:sp>
      <p:sp>
        <p:nvSpPr>
          <p:cNvPr id="117" name="CustomShape 4"/>
          <p:cNvSpPr/>
          <p:nvPr/>
        </p:nvSpPr>
        <p:spPr>
          <a:xfrm>
            <a:off x="0" y="8685360"/>
            <a:ext cx="61707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s-ES" sz="500" b="0" strike="noStrike" spc="-1">
                <a:solidFill>
                  <a:srgbClr val="000000"/>
                </a:solidFill>
                <a:uFill>
                  <a:solidFill>
                    <a:srgbClr val="FFFFFF"/>
                  </a:solidFill>
                </a:uFill>
                <a:latin typeface="Times New Roman"/>
              </a:rPr>
              <a:t>© 2007 Microsoft Corporation. Todos los derechos reservados. Microsoft, Windows, Windows Vista y otros nombres de productos son o podrían ser marcas registradas o marcas comerciales en los EE.UU. u otros países.</a:t>
            </a:r>
            <a:endParaRPr lang="es-ES" sz="1800" b="0" strike="noStrike" spc="-1">
              <a:solidFill>
                <a:srgbClr val="000000"/>
              </a:solidFill>
              <a:uFill>
                <a:solidFill>
                  <a:srgbClr val="FFFFFF"/>
                </a:solidFill>
              </a:uFill>
              <a:latin typeface="Arial"/>
            </a:endParaRPr>
          </a:p>
          <a:p>
            <a:pPr>
              <a:lnSpc>
                <a:spcPct val="100000"/>
              </a:lnSpc>
            </a:pPr>
            <a:r>
              <a:rPr lang="es-ES" sz="500" b="0" strike="noStrike" spc="-1">
                <a:solidFill>
                  <a:srgbClr val="000000"/>
                </a:solidFill>
                <a:uFill>
                  <a:solidFill>
                    <a:srgbClr val="FFFFFF"/>
                  </a:solidFill>
                </a:u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endParaRPr lang="es-ES" sz="1800" b="0" strike="noStrike" spc="-1">
              <a:solidFill>
                <a:srgbClr val="000000"/>
              </a:solidFill>
              <a:uFill>
                <a:solidFill>
                  <a:srgbClr val="FFFFFF"/>
                </a:solidFill>
              </a:uFill>
              <a:latin typeface="Arial"/>
            </a:endParaRPr>
          </a:p>
          <a:p>
            <a:pPr>
              <a:lnSpc>
                <a:spcPct val="100000"/>
              </a:lnSpc>
            </a:pPr>
            <a:r>
              <a:rPr lang="es-ES" sz="500" b="0" strike="noStrike" spc="-1">
                <a:solidFill>
                  <a:srgbClr val="000000"/>
                </a:solidFill>
                <a:uFill>
                  <a:solidFill>
                    <a:srgbClr val="FFFFFF"/>
                  </a:solidFill>
                </a:uFill>
                <a:latin typeface="Times New Roman"/>
              </a:rPr>
              <a:t>MICROSOFT NO FACILITA GARANTÍAS EXPRESAS, IMPLÍCITAS O ESTATUTORIAS EN RELACIÓN A LA INFORMACIÓN CONTENIDA EN ESTA PRESENTACIÓN.</a:t>
            </a:r>
            <a:endParaRPr lang="es-ES" sz="1800" b="0" strike="noStrike" spc="-1">
              <a:solidFill>
                <a:srgbClr val="000000"/>
              </a:solidFill>
              <a:uFill>
                <a:solidFill>
                  <a:srgbClr val="FFFFFF"/>
                </a:solidFill>
              </a:uFill>
              <a:latin typeface="Arial"/>
            </a:endParaRPr>
          </a:p>
          <a:p>
            <a:pPr>
              <a:lnSpc>
                <a:spcPct val="100000"/>
              </a:lnSpc>
            </a:pPr>
            <a:endParaRPr lang="es-ES" sz="1800" b="0" strike="noStrike" spc="-1">
              <a:solidFill>
                <a:srgbClr val="000000"/>
              </a:solidFill>
              <a:uFill>
                <a:solidFill>
                  <a:srgbClr val="FFFFFF"/>
                </a:solidFill>
              </a:uFill>
              <a:latin typeface="Arial"/>
            </a:endParaRPr>
          </a:p>
        </p:txBody>
      </p:sp>
      <p:sp>
        <p:nvSpPr>
          <p:cNvPr id="118" name="CustomShape 5"/>
          <p:cNvSpPr/>
          <p:nvPr/>
        </p:nvSpPr>
        <p:spPr>
          <a:xfrm>
            <a:off x="6172200" y="8685360"/>
            <a:ext cx="68292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FE5DA1D-1D7B-45F3-B6EC-DF70ED6DA771}" type="slidenum">
              <a:rPr lang="es-ES" sz="1200" b="0" strike="noStrike" spc="-1">
                <a:solidFill>
                  <a:srgbClr val="000000"/>
                </a:solidFill>
                <a:uFill>
                  <a:solidFill>
                    <a:srgbClr val="FFFFFF"/>
                  </a:solidFill>
                </a:uFill>
                <a:latin typeface="Times New Roman"/>
              </a:rPr>
              <a:t>1</a:t>
            </a:fld>
            <a:endParaRPr lang="es-ES" sz="18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45720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pic>
        <p:nvPicPr>
          <p:cNvPr id="35" name="Imagen 34"/>
          <p:cNvPicPr/>
          <p:nvPr/>
        </p:nvPicPr>
        <p:blipFill>
          <a:blip r:embed="rId2"/>
          <a:stretch/>
        </p:blipFill>
        <p:spPr>
          <a:xfrm>
            <a:off x="2079000" y="1604520"/>
            <a:ext cx="4984920" cy="3977280"/>
          </a:xfrm>
          <a:prstGeom prst="rect">
            <a:avLst/>
          </a:prstGeom>
          <a:ln>
            <a:noFill/>
          </a:ln>
        </p:spPr>
      </p:pic>
      <p:pic>
        <p:nvPicPr>
          <p:cNvPr id="36" name="Imagen 35"/>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1" name="PlaceHolder 3"/>
          <p:cNvSpPr>
            <a:spLocks noGrp="1"/>
          </p:cNvSpPr>
          <p:nvPr>
            <p:ph type="body"/>
          </p:nvPr>
        </p:nvSpPr>
        <p:spPr>
          <a:xfrm>
            <a:off x="45720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2" name="PlaceHolder 4"/>
          <p:cNvSpPr>
            <a:spLocks noGrp="1"/>
          </p:cNvSpPr>
          <p:nvPr>
            <p:ph type="body"/>
          </p:nvPr>
        </p:nvSpPr>
        <p:spPr>
          <a:xfrm>
            <a:off x="467424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7" name="PlaceHolder 4"/>
          <p:cNvSpPr>
            <a:spLocks noGrp="1"/>
          </p:cNvSpPr>
          <p:nvPr>
            <p:ph type="body"/>
          </p:nvPr>
        </p:nvSpPr>
        <p:spPr>
          <a:xfrm>
            <a:off x="467424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8" name="PlaceHolder 5"/>
          <p:cNvSpPr>
            <a:spLocks noGrp="1"/>
          </p:cNvSpPr>
          <p:nvPr>
            <p:ph type="body"/>
          </p:nvPr>
        </p:nvSpPr>
        <p:spPr>
          <a:xfrm>
            <a:off x="45720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pic>
        <p:nvPicPr>
          <p:cNvPr id="72" name="Imagen 71"/>
          <p:cNvPicPr/>
          <p:nvPr/>
        </p:nvPicPr>
        <p:blipFill>
          <a:blip r:embed="rId2"/>
          <a:stretch/>
        </p:blipFill>
        <p:spPr>
          <a:xfrm>
            <a:off x="2079000" y="1604520"/>
            <a:ext cx="4984920" cy="3977280"/>
          </a:xfrm>
          <a:prstGeom prst="rect">
            <a:avLst/>
          </a:prstGeom>
          <a:ln>
            <a:noFill/>
          </a:ln>
        </p:spPr>
      </p:pic>
      <p:pic>
        <p:nvPicPr>
          <p:cNvPr id="73" name="Imagen 72"/>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45720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467424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3" name="Picture 25"/>
          <p:cNvPicPr/>
          <p:nvPr/>
        </p:nvPicPr>
        <p:blipFill>
          <a:blip r:embed="rId15"/>
          <a:stretch/>
        </p:blipFill>
        <p:spPr>
          <a:xfrm>
            <a:off x="-15840" y="6006960"/>
            <a:ext cx="9158400" cy="847800"/>
          </a:xfrm>
          <a:prstGeom prst="rect">
            <a:avLst/>
          </a:prstGeom>
          <a:ln w="9360">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s-ES" sz="4400" b="0" strike="noStrike" spc="-1">
                <a:solidFill>
                  <a:srgbClr val="000000"/>
                </a:solidFill>
                <a:uFill>
                  <a:solidFill>
                    <a:srgbClr val="FFFFFF"/>
                  </a:solidFill>
                </a:uFill>
                <a:latin typeface="Arial"/>
              </a:rPr>
              <a:t>Pulse para editar el formato del texto de título</a:t>
            </a:r>
          </a:p>
        </p:txBody>
      </p:sp>
      <p:sp>
        <p:nvSpPr>
          <p:cNvPr id="2"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s-ES" sz="32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2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2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20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29FCF"/>
        </a:solidFill>
        <a:effectLst/>
      </p:bgPr>
    </p:bg>
    <p:spTree>
      <p:nvGrpSpPr>
        <p:cNvPr id="1" name=""/>
        <p:cNvGrpSpPr/>
        <p:nvPr/>
      </p:nvGrpSpPr>
      <p:grpSpPr>
        <a:xfrm>
          <a:off x="0" y="0"/>
          <a:ext cx="0" cy="0"/>
          <a:chOff x="0" y="0"/>
          <a:chExt cx="0" cy="0"/>
        </a:xfrm>
      </p:grpSpPr>
      <p:pic>
        <p:nvPicPr>
          <p:cNvPr id="37" name="Picture 25"/>
          <p:cNvPicPr/>
          <p:nvPr/>
        </p:nvPicPr>
        <p:blipFill>
          <a:blip r:embed="rId14"/>
          <a:stretch/>
        </p:blipFill>
        <p:spPr>
          <a:xfrm>
            <a:off x="-15840" y="6006960"/>
            <a:ext cx="9158400" cy="847800"/>
          </a:xfrm>
          <a:prstGeom prst="rect">
            <a:avLst/>
          </a:prstGeom>
          <a:ln w="9360">
            <a:noFill/>
          </a:ln>
        </p:spPr>
      </p:pic>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s-ES" sz="4400" b="0" strike="noStrike" spc="-1">
                <a:solidFill>
                  <a:srgbClr val="000000"/>
                </a:solidFill>
                <a:uFill>
                  <a:solidFill>
                    <a:srgbClr val="FFFFFF"/>
                  </a:solidFill>
                </a:uFill>
                <a:latin typeface="Arial"/>
              </a:rPr>
              <a:t>Pulse para editar el formato del texto de título</a:t>
            </a:r>
          </a:p>
        </p:txBody>
      </p:sp>
      <p:sp>
        <p:nvSpPr>
          <p:cNvPr id="39"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s-ES" sz="32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2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2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20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Imagen 3"/>
          <p:cNvPicPr/>
          <p:nvPr/>
        </p:nvPicPr>
        <p:blipFill>
          <a:blip r:embed="rId3"/>
          <a:stretch/>
        </p:blipFill>
        <p:spPr>
          <a:xfrm>
            <a:off x="7524720" y="6330960"/>
            <a:ext cx="1446480" cy="446400"/>
          </a:xfrm>
          <a:prstGeom prst="rect">
            <a:avLst/>
          </a:prstGeom>
          <a:ln w="9360">
            <a:noFill/>
          </a:ln>
        </p:spPr>
      </p:pic>
      <p:pic>
        <p:nvPicPr>
          <p:cNvPr id="80" name="Imagen 4"/>
          <p:cNvPicPr/>
          <p:nvPr/>
        </p:nvPicPr>
        <p:blipFill>
          <a:blip r:embed="rId4"/>
          <a:stretch/>
        </p:blipFill>
        <p:spPr>
          <a:xfrm>
            <a:off x="7559640" y="235080"/>
            <a:ext cx="1438560" cy="881280"/>
          </a:xfrm>
          <a:prstGeom prst="rect">
            <a:avLst/>
          </a:prstGeom>
          <a:ln w="9360">
            <a:noFill/>
          </a:ln>
        </p:spPr>
      </p:pic>
      <p:sp>
        <p:nvSpPr>
          <p:cNvPr id="81" name="CustomShape 1"/>
          <p:cNvSpPr/>
          <p:nvPr/>
        </p:nvSpPr>
        <p:spPr>
          <a:xfrm>
            <a:off x="179280" y="6202440"/>
            <a:ext cx="442944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sp>
        <p:nvSpPr>
          <p:cNvPr id="82" name="CustomShape 2"/>
          <p:cNvSpPr/>
          <p:nvPr/>
        </p:nvSpPr>
        <p:spPr>
          <a:xfrm>
            <a:off x="960480" y="1644479"/>
            <a:ext cx="7221600" cy="1574709"/>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4400" b="1" strike="noStrike" spc="-1" dirty="0">
                <a:solidFill>
                  <a:srgbClr val="000000"/>
                </a:solidFill>
                <a:uFill>
                  <a:solidFill>
                    <a:srgbClr val="FFFFFF"/>
                  </a:solidFill>
                </a:uFill>
                <a:latin typeface="Arial"/>
                <a:ea typeface="DejaVu Sans"/>
              </a:rPr>
              <a:t>Lectura en voz alta, vínculo familiar.</a:t>
            </a:r>
            <a:endParaRPr lang="es-ES" sz="1800" b="0" strike="noStrike" spc="-1" dirty="0">
              <a:solidFill>
                <a:srgbClr val="000000"/>
              </a:solidFill>
              <a:uFill>
                <a:solidFill>
                  <a:srgbClr val="FFFFFF"/>
                </a:solidFill>
              </a:uFill>
              <a:latin typeface="Arial"/>
            </a:endParaRPr>
          </a:p>
        </p:txBody>
      </p:sp>
      <p:sp>
        <p:nvSpPr>
          <p:cNvPr id="83" name="CustomShape 3"/>
          <p:cNvSpPr/>
          <p:nvPr/>
        </p:nvSpPr>
        <p:spPr>
          <a:xfrm>
            <a:off x="1941534" y="3922560"/>
            <a:ext cx="5624586"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400" b="0" strike="noStrike" spc="-1" dirty="0" smtClean="0">
                <a:solidFill>
                  <a:srgbClr val="000000"/>
                </a:solidFill>
                <a:uFill>
                  <a:solidFill>
                    <a:srgbClr val="FFFFFF"/>
                  </a:solidFill>
                </a:uFill>
                <a:latin typeface="Arial"/>
                <a:ea typeface="DejaVu Sans"/>
              </a:rPr>
              <a:t>María </a:t>
            </a:r>
            <a:r>
              <a:rPr lang="es-ES" sz="2400" b="0" strike="noStrike" spc="-1" dirty="0">
                <a:solidFill>
                  <a:srgbClr val="000000"/>
                </a:solidFill>
                <a:uFill>
                  <a:solidFill>
                    <a:srgbClr val="FFFFFF"/>
                  </a:solidFill>
                </a:uFill>
                <a:latin typeface="Arial"/>
                <a:ea typeface="DejaVu Sans"/>
              </a:rPr>
              <a:t>José Palomares Gimeno. Pediatra AP</a:t>
            </a:r>
            <a:r>
              <a:rPr lang="es-ES" sz="2000" b="0" strike="noStrike" spc="-1" dirty="0">
                <a:solidFill>
                  <a:srgbClr val="000000"/>
                </a:solidFill>
                <a:uFill>
                  <a:solidFill>
                    <a:srgbClr val="FFFFFF"/>
                  </a:solidFill>
                </a:uFill>
                <a:latin typeface="Arial"/>
                <a:ea typeface="DejaVu Sans"/>
              </a:rPr>
              <a:t>. </a:t>
            </a:r>
            <a:endParaRPr lang="es-ES" sz="1800" b="0" strike="noStrike" spc="-1" dirty="0">
              <a:solidFill>
                <a:srgbClr val="000000"/>
              </a:solidFill>
              <a:uFill>
                <a:solidFill>
                  <a:srgbClr val="FFFFFF"/>
                </a:solidFill>
              </a:uFill>
              <a:latin typeface="Arial"/>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59640" y="4332960"/>
            <a:ext cx="101671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65279" y="347040"/>
            <a:ext cx="6198983" cy="657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pPr>
            <a:r>
              <a:rPr lang="es-ES" sz="4000" strike="noStrike" spc="-140"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¿Por qué leer en voz alta?</a:t>
            </a:r>
            <a:endParaRPr lang="es-ES" sz="4000" strike="noStrike" spc="-1" dirty="0">
              <a:solidFill>
                <a:srgbClr val="000000"/>
              </a:solidFill>
              <a:effectLst>
                <a:outerShdw blurRad="38100" dist="38100" dir="2700000" algn="tl">
                  <a:srgbClr val="000000">
                    <a:alpha val="43137"/>
                  </a:srgbClr>
                </a:outerShdw>
              </a:effectLst>
              <a:uFill>
                <a:solidFill>
                  <a:srgbClr val="FFFFFF"/>
                </a:solidFill>
              </a:uFill>
              <a:latin typeface="Arial"/>
            </a:endParaRPr>
          </a:p>
        </p:txBody>
      </p:sp>
      <p:sp>
        <p:nvSpPr>
          <p:cNvPr id="87" name="CustomShape 2"/>
          <p:cNvSpPr/>
          <p:nvPr/>
        </p:nvSpPr>
        <p:spPr>
          <a:xfrm>
            <a:off x="665280" y="1325160"/>
            <a:ext cx="7812360" cy="3096528"/>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42900" indent="-342900">
              <a:buBlip>
                <a:blip r:embed="rId2"/>
              </a:buBlip>
            </a:pPr>
            <a:r>
              <a:rPr lang="es-ES" sz="24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C</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asi siempre leemos en silencio. </a:t>
            </a:r>
          </a:p>
          <a:p>
            <a:pPr marL="342900" indent="-342900">
              <a:buBlip>
                <a:blip r:embed="rId2"/>
              </a:buBlip>
            </a:pPr>
            <a:r>
              <a:rPr lang="es-ES" sz="2400" spc="-1" dirty="0">
                <a:solidFill>
                  <a:srgbClr val="000000"/>
                </a:solidFill>
                <a:uFill>
                  <a:solidFill>
                    <a:srgbClr val="FFFFFF"/>
                  </a:solidFill>
                </a:uFill>
                <a:latin typeface="Calibri" panose="020F0502020204030204" pitchFamily="34" charset="0"/>
                <a:cs typeface="Calibri" panose="020F0502020204030204" pitchFamily="34" charset="0"/>
              </a:rPr>
              <a:t>Pocas veces leemos en voz alta.</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En la antigüedad la lectura solía hacerse en voz alta, </a:t>
            </a: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La lectura en voz alta es una actividad social: crea lazos sociales y favorece la convivencia.</a:t>
            </a: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Al leer en voz alta, a través de la entonación, pronunciación, ritmo y volumen de la voz damos vida y significado a un texto escrito.</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pic>
        <p:nvPicPr>
          <p:cNvPr id="88" name="Imagen 3"/>
          <p:cNvPicPr/>
          <p:nvPr/>
        </p:nvPicPr>
        <p:blipFill>
          <a:blip r:embed="rId3"/>
          <a:stretch/>
        </p:blipFill>
        <p:spPr>
          <a:xfrm>
            <a:off x="7524720" y="6330960"/>
            <a:ext cx="1446480" cy="446400"/>
          </a:xfrm>
          <a:prstGeom prst="rect">
            <a:avLst/>
          </a:prstGeom>
          <a:ln w="9360">
            <a:noFill/>
          </a:ln>
        </p:spPr>
      </p:pic>
      <p:pic>
        <p:nvPicPr>
          <p:cNvPr id="89" name="Imagen 4"/>
          <p:cNvPicPr/>
          <p:nvPr/>
        </p:nvPicPr>
        <p:blipFill>
          <a:blip r:embed="rId4"/>
          <a:stretch/>
        </p:blipFill>
        <p:spPr>
          <a:xfrm>
            <a:off x="7559640" y="235080"/>
            <a:ext cx="1438560" cy="881280"/>
          </a:xfrm>
          <a:prstGeom prst="rect">
            <a:avLst/>
          </a:prstGeom>
          <a:ln w="9360">
            <a:noFill/>
          </a:ln>
        </p:spPr>
      </p:pic>
      <p:sp>
        <p:nvSpPr>
          <p:cNvPr id="90" name="CustomShape 3"/>
          <p:cNvSpPr/>
          <p:nvPr/>
        </p:nvSpPr>
        <p:spPr>
          <a:xfrm>
            <a:off x="179280" y="6202440"/>
            <a:ext cx="442944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59640" y="4332960"/>
            <a:ext cx="101671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589266" y="459000"/>
            <a:ext cx="6525360" cy="657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ES" sz="3600" b="0" strike="noStrike" spc="-140" dirty="0">
                <a:solidFill>
                  <a:srgbClr val="000000"/>
                </a:solidFill>
                <a:uFill>
                  <a:solidFill>
                    <a:srgbClr val="FFFFFF"/>
                  </a:solidFill>
                </a:uFill>
                <a:latin typeface="Calibri"/>
                <a:ea typeface="DejaVu Sans"/>
              </a:rPr>
              <a:t>¿</a:t>
            </a:r>
            <a:r>
              <a:rPr lang="es-ES" sz="3600" b="0" strike="noStrike" spc="-140"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Para qué sirve la lectura en voz alta?</a:t>
            </a:r>
            <a:endParaRPr lang="es-ES" sz="3600" b="0" strike="noStrike" spc="-1" dirty="0">
              <a:solidFill>
                <a:srgbClr val="000000"/>
              </a:solidFill>
              <a:effectLst>
                <a:outerShdw blurRad="38100" dist="38100" dir="2700000" algn="tl">
                  <a:srgbClr val="000000">
                    <a:alpha val="43137"/>
                  </a:srgbClr>
                </a:outerShdw>
              </a:effectLst>
              <a:uFill>
                <a:solidFill>
                  <a:srgbClr val="FFFFFF"/>
                </a:solidFill>
              </a:uFill>
              <a:latin typeface="Arial"/>
            </a:endParaRPr>
          </a:p>
        </p:txBody>
      </p:sp>
      <p:sp>
        <p:nvSpPr>
          <p:cNvPr id="94" name="CustomShape 2"/>
          <p:cNvSpPr/>
          <p:nvPr/>
        </p:nvSpPr>
        <p:spPr>
          <a:xfrm>
            <a:off x="665280" y="1325160"/>
            <a:ext cx="7812360" cy="915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5280">
              <a:lnSpc>
                <a:spcPct val="100000"/>
              </a:lnSpc>
            </a:pPr>
            <a:endParaRPr lang="es-ES" sz="1800" b="0" strike="noStrike" spc="-1" dirty="0">
              <a:solidFill>
                <a:srgbClr val="000000"/>
              </a:solidFill>
              <a:uFill>
                <a:solidFill>
                  <a:srgbClr val="FFFFFF"/>
                </a:solidFill>
              </a:uFill>
              <a:latin typeface="Arial"/>
            </a:endParaRP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La lectura favorece y genera un fuerte </a:t>
            </a:r>
            <a:r>
              <a:rPr lang="es-ES" sz="2400" b="1"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vínculo afectivo</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 entre padres e hijos. </a:t>
            </a: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Basado en el placer de compartir y de acompañarlos mientras ellos hacen sus propios descubrimientos.</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Leer en voz alta y hablar de lo que se está leyendo agudiza el cerebro del niño. </a:t>
            </a:r>
          </a:p>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Leer contribuye al </a:t>
            </a:r>
            <a:r>
              <a:rPr lang="es-ES" sz="2400" b="1"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éxito escolar</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 de los hijos.  </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es-ES" sz="1800" b="0" strike="noStrike" spc="-1" dirty="0">
              <a:solidFill>
                <a:srgbClr val="000000"/>
              </a:solidFill>
              <a:uFill>
                <a:solidFill>
                  <a:srgbClr val="FFFFFF"/>
                </a:solidFill>
              </a:uFill>
              <a:latin typeface="Arial"/>
            </a:endParaRPr>
          </a:p>
        </p:txBody>
      </p:sp>
      <p:pic>
        <p:nvPicPr>
          <p:cNvPr id="95" name="Imagen 3"/>
          <p:cNvPicPr/>
          <p:nvPr/>
        </p:nvPicPr>
        <p:blipFill>
          <a:blip r:embed="rId3"/>
          <a:stretch/>
        </p:blipFill>
        <p:spPr>
          <a:xfrm>
            <a:off x="7524720" y="6330960"/>
            <a:ext cx="1446480" cy="446400"/>
          </a:xfrm>
          <a:prstGeom prst="rect">
            <a:avLst/>
          </a:prstGeom>
          <a:ln w="9360">
            <a:noFill/>
          </a:ln>
        </p:spPr>
      </p:pic>
      <p:pic>
        <p:nvPicPr>
          <p:cNvPr id="96" name="Imagen 4"/>
          <p:cNvPicPr/>
          <p:nvPr/>
        </p:nvPicPr>
        <p:blipFill>
          <a:blip r:embed="rId4"/>
          <a:stretch/>
        </p:blipFill>
        <p:spPr>
          <a:xfrm>
            <a:off x="7559640" y="235080"/>
            <a:ext cx="1438560" cy="881280"/>
          </a:xfrm>
          <a:prstGeom prst="rect">
            <a:avLst/>
          </a:prstGeom>
          <a:ln w="9360">
            <a:noFill/>
          </a:ln>
        </p:spPr>
      </p:pic>
      <p:sp>
        <p:nvSpPr>
          <p:cNvPr id="97" name="CustomShape 3"/>
          <p:cNvSpPr/>
          <p:nvPr/>
        </p:nvSpPr>
        <p:spPr>
          <a:xfrm>
            <a:off x="179280" y="6202440"/>
            <a:ext cx="442944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59640" y="4332960"/>
            <a:ext cx="101671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665280" y="347040"/>
            <a:ext cx="6606720" cy="657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pPr>
            <a:r>
              <a:rPr lang="es-ES" sz="3600" b="0" strike="noStrike" spc="-140"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¿Para qué sirve la lectura en voz alta?</a:t>
            </a:r>
            <a:endParaRPr lang="es-ES" sz="1800" b="0" strike="noStrike" spc="-1" dirty="0">
              <a:solidFill>
                <a:srgbClr val="000000"/>
              </a:solidFill>
              <a:effectLst>
                <a:outerShdw blurRad="38100" dist="38100" dir="2700000" algn="tl">
                  <a:srgbClr val="000000">
                    <a:alpha val="43137"/>
                  </a:srgbClr>
                </a:outerShdw>
              </a:effectLst>
              <a:uFill>
                <a:solidFill>
                  <a:srgbClr val="FFFFFF"/>
                </a:solidFill>
              </a:uFill>
              <a:latin typeface="Arial"/>
            </a:endParaRPr>
          </a:p>
        </p:txBody>
      </p:sp>
      <p:sp>
        <p:nvSpPr>
          <p:cNvPr id="101" name="CustomShape 2"/>
          <p:cNvSpPr/>
          <p:nvPr/>
        </p:nvSpPr>
        <p:spPr>
          <a:xfrm>
            <a:off x="665280" y="1325160"/>
            <a:ext cx="7812360" cy="915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42900" indent="-342900">
              <a:buBlip>
                <a:blip r:embed="rId2"/>
              </a:buBlip>
            </a:pP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Favorece el</a:t>
            </a:r>
            <a:r>
              <a:rPr lang="es-ES" sz="2400" b="0" i="1"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 </a:t>
            </a:r>
            <a:r>
              <a:rPr lang="es-ES" sz="2400" b="1"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desarrollo emocional</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 Padres e hijos tienen la oportunidad de dialogar acerca de los valores e  ideas  del tema tratado.</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1"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Mejora la autoestima. </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Cuando el niño lee bien y comprende lo que lee, le gusta y seguirá leyendo.</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1"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Actividad lúdica</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 El lenguaje puede ser una forma de juego sin otra intención que el placer compartido</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pic>
        <p:nvPicPr>
          <p:cNvPr id="102" name="Imagen 3"/>
          <p:cNvPicPr/>
          <p:nvPr/>
        </p:nvPicPr>
        <p:blipFill>
          <a:blip r:embed="rId3"/>
          <a:stretch/>
        </p:blipFill>
        <p:spPr>
          <a:xfrm>
            <a:off x="7524720" y="6330960"/>
            <a:ext cx="1446480" cy="446400"/>
          </a:xfrm>
          <a:prstGeom prst="rect">
            <a:avLst/>
          </a:prstGeom>
          <a:ln w="9360">
            <a:noFill/>
          </a:ln>
        </p:spPr>
      </p:pic>
      <p:pic>
        <p:nvPicPr>
          <p:cNvPr id="103" name="Imagen 4"/>
          <p:cNvPicPr/>
          <p:nvPr/>
        </p:nvPicPr>
        <p:blipFill>
          <a:blip r:embed="rId4"/>
          <a:stretch/>
        </p:blipFill>
        <p:spPr>
          <a:xfrm>
            <a:off x="7559640" y="235080"/>
            <a:ext cx="1438560" cy="881280"/>
          </a:xfrm>
          <a:prstGeom prst="rect">
            <a:avLst/>
          </a:prstGeom>
          <a:ln w="9360">
            <a:noFill/>
          </a:ln>
        </p:spPr>
      </p:pic>
      <p:sp>
        <p:nvSpPr>
          <p:cNvPr id="104" name="CustomShape 3"/>
          <p:cNvSpPr/>
          <p:nvPr/>
        </p:nvSpPr>
        <p:spPr>
          <a:xfrm>
            <a:off x="179280" y="6202440"/>
            <a:ext cx="442944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59640" y="4332960"/>
            <a:ext cx="101671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325677" y="347039"/>
            <a:ext cx="7199043" cy="1131031"/>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ES" sz="3600" b="0" strike="noStrike" spc="-140" dirty="0">
                <a:solidFill>
                  <a:srgbClr val="000000"/>
                </a:solidFill>
                <a:effectLst>
                  <a:outerShdw blurRad="38100" dist="38100" dir="2700000" algn="tl">
                    <a:srgbClr val="000000">
                      <a:alpha val="43137"/>
                    </a:srgbClr>
                  </a:outerShdw>
                </a:effectLst>
                <a:uFill>
                  <a:solidFill>
                    <a:srgbClr val="FFFFFF"/>
                  </a:solidFill>
                </a:uFill>
                <a:latin typeface="Calibri" panose="020F0502020204030204" pitchFamily="34" charset="0"/>
                <a:ea typeface="DejaVu Sans"/>
                <a:cs typeface="Calibri" panose="020F0502020204030204" pitchFamily="34" charset="0"/>
              </a:rPr>
              <a:t>Pautas para realizar </a:t>
            </a:r>
            <a:r>
              <a:rPr lang="es-ES" sz="3600" b="0" strike="noStrike" spc="-140" dirty="0" smtClean="0">
                <a:solidFill>
                  <a:srgbClr val="000000"/>
                </a:solidFill>
                <a:effectLst>
                  <a:outerShdw blurRad="38100" dist="38100" dir="2700000" algn="tl">
                    <a:srgbClr val="000000">
                      <a:alpha val="43137"/>
                    </a:srgbClr>
                  </a:outerShdw>
                </a:effectLst>
                <a:uFill>
                  <a:solidFill>
                    <a:srgbClr val="FFFFFF"/>
                  </a:solidFill>
                </a:uFill>
                <a:latin typeface="Calibri" panose="020F0502020204030204" pitchFamily="34" charset="0"/>
                <a:ea typeface="DejaVu Sans"/>
                <a:cs typeface="Calibri" panose="020F0502020204030204" pitchFamily="34" charset="0"/>
              </a:rPr>
              <a:t>la</a:t>
            </a:r>
            <a:r>
              <a:rPr lang="es-ES" sz="3600" spc="-1" dirty="0">
                <a:solidFill>
                  <a:srgbClr val="000000"/>
                </a:solidFill>
                <a:effectLst>
                  <a:outerShdw blurRad="38100" dist="38100" dir="2700000" algn="tl">
                    <a:srgbClr val="000000">
                      <a:alpha val="43137"/>
                    </a:srgbClr>
                  </a:outerShdw>
                </a:effectLst>
                <a:uFill>
                  <a:solidFill>
                    <a:srgbClr val="FFFFFF"/>
                  </a:solidFill>
                </a:uFill>
                <a:latin typeface="Calibri" panose="020F0502020204030204" pitchFamily="34" charset="0"/>
                <a:cs typeface="Calibri" panose="020F0502020204030204" pitchFamily="34" charset="0"/>
              </a:rPr>
              <a:t> </a:t>
            </a:r>
            <a:r>
              <a:rPr lang="es-ES" sz="3600" b="0" strike="noStrike" spc="-140" dirty="0" smtClean="0">
                <a:solidFill>
                  <a:srgbClr val="000000"/>
                </a:solidFill>
                <a:effectLst>
                  <a:outerShdw blurRad="38100" dist="38100" dir="2700000" algn="tl">
                    <a:srgbClr val="000000">
                      <a:alpha val="43137"/>
                    </a:srgbClr>
                  </a:outerShdw>
                </a:effectLst>
                <a:uFill>
                  <a:solidFill>
                    <a:srgbClr val="FFFFFF"/>
                  </a:solidFill>
                </a:uFill>
                <a:latin typeface="Calibri" panose="020F0502020204030204" pitchFamily="34" charset="0"/>
                <a:ea typeface="DejaVu Sans"/>
                <a:cs typeface="Calibri" panose="020F0502020204030204" pitchFamily="34" charset="0"/>
              </a:rPr>
              <a:t>lectura </a:t>
            </a:r>
            <a:r>
              <a:rPr lang="es-ES" sz="3600" b="0" strike="noStrike" spc="-140" dirty="0">
                <a:solidFill>
                  <a:srgbClr val="000000"/>
                </a:solidFill>
                <a:effectLst>
                  <a:outerShdw blurRad="38100" dist="38100" dir="2700000" algn="tl">
                    <a:srgbClr val="000000">
                      <a:alpha val="43137"/>
                    </a:srgbClr>
                  </a:outerShdw>
                </a:effectLst>
                <a:uFill>
                  <a:solidFill>
                    <a:srgbClr val="FFFFFF"/>
                  </a:solidFill>
                </a:uFill>
                <a:latin typeface="Calibri" panose="020F0502020204030204" pitchFamily="34" charset="0"/>
                <a:ea typeface="DejaVu Sans"/>
                <a:cs typeface="Calibri" panose="020F0502020204030204" pitchFamily="34" charset="0"/>
              </a:rPr>
              <a:t>en voz alta</a:t>
            </a:r>
            <a:endParaRPr lang="es-ES" sz="3600" b="0" strike="noStrike" spc="-1" dirty="0">
              <a:solidFill>
                <a:srgbClr val="000000"/>
              </a:solidFill>
              <a:effectLst>
                <a:outerShdw blurRad="38100" dist="38100" dir="2700000" algn="tl">
                  <a:srgbClr val="000000">
                    <a:alpha val="43137"/>
                  </a:srgbClr>
                </a:outerShdw>
              </a:effectLst>
              <a:uFill>
                <a:solidFill>
                  <a:srgbClr val="FFFFFF"/>
                </a:solidFill>
              </a:uFill>
              <a:latin typeface="Calibri" panose="020F0502020204030204" pitchFamily="34" charset="0"/>
              <a:cs typeface="Calibri" panose="020F0502020204030204" pitchFamily="34" charset="0"/>
            </a:endParaRPr>
          </a:p>
        </p:txBody>
      </p:sp>
      <p:sp>
        <p:nvSpPr>
          <p:cNvPr id="108" name="CustomShape 2"/>
          <p:cNvSpPr/>
          <p:nvPr/>
        </p:nvSpPr>
        <p:spPr>
          <a:xfrm>
            <a:off x="665280" y="1325159"/>
            <a:ext cx="7812360" cy="3835563"/>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5280">
              <a:lnSpc>
                <a:spcPct val="100000"/>
              </a:lnSpc>
            </a:pPr>
            <a:endParaRPr lang="es-ES" sz="1800" b="0" strike="noStrike" spc="-1" dirty="0">
              <a:solidFill>
                <a:srgbClr val="000000"/>
              </a:solidFill>
              <a:uFill>
                <a:solidFill>
                  <a:srgbClr val="FFFFFF"/>
                </a:solidFill>
              </a:uFill>
              <a:latin typeface="Arial"/>
            </a:endParaRPr>
          </a:p>
          <a:p>
            <a:pPr marL="342900" indent="-342900">
              <a:buBlip>
                <a:blip r:embed="rId2"/>
              </a:buBlip>
            </a:pPr>
            <a:r>
              <a:rPr lang="es-ES" sz="2400" b="0" strike="noStrike" spc="-1" dirty="0" smtClean="0">
                <a:solidFill>
                  <a:srgbClr val="000000"/>
                </a:solidFill>
                <a:uFill>
                  <a:solidFill>
                    <a:srgbClr val="FFFFFF"/>
                  </a:solidFill>
                </a:uFill>
                <a:latin typeface="Calibri" panose="020F0502020204030204" pitchFamily="34" charset="0"/>
                <a:ea typeface="DejaVu Sans"/>
                <a:cs typeface="Calibri" panose="020F0502020204030204" pitchFamily="34" charset="0"/>
              </a:rPr>
              <a:t>No </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importa el tiempo, sólo importa el placer de leer, el contacto visual y la comprensión.</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0" strike="noStrike" spc="-1" dirty="0" smtClean="0">
                <a:solidFill>
                  <a:srgbClr val="000000"/>
                </a:solidFill>
                <a:uFill>
                  <a:solidFill>
                    <a:srgbClr val="FFFFFF"/>
                  </a:solidFill>
                </a:uFill>
                <a:latin typeface="Calibri" panose="020F0502020204030204" pitchFamily="34" charset="0"/>
                <a:ea typeface="DejaVu Sans"/>
                <a:cs typeface="Calibri" panose="020F0502020204030204" pitchFamily="34" charset="0"/>
              </a:rPr>
              <a:t>Actuar </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relajadamente y meterse de lleno en la lectura y respirar correctamente.</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0" strike="noStrike" spc="-1" dirty="0" smtClean="0">
                <a:solidFill>
                  <a:srgbClr val="000000"/>
                </a:solidFill>
                <a:uFill>
                  <a:solidFill>
                    <a:srgbClr val="FFFFFF"/>
                  </a:solidFill>
                </a:uFill>
                <a:latin typeface="Calibri" panose="020F0502020204030204" pitchFamily="34" charset="0"/>
                <a:ea typeface="DejaVu Sans"/>
                <a:cs typeface="Calibri" panose="020F0502020204030204" pitchFamily="34" charset="0"/>
              </a:rPr>
              <a:t>Hacer </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caso a los signos de puntuación, cambiar el tono de voz, hacer pausas, … así será más divertido y agradable.</a:t>
            </a: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endParaRPr lang="es-ES"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Blip>
                <a:blip r:embed="rId2"/>
              </a:buBlip>
            </a:pPr>
            <a:r>
              <a:rPr lang="es-ES" sz="2400" b="0" strike="noStrike" spc="-1" dirty="0" smtClean="0">
                <a:solidFill>
                  <a:srgbClr val="000000"/>
                </a:solidFill>
                <a:uFill>
                  <a:solidFill>
                    <a:srgbClr val="FFFFFF"/>
                  </a:solidFill>
                </a:uFill>
                <a:latin typeface="Calibri" panose="020F0502020204030204" pitchFamily="34" charset="0"/>
                <a:ea typeface="DejaVu Sans"/>
                <a:cs typeface="Calibri" panose="020F0502020204030204" pitchFamily="34" charset="0"/>
              </a:rPr>
              <a:t>Variar </a:t>
            </a:r>
            <a:r>
              <a:rPr lang="es-ES" sz="24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los </a:t>
            </a:r>
            <a:r>
              <a:rPr lang="es-ES" sz="2400" b="0" strike="noStrike" spc="-1" dirty="0">
                <a:solidFill>
                  <a:srgbClr val="000000"/>
                </a:solidFill>
                <a:uFill>
                  <a:solidFill>
                    <a:srgbClr val="FFFFFF"/>
                  </a:solidFill>
                </a:uFill>
                <a:latin typeface="Calibri"/>
                <a:ea typeface="DejaVu Sans"/>
              </a:rPr>
              <a:t>gestos y caras según las necesidades.</a:t>
            </a:r>
            <a:endParaRPr lang="es-ES" sz="1800" b="0" strike="noStrike" spc="-1" dirty="0">
              <a:solidFill>
                <a:srgbClr val="000000"/>
              </a:solidFill>
              <a:uFill>
                <a:solidFill>
                  <a:srgbClr val="FFFFFF"/>
                </a:solidFill>
              </a:uFill>
              <a:latin typeface="Arial"/>
            </a:endParaRPr>
          </a:p>
        </p:txBody>
      </p:sp>
      <p:pic>
        <p:nvPicPr>
          <p:cNvPr id="109" name="Imagen 3"/>
          <p:cNvPicPr/>
          <p:nvPr/>
        </p:nvPicPr>
        <p:blipFill>
          <a:blip r:embed="rId3"/>
          <a:stretch/>
        </p:blipFill>
        <p:spPr>
          <a:xfrm>
            <a:off x="7524720" y="6330960"/>
            <a:ext cx="1446480" cy="446400"/>
          </a:xfrm>
          <a:prstGeom prst="rect">
            <a:avLst/>
          </a:prstGeom>
          <a:ln w="9360">
            <a:noFill/>
          </a:ln>
        </p:spPr>
      </p:pic>
      <p:pic>
        <p:nvPicPr>
          <p:cNvPr id="110" name="Imagen 4"/>
          <p:cNvPicPr/>
          <p:nvPr/>
        </p:nvPicPr>
        <p:blipFill>
          <a:blip r:embed="rId4"/>
          <a:stretch/>
        </p:blipFill>
        <p:spPr>
          <a:xfrm>
            <a:off x="7559640" y="235080"/>
            <a:ext cx="1438560" cy="881280"/>
          </a:xfrm>
          <a:prstGeom prst="rect">
            <a:avLst/>
          </a:prstGeom>
          <a:ln w="9360">
            <a:noFill/>
          </a:ln>
        </p:spPr>
      </p:pic>
      <p:sp>
        <p:nvSpPr>
          <p:cNvPr id="111" name="CustomShape 3"/>
          <p:cNvSpPr/>
          <p:nvPr/>
        </p:nvSpPr>
        <p:spPr>
          <a:xfrm>
            <a:off x="179280" y="6202440"/>
            <a:ext cx="442944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0563" y="4530722"/>
            <a:ext cx="101671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7537</TotalTime>
  <Words>430</Words>
  <Application>Microsoft Office PowerPoint</Application>
  <PresentationFormat>Presentación en pantalla (4:3)</PresentationFormat>
  <Paragraphs>40</Paragraphs>
  <Slides>5</Slides>
  <Notes>1</Notes>
  <HiddenSlides>0</HiddenSlides>
  <MMClips>0</MMClips>
  <ScaleCrop>false</ScaleCrop>
  <HeadingPairs>
    <vt:vector size="4" baseType="variant">
      <vt:variant>
        <vt:lpstr>Tema</vt:lpstr>
      </vt:variant>
      <vt:variant>
        <vt:i4>2</vt:i4>
      </vt:variant>
      <vt:variant>
        <vt:lpstr>Títulos de diapositiva</vt:lpstr>
      </vt:variant>
      <vt:variant>
        <vt:i4>5</vt:i4>
      </vt:variant>
    </vt:vector>
  </HeadingPairs>
  <TitlesOfParts>
    <vt:vector size="7" baseType="lpstr">
      <vt:lpstr>Office Theme</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2019-03-26T21:09:31Z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