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24/03/2019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3/24/2019 7:26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600438"/>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dirty="0">
                <a:solidFill>
                  <a:srgbClr val="000000"/>
                </a:solidFill>
                <a:latin typeface="Arial" charset="0"/>
              </a:rPr>
              <a:t>VELLO CORPORAL.</a:t>
            </a:r>
          </a:p>
          <a:p>
            <a:pPr algn="ctr" fontAlgn="base">
              <a:spcBef>
                <a:spcPct val="50000"/>
              </a:spcBef>
              <a:spcAft>
                <a:spcPct val="0"/>
              </a:spcAft>
            </a:pPr>
            <a:r>
              <a:rPr lang="es-ES" sz="3600" dirty="0" smtClean="0">
                <a:solidFill>
                  <a:srgbClr val="000000"/>
                </a:solidFill>
                <a:latin typeface="Arial" charset="0"/>
              </a:rPr>
              <a:t>Métodos de depilación</a:t>
            </a:r>
            <a:r>
              <a:rPr lang="es-ES" sz="2400" dirty="0" smtClean="0">
                <a:solidFill>
                  <a:srgbClr val="000000"/>
                </a:solidFill>
                <a:latin typeface="Arial" charset="0"/>
              </a:rPr>
              <a:t>.</a:t>
            </a:r>
            <a:endParaRPr lang="es-ES" sz="2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María Alfaro González.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67613" y="4209847"/>
            <a:ext cx="904626"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392129" cy="443198"/>
          </a:xfrm>
        </p:spPr>
        <p:txBody>
          <a:bodyPr numCol="1" anchorCtr="0" compatLnSpc="1">
            <a:prstTxWarp prst="textNoShape">
              <a:avLst/>
            </a:prstTxWarp>
          </a:bodyPr>
          <a:lstStyle/>
          <a:p>
            <a:pPr eaLnBrk="1" hangingPunct="1">
              <a:defRPr/>
            </a:pPr>
            <a:r>
              <a:rPr lang="es-ES" sz="3200" dirty="0">
                <a:ln>
                  <a:noFill/>
                </a:ln>
                <a:solidFill>
                  <a:schemeClr val="tx1"/>
                </a:solidFill>
                <a:effectLst>
                  <a:outerShdw blurRad="38100" dist="38100" dir="2700000" algn="tl">
                    <a:srgbClr val="000000">
                      <a:alpha val="43137"/>
                    </a:srgbClr>
                  </a:outerShdw>
                </a:effectLst>
              </a:rPr>
              <a:t>¿Cuántos métodos de depilación hay?</a:t>
            </a:r>
          </a:p>
        </p:txBody>
      </p:sp>
      <p:sp>
        <p:nvSpPr>
          <p:cNvPr id="19458" name="Rectangle 3"/>
          <p:cNvSpPr>
            <a:spLocks noGrp="1"/>
          </p:cNvSpPr>
          <p:nvPr>
            <p:ph type="body" idx="1"/>
          </p:nvPr>
        </p:nvSpPr>
        <p:spPr>
          <a:xfrm>
            <a:off x="511358" y="1020359"/>
            <a:ext cx="8197483" cy="4747395"/>
          </a:xfrm>
        </p:spPr>
        <p:txBody>
          <a:bodyPr/>
          <a:lstStyle/>
          <a:p>
            <a:pPr eaLnBrk="1" hangingPunct="1">
              <a:buFontTx/>
              <a:buAutoNum type="arabicPeriod"/>
            </a:pPr>
            <a:r>
              <a:rPr lang="es-ES" sz="1050" b="1" dirty="0"/>
              <a:t>Maquinillas de afeitar y cremas depilatorias</a:t>
            </a:r>
            <a:r>
              <a:rPr lang="es-ES" sz="1050" dirty="0"/>
              <a:t>: </a:t>
            </a:r>
          </a:p>
          <a:p>
            <a:pPr lvl="1" eaLnBrk="1" hangingPunct="1">
              <a:buFont typeface="Arial" panose="020B0604020202020204" pitchFamily="34" charset="0"/>
              <a:buChar char="•"/>
            </a:pPr>
            <a:r>
              <a:rPr lang="es-ES" sz="1050" dirty="0"/>
              <a:t>Rápido y barato. </a:t>
            </a:r>
          </a:p>
          <a:p>
            <a:pPr lvl="1" eaLnBrk="1" hangingPunct="1">
              <a:buFont typeface="Arial" panose="020B0604020202020204" pitchFamily="34" charset="0"/>
              <a:buChar char="•"/>
            </a:pPr>
            <a:r>
              <a:rPr lang="es-ES" sz="1050" dirty="0"/>
              <a:t>Corta el vello en la superficie de la piel, pero no hace que salga más fuerte.</a:t>
            </a:r>
          </a:p>
          <a:p>
            <a:pPr lvl="1" eaLnBrk="1" hangingPunct="1">
              <a:buFont typeface="Arial" panose="020B0604020202020204" pitchFamily="34" charset="0"/>
              <a:buChar char="•"/>
            </a:pPr>
            <a:r>
              <a:rPr lang="es-ES" sz="1050" dirty="0"/>
              <a:t> Dura 2-3 días. </a:t>
            </a:r>
          </a:p>
          <a:p>
            <a:pPr lvl="1" eaLnBrk="1" hangingPunct="1">
              <a:buFont typeface="Arial" panose="020B0604020202020204" pitchFamily="34" charset="0"/>
              <a:buChar char="•"/>
            </a:pPr>
            <a:r>
              <a:rPr lang="es-ES" sz="1050" dirty="0"/>
              <a:t>Con cuchilla se recomienda emplear gel o espuma de afeitado.</a:t>
            </a:r>
          </a:p>
          <a:p>
            <a:pPr lvl="1" eaLnBrk="1" hangingPunct="1">
              <a:buFont typeface="Arial" panose="020B0604020202020204" pitchFamily="34" charset="0"/>
              <a:buChar char="•"/>
            </a:pPr>
            <a:r>
              <a:rPr lang="es-ES" sz="1050" dirty="0"/>
              <a:t> Pueden irritar la piel. </a:t>
            </a:r>
          </a:p>
          <a:p>
            <a:pPr eaLnBrk="1" hangingPunct="1">
              <a:buFontTx/>
              <a:buAutoNum type="arabicPeriod"/>
            </a:pPr>
            <a:r>
              <a:rPr lang="es-ES" sz="1050" b="1" dirty="0"/>
              <a:t>Pinzas de depilar/depilación con hilo: </a:t>
            </a:r>
          </a:p>
          <a:p>
            <a:pPr lvl="1" eaLnBrk="1" hangingPunct="1">
              <a:buFont typeface="Arial" panose="020B0604020202020204" pitchFamily="34" charset="0"/>
              <a:buChar char="•"/>
            </a:pPr>
            <a:r>
              <a:rPr lang="es-ES" sz="1050" dirty="0"/>
              <a:t>Eliminan el vello de raíz. </a:t>
            </a:r>
          </a:p>
          <a:p>
            <a:pPr lvl="1" eaLnBrk="1" hangingPunct="1">
              <a:buFont typeface="Arial" panose="020B0604020202020204" pitchFamily="34" charset="0"/>
              <a:buChar char="•"/>
            </a:pPr>
            <a:r>
              <a:rPr lang="es-ES" sz="1050" dirty="0"/>
              <a:t>No irrita la piel. </a:t>
            </a:r>
          </a:p>
          <a:p>
            <a:pPr lvl="1" eaLnBrk="1" hangingPunct="1">
              <a:buFont typeface="Arial" panose="020B0604020202020204" pitchFamily="34" charset="0"/>
              <a:buChar char="•"/>
            </a:pPr>
            <a:r>
              <a:rPr lang="es-ES" sz="1050" dirty="0"/>
              <a:t>Útil para quitar algún pelo aislado. </a:t>
            </a:r>
          </a:p>
          <a:p>
            <a:pPr eaLnBrk="1" hangingPunct="1">
              <a:buFontTx/>
              <a:buAutoNum type="arabicPeriod"/>
            </a:pPr>
            <a:r>
              <a:rPr lang="es-ES" sz="1050" b="1" dirty="0"/>
              <a:t>Cera fría/maquinillas eléctricas: </a:t>
            </a:r>
          </a:p>
          <a:p>
            <a:pPr lvl="1" eaLnBrk="1" hangingPunct="1">
              <a:buFont typeface="Arial" panose="020B0604020202020204" pitchFamily="34" charset="0"/>
              <a:buChar char="•"/>
            </a:pPr>
            <a:r>
              <a:rPr lang="es-ES" sz="1050" dirty="0"/>
              <a:t>Arrancan el vello de raíz. </a:t>
            </a:r>
          </a:p>
          <a:p>
            <a:pPr lvl="1" eaLnBrk="1" hangingPunct="1">
              <a:buFont typeface="Arial" panose="020B0604020202020204" pitchFamily="34" charset="0"/>
              <a:buChar char="•"/>
            </a:pPr>
            <a:r>
              <a:rPr lang="es-ES" sz="1050" dirty="0"/>
              <a:t>Dura de 2-3 semanas.</a:t>
            </a:r>
          </a:p>
          <a:p>
            <a:pPr lvl="1" eaLnBrk="1" hangingPunct="1">
              <a:buFont typeface="Arial" panose="020B0604020202020204" pitchFamily="34" charset="0"/>
              <a:buChar char="•"/>
            </a:pPr>
            <a:r>
              <a:rPr lang="es-ES" sz="1050" dirty="0"/>
              <a:t>Suele doler. </a:t>
            </a:r>
          </a:p>
          <a:p>
            <a:pPr lvl="1" eaLnBrk="1" hangingPunct="1">
              <a:buFont typeface="Arial" panose="020B0604020202020204" pitchFamily="34" charset="0"/>
              <a:buChar char="•"/>
            </a:pPr>
            <a:r>
              <a:rPr lang="es-ES" sz="1050" dirty="0"/>
              <a:t>Al crecer el pelo se puede enquistar.</a:t>
            </a:r>
          </a:p>
          <a:p>
            <a:pPr eaLnBrk="1" hangingPunct="1">
              <a:buFontTx/>
              <a:buAutoNum type="arabicPeriod"/>
            </a:pPr>
            <a:r>
              <a:rPr lang="es-ES" sz="1050" b="1" dirty="0"/>
              <a:t>Depilación con láser (Alejandrita/Soprano/Diodo): </a:t>
            </a:r>
          </a:p>
          <a:p>
            <a:pPr lvl="1" eaLnBrk="1" hangingPunct="1">
              <a:buFont typeface="Arial" panose="020B0604020202020204" pitchFamily="34" charset="0"/>
              <a:buChar char="•"/>
            </a:pPr>
            <a:r>
              <a:rPr lang="es-ES" sz="1050" dirty="0"/>
              <a:t>Destruye la </a:t>
            </a:r>
            <a:r>
              <a:rPr lang="es-ES" sz="1050" dirty="0" err="1"/>
              <a:t>raiz</a:t>
            </a:r>
            <a:r>
              <a:rPr lang="es-ES" sz="1050" dirty="0"/>
              <a:t> del pelo</a:t>
            </a:r>
          </a:p>
          <a:p>
            <a:pPr lvl="1" eaLnBrk="1" hangingPunct="1">
              <a:buFont typeface="Arial" panose="020B0604020202020204" pitchFamily="34" charset="0"/>
              <a:buChar char="•"/>
            </a:pPr>
            <a:r>
              <a:rPr lang="es-ES" sz="1050" dirty="0"/>
              <a:t>Ideal en personas de piel clara y pelo oscuro. </a:t>
            </a:r>
          </a:p>
          <a:p>
            <a:pPr lvl="1" eaLnBrk="1" hangingPunct="1">
              <a:buFont typeface="Arial" panose="020B0604020202020204" pitchFamily="34" charset="0"/>
              <a:buChar char="•"/>
            </a:pPr>
            <a:r>
              <a:rPr lang="es-ES" sz="1050" dirty="0"/>
              <a:t>Es muy eficaz y duradero, aunque no 100% definitivo. </a:t>
            </a:r>
          </a:p>
          <a:p>
            <a:pPr lvl="1" eaLnBrk="1" hangingPunct="1">
              <a:buFont typeface="Arial" panose="020B0604020202020204" pitchFamily="34" charset="0"/>
              <a:buChar char="•"/>
            </a:pPr>
            <a:r>
              <a:rPr lang="es-ES" sz="1050" dirty="0"/>
              <a:t>Se requieren varias sesiones. </a:t>
            </a:r>
          </a:p>
          <a:p>
            <a:pPr lvl="1" eaLnBrk="1" hangingPunct="1">
              <a:buFont typeface="Arial" panose="020B0604020202020204" pitchFamily="34" charset="0"/>
              <a:buChar char="•"/>
            </a:pPr>
            <a:r>
              <a:rPr lang="es-ES" sz="1050" dirty="0"/>
              <a:t>Es caro.</a:t>
            </a:r>
          </a:p>
          <a:p>
            <a:pPr eaLnBrk="1" hangingPunct="1">
              <a:buFontTx/>
              <a:buAutoNum type="arabicPeriod"/>
            </a:pPr>
            <a:r>
              <a:rPr lang="es-ES" sz="1050" b="1" dirty="0" err="1"/>
              <a:t>Electrodepilación</a:t>
            </a:r>
            <a:r>
              <a:rPr lang="es-ES" sz="1050" b="1" dirty="0"/>
              <a:t> o depilación con calor: </a:t>
            </a:r>
          </a:p>
          <a:p>
            <a:pPr lvl="1" eaLnBrk="1" hangingPunct="1">
              <a:buFont typeface="Arial" panose="020B0604020202020204" pitchFamily="34" charset="0"/>
              <a:buChar char="•"/>
            </a:pPr>
            <a:r>
              <a:rPr lang="es-ES" sz="1050" dirty="0"/>
              <a:t>Usa la corriente para destruir la raíz del pelo. </a:t>
            </a:r>
          </a:p>
          <a:p>
            <a:pPr lvl="1" eaLnBrk="1" hangingPunct="1">
              <a:buFont typeface="Arial" panose="020B0604020202020204" pitchFamily="34" charset="0"/>
              <a:buChar char="•"/>
            </a:pPr>
            <a:r>
              <a:rPr lang="es-ES" sz="1050" dirty="0"/>
              <a:t>Es definitiva. </a:t>
            </a:r>
          </a:p>
          <a:p>
            <a:pPr marL="517525" lvl="1" indent="0" eaLnBrk="1" hangingPunct="1">
              <a:buNone/>
            </a:pPr>
            <a:endParaRPr lang="es-ES" sz="1050" dirty="0"/>
          </a:p>
          <a:p>
            <a:pPr marL="0" indent="0" eaLnBrk="1" hangingPunct="1">
              <a:buNone/>
            </a:pPr>
            <a:r>
              <a:rPr lang="es-ES" sz="1050" b="1" dirty="0"/>
              <a:t>           </a:t>
            </a:r>
            <a:r>
              <a:rPr lang="es-ES" sz="1400" b="1" dirty="0">
                <a:solidFill>
                  <a:schemeClr val="accent6">
                    <a:lumMod val="75000"/>
                  </a:schemeClr>
                </a:solidFill>
              </a:rPr>
              <a:t>Para usar los métodos de depilación definitivos es mejor si ha terminado la pubertad.</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67613" y="4209847"/>
            <a:ext cx="904626"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7568</TotalTime>
  <Words>295</Words>
  <Application>Microsoft Office PowerPoint</Application>
  <PresentationFormat>Presentación en pantalla (4:3)</PresentationFormat>
  <Paragraphs>36</Paragraphs>
  <Slides>2</Slides>
  <Notes>1</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1_White with Blue Bar Segoe Template_TP10286789</vt:lpstr>
      <vt:lpstr>Presentación de PowerPoint</vt:lpstr>
      <vt:lpstr>¿Cuántos métodos de depilación hay?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18</cp:revision>
  <dcterms:created xsi:type="dcterms:W3CDTF">2016-05-03T15:33:32Z</dcterms:created>
  <dcterms:modified xsi:type="dcterms:W3CDTF">2019-03-24T18:31:17Z</dcterms:modified>
</cp:coreProperties>
</file>