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08/02/2019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2/8/2019 7:01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Hidrocele</a:t>
            </a:r>
            <a:endParaRPr lang="es-ES" sz="4400" dirty="0">
              <a:solidFill>
                <a:srgbClr val="000000"/>
              </a:solidFill>
              <a:latin typeface="Arial" charset="0"/>
            </a:endParaRPr>
          </a:p>
        </p:txBody>
      </p:sp>
      <p:sp>
        <p:nvSpPr>
          <p:cNvPr id="2" name="CuadroTexto 11"/>
          <p:cNvSpPr txBox="1"/>
          <p:nvPr/>
        </p:nvSpPr>
        <p:spPr>
          <a:xfrm>
            <a:off x="1276643" y="3262213"/>
            <a:ext cx="7223125"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Miguel Ángel Fernández-Cuesta Valcarce. </a:t>
            </a:r>
            <a:r>
              <a:rPr lang="es-ES" sz="2000" dirty="0">
                <a:solidFill>
                  <a:srgbClr val="000000"/>
                </a:solidFill>
                <a:effectLst>
                  <a:outerShdw blurRad="38100" dist="38100" dir="2700000" algn="tl">
                    <a:srgbClr val="C0C0C0"/>
                  </a:outerShdw>
                </a:effectLst>
                <a:latin typeface="Arial" charset="0"/>
                <a:cs typeface="Arial" charset="0"/>
              </a:rPr>
              <a:t>Pediatra</a:t>
            </a:r>
            <a:r>
              <a:rPr lang="es-ES" sz="2400" dirty="0">
                <a:solidFill>
                  <a:srgbClr val="000000"/>
                </a:solidFill>
                <a:effectLst>
                  <a:outerShdw blurRad="38100" dist="38100" dir="2700000" algn="tl">
                    <a:srgbClr val="C0C0C0"/>
                  </a:outerShdw>
                </a:effectLst>
                <a:latin typeface="Arial" charset="0"/>
                <a:cs typeface="Arial" charset="0"/>
              </a:rPr>
              <a:t> </a:t>
            </a:r>
          </a:p>
        </p:txBody>
      </p:sp>
      <p:pic>
        <p:nvPicPr>
          <p:cNvPr id="7" name="Imagen 6">
            <a:extLst>
              <a:ext uri="{FF2B5EF4-FFF2-40B4-BE49-F238E27FC236}">
                <a16:creationId xmlns:a16="http://schemas.microsoft.com/office/drawing/2014/main" id="{360251E1-2AEE-44B1-9487-B4E3D0A24CC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38398" y="4493350"/>
            <a:ext cx="961140" cy="144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8" cy="1329595"/>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 y cómo se nota?</a:t>
            </a:r>
          </a:p>
        </p:txBody>
      </p:sp>
      <p:sp>
        <p:nvSpPr>
          <p:cNvPr id="19458" name="Rectangle 3"/>
          <p:cNvSpPr>
            <a:spLocks noGrp="1"/>
          </p:cNvSpPr>
          <p:nvPr>
            <p:ph type="body" idx="1"/>
          </p:nvPr>
        </p:nvSpPr>
        <p:spPr>
          <a:xfrm>
            <a:off x="703262" y="972355"/>
            <a:ext cx="7813675" cy="4315027"/>
          </a:xfrm>
        </p:spPr>
        <p:txBody>
          <a:bodyPr/>
          <a:lstStyle/>
          <a:p>
            <a:pPr eaLnBrk="1" hangingPunct="1">
              <a:buFontTx/>
              <a:buNone/>
            </a:pPr>
            <a:endParaRPr lang="es-ES" dirty="0"/>
          </a:p>
          <a:p>
            <a:pPr eaLnBrk="1" hangingPunct="1"/>
            <a:r>
              <a:rPr lang="es-ES" dirty="0"/>
              <a:t>El hidrocele es una acumulación de líquido dentro del escroto, que es la bolsa de piel que contiene los testículos.</a:t>
            </a:r>
          </a:p>
          <a:p>
            <a:pPr eaLnBrk="1" hangingPunct="1"/>
            <a:r>
              <a:rPr lang="es-ES" dirty="0"/>
              <a:t>Se suele ver como una hinchazón del escroto (como un globo de agua). No suele doler</a:t>
            </a:r>
          </a:p>
          <a:p>
            <a:pPr eaLnBrk="1" hangingPunct="1"/>
            <a:r>
              <a:rPr lang="es-ES" dirty="0"/>
              <a:t>Muchas veces se aprecia desde el nacimiento y otras aparece más tarde</a:t>
            </a:r>
          </a:p>
          <a:p>
            <a:pPr lvl="1" eaLnBrk="1" hangingPunct="1"/>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5F784CD9-F2DD-4176-BA3C-2A7DB1F92B1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8398" y="4493350"/>
            <a:ext cx="961140" cy="144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5386845"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trata?</a:t>
            </a:r>
          </a:p>
        </p:txBody>
      </p:sp>
      <p:sp>
        <p:nvSpPr>
          <p:cNvPr id="19458" name="Rectangle 3"/>
          <p:cNvSpPr>
            <a:spLocks noGrp="1"/>
          </p:cNvSpPr>
          <p:nvPr>
            <p:ph type="body" idx="1"/>
          </p:nvPr>
        </p:nvSpPr>
        <p:spPr>
          <a:xfrm>
            <a:off x="907800" y="824115"/>
            <a:ext cx="7810072" cy="5072158"/>
          </a:xfrm>
        </p:spPr>
        <p:txBody>
          <a:bodyPr/>
          <a:lstStyle/>
          <a:p>
            <a:pPr eaLnBrk="1" hangingPunct="1">
              <a:buFontTx/>
              <a:buNone/>
            </a:pPr>
            <a:endParaRPr lang="es-ES" dirty="0"/>
          </a:p>
          <a:p>
            <a:pPr eaLnBrk="1" hangingPunct="1"/>
            <a:r>
              <a:rPr lang="es-ES" dirty="0"/>
              <a:t>Los hidroceles que aparecen desde el nacimiento se suelen curar solos. Cuando no han resuelto al año o año y medio hay que operarlos</a:t>
            </a:r>
          </a:p>
          <a:p>
            <a:pPr eaLnBrk="1" hangingPunct="1"/>
            <a:r>
              <a:rPr lang="es-ES" dirty="0"/>
              <a:t>Los hidroceles que salen después, en el niño mayor o joven, no suelen curar por sí solos, pero no suelen ser peligrosos y sólo se tratan cuando causan molestia, infección       o alteración estética, mediante una       operación sencilla.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a:extLst>
              <a:ext uri="{FF2B5EF4-FFF2-40B4-BE49-F238E27FC236}">
                <a16:creationId xmlns:a16="http://schemas.microsoft.com/office/drawing/2014/main" id="{62962842-E477-4282-A46C-69D72D4671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8398" y="4493350"/>
            <a:ext cx="961140" cy="1440000"/>
          </a:xfrm>
          <a:prstGeom prst="rect">
            <a:avLst/>
          </a:prstGeom>
        </p:spPr>
      </p:pic>
    </p:spTree>
    <p:extLst>
      <p:ext uri="{BB962C8B-B14F-4D97-AF65-F5344CB8AC3E}">
        <p14:creationId xmlns:p14="http://schemas.microsoft.com/office/powerpoint/2010/main" val="1642100813"/>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7552</TotalTime>
  <Words>254</Words>
  <Application>Microsoft Office PowerPoint</Application>
  <PresentationFormat>Presentación en pantalla (4:3)</PresentationFormat>
  <Paragraphs>18</Paragraphs>
  <Slides>3</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Wingdings</vt:lpstr>
      <vt:lpstr>1_White with Blue Bar Segoe Template_TP10286789</vt:lpstr>
      <vt:lpstr>Presentación de PowerPoint</vt:lpstr>
      <vt:lpstr>¿Qué es y cómo se nota?</vt:lpstr>
      <vt:lpstr>¿Cómo se trata?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15</cp:revision>
  <dcterms:created xsi:type="dcterms:W3CDTF">2016-05-03T15:33:32Z</dcterms:created>
  <dcterms:modified xsi:type="dcterms:W3CDTF">2019-02-08T18:05:09Z</dcterms:modified>
</cp:coreProperties>
</file>