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61" r:id="rId3"/>
    <p:sldId id="262"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35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07/08/2018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8/7/2018 7:10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564130" cy="769441"/>
          </a:xfrm>
          <a:prstGeom prst="rect">
            <a:avLst/>
          </a:prstGeom>
          <a:noFill/>
          <a:ln w="12700">
            <a:solidFill>
              <a:schemeClr val="tx1"/>
            </a:solidFill>
            <a:miter lim="800000"/>
            <a:headEnd/>
            <a:tailEnd/>
          </a:ln>
        </p:spPr>
        <p:txBody>
          <a:bodyPr wrap="square">
            <a:spAutoFit/>
          </a:bodyPr>
          <a:lstStyle/>
          <a:p>
            <a:r>
              <a:rPr lang="es-ES" sz="4400" b="1" dirty="0">
                <a:latin typeface="Arial" panose="020B0604020202020204" pitchFamily="34" charset="0"/>
                <a:cs typeface="Arial" panose="020B0604020202020204" pitchFamily="34" charset="0"/>
              </a:rPr>
              <a:t>Chucherías, zumos y caries</a:t>
            </a:r>
          </a:p>
        </p:txBody>
      </p:sp>
      <p:sp>
        <p:nvSpPr>
          <p:cNvPr id="2" name="CuadroTexto 11"/>
          <p:cNvSpPr txBox="1"/>
          <p:nvPr/>
        </p:nvSpPr>
        <p:spPr>
          <a:xfrm>
            <a:off x="2202503" y="3674469"/>
            <a:ext cx="5080000" cy="769441"/>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María Jesús Esparza</a:t>
            </a:r>
            <a:r>
              <a:rPr lang="es-ES" sz="2000" dirty="0">
                <a:solidFill>
                  <a:srgbClr val="000000"/>
                </a:solidFill>
                <a:effectLst>
                  <a:outerShdw blurRad="38100" dist="38100" dir="2700000" algn="tl">
                    <a:srgbClr val="C0C0C0"/>
                  </a:outerShdw>
                </a:effectLst>
                <a:latin typeface="Arial" charset="0"/>
                <a:cs typeface="Arial" charset="0"/>
              </a:rPr>
              <a:t>. Pediatra</a:t>
            </a:r>
            <a:endParaRPr lang="es-ES" sz="24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000" dirty="0">
                <a:solidFill>
                  <a:srgbClr val="000000"/>
                </a:solidFill>
                <a:effectLst>
                  <a:outerShdw blurRad="38100" dist="38100" dir="2700000" algn="tl">
                    <a:srgbClr val="C0C0C0"/>
                  </a:outerShdw>
                </a:effectLst>
                <a:latin typeface="Arial" charset="0"/>
                <a:cs typeface="Arial" charset="0"/>
              </a:rPr>
              <a:t>Grupo </a:t>
            </a:r>
            <a:r>
              <a:rPr lang="es-ES" sz="2000" dirty="0" err="1">
                <a:solidFill>
                  <a:srgbClr val="000000"/>
                </a:solidFill>
                <a:effectLst>
                  <a:outerShdw blurRad="38100" dist="38100" dir="2700000" algn="tl">
                    <a:srgbClr val="C0C0C0"/>
                  </a:outerShdw>
                </a:effectLst>
                <a:latin typeface="Arial" charset="0"/>
                <a:cs typeface="Arial" charset="0"/>
              </a:rPr>
              <a:t>Previnfad</a:t>
            </a:r>
            <a:r>
              <a:rPr lang="es-ES" sz="2000" dirty="0">
                <a:solidFill>
                  <a:srgbClr val="000000"/>
                </a:solidFill>
                <a:effectLst>
                  <a:outerShdw blurRad="38100" dist="38100" dir="2700000" algn="tl">
                    <a:srgbClr val="C0C0C0"/>
                  </a:outerShdw>
                </a:effectLst>
                <a:latin typeface="Arial" charset="0"/>
                <a:cs typeface="Arial" charset="0"/>
              </a:rPr>
              <a:t>. </a:t>
            </a:r>
            <a:r>
              <a:rPr lang="es-ES" sz="2000" dirty="0" err="1">
                <a:solidFill>
                  <a:srgbClr val="000000"/>
                </a:solidFill>
                <a:effectLst>
                  <a:outerShdw blurRad="38100" dist="38100" dir="2700000" algn="tl">
                    <a:srgbClr val="C0C0C0"/>
                  </a:outerShdw>
                </a:effectLst>
                <a:latin typeface="Arial" charset="0"/>
                <a:cs typeface="Arial" charset="0"/>
              </a:rPr>
              <a:t>AEPap</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4" name="Imagen 3">
            <a:extLst>
              <a:ext uri="{FF2B5EF4-FFF2-40B4-BE49-F238E27FC236}">
                <a16:creationId xmlns:a16="http://schemas.microsoft.com/office/drawing/2014/main" id="{273B9FDF-9E6F-47D9-99C5-5D9A83064E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2766" y="4693136"/>
            <a:ext cx="1896772"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124822" cy="1244540"/>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¿Porqué son malas las chuches y zumos?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2AB3C3BD-8A0A-44BD-8D65-39885486F48F}"/>
              </a:ext>
            </a:extLst>
          </p:cNvPr>
          <p:cNvSpPr>
            <a:spLocks noGrp="1"/>
          </p:cNvSpPr>
          <p:nvPr>
            <p:ph idx="1"/>
          </p:nvPr>
        </p:nvSpPr>
        <p:spPr>
          <a:xfrm>
            <a:off x="665163" y="1852993"/>
            <a:ext cx="7661152" cy="2795702"/>
          </a:xfrm>
        </p:spPr>
        <p:txBody>
          <a:bodyPr/>
          <a:lstStyle/>
          <a:p>
            <a:pPr>
              <a:lnSpc>
                <a:spcPct val="125000"/>
              </a:lnSpc>
              <a:spcBef>
                <a:spcPts val="600"/>
              </a:spcBef>
            </a:pPr>
            <a:r>
              <a:rPr lang="es-ES" sz="3600" dirty="0"/>
              <a:t>Producen caries.</a:t>
            </a:r>
          </a:p>
          <a:p>
            <a:pPr>
              <a:lnSpc>
                <a:spcPct val="125000"/>
              </a:lnSpc>
              <a:spcBef>
                <a:spcPts val="600"/>
              </a:spcBef>
            </a:pPr>
            <a:r>
              <a:rPr lang="es-ES" sz="3600" dirty="0"/>
              <a:t>Aportan azúcares en abundancia con sus calorías: una de las causas de la obesidad infantil.</a:t>
            </a:r>
          </a:p>
        </p:txBody>
      </p:sp>
      <p:pic>
        <p:nvPicPr>
          <p:cNvPr id="7" name="Imagen 6">
            <a:extLst>
              <a:ext uri="{FF2B5EF4-FFF2-40B4-BE49-F238E27FC236}">
                <a16:creationId xmlns:a16="http://schemas.microsoft.com/office/drawing/2014/main" id="{96D9AB2D-CF38-4340-B2D7-5207BA177A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6" y="4693136"/>
            <a:ext cx="1896772" cy="1260000"/>
          </a:xfrm>
          <a:prstGeom prst="rect">
            <a:avLst/>
          </a:prstGeom>
        </p:spPr>
      </p:pic>
    </p:spTree>
    <p:extLst>
      <p:ext uri="{BB962C8B-B14F-4D97-AF65-F5344CB8AC3E}">
        <p14:creationId xmlns:p14="http://schemas.microsoft.com/office/powerpoint/2010/main" val="397853454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124822"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¿Cómo podemos evitar la caries?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2AB3C3BD-8A0A-44BD-8D65-39885486F48F}"/>
              </a:ext>
            </a:extLst>
          </p:cNvPr>
          <p:cNvSpPr>
            <a:spLocks noGrp="1"/>
          </p:cNvSpPr>
          <p:nvPr>
            <p:ph idx="1"/>
          </p:nvPr>
        </p:nvSpPr>
        <p:spPr>
          <a:xfrm>
            <a:off x="665163" y="1401400"/>
            <a:ext cx="7661152" cy="3884910"/>
          </a:xfrm>
        </p:spPr>
        <p:txBody>
          <a:bodyPr/>
          <a:lstStyle/>
          <a:p>
            <a:pPr>
              <a:lnSpc>
                <a:spcPct val="114000"/>
              </a:lnSpc>
              <a:spcBef>
                <a:spcPts val="600"/>
              </a:spcBef>
            </a:pPr>
            <a:r>
              <a:rPr lang="es-ES" sz="3000" dirty="0"/>
              <a:t>Lavarse los dientes después de las comidas, sobre todo después de la cena.</a:t>
            </a:r>
          </a:p>
          <a:p>
            <a:pPr>
              <a:lnSpc>
                <a:spcPct val="114000"/>
              </a:lnSpc>
              <a:spcBef>
                <a:spcPts val="600"/>
              </a:spcBef>
            </a:pPr>
            <a:r>
              <a:rPr lang="es-ES" sz="3000" dirty="0"/>
              <a:t>Evitar las chucherías, los zumos y otras bebidas dulces, sobre todo entre horas.</a:t>
            </a:r>
          </a:p>
          <a:p>
            <a:pPr>
              <a:lnSpc>
                <a:spcPct val="114000"/>
              </a:lnSpc>
              <a:spcBef>
                <a:spcPts val="600"/>
              </a:spcBef>
            </a:pPr>
            <a:r>
              <a:rPr lang="es-ES" sz="3000" dirty="0"/>
              <a:t>Jamás endulzar el chupete con azúcar o miel.</a:t>
            </a:r>
          </a:p>
          <a:p>
            <a:pPr>
              <a:lnSpc>
                <a:spcPct val="114000"/>
              </a:lnSpc>
              <a:spcBef>
                <a:spcPts val="600"/>
              </a:spcBef>
            </a:pPr>
            <a:r>
              <a:rPr lang="es-ES" sz="3000" dirty="0"/>
              <a:t>Nunca dejar a un bebé tomando biberón mientras duerme.</a:t>
            </a:r>
          </a:p>
        </p:txBody>
      </p:sp>
      <p:pic>
        <p:nvPicPr>
          <p:cNvPr id="7" name="Imagen 6">
            <a:extLst>
              <a:ext uri="{FF2B5EF4-FFF2-40B4-BE49-F238E27FC236}">
                <a16:creationId xmlns:a16="http://schemas.microsoft.com/office/drawing/2014/main" id="{E6B2C5EB-39E7-49FB-B943-E3F23CC90D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6" y="4693136"/>
            <a:ext cx="1896772" cy="1260000"/>
          </a:xfrm>
          <a:prstGeom prst="rect">
            <a:avLst/>
          </a:prstGeom>
        </p:spPr>
      </p:pic>
    </p:spTree>
    <p:extLst>
      <p:ext uri="{BB962C8B-B14F-4D97-AF65-F5344CB8AC3E}">
        <p14:creationId xmlns:p14="http://schemas.microsoft.com/office/powerpoint/2010/main" val="484657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7525</TotalTime>
  <Words>214</Words>
  <Application>Microsoft Office PowerPoint</Application>
  <PresentationFormat>Presentación en pantalla (4:3)</PresentationFormat>
  <Paragraphs>18</Paragraphs>
  <Slides>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Wingdings</vt:lpstr>
      <vt:lpstr>1_White with Blue Bar Segoe Template_TP10286789</vt:lpstr>
      <vt:lpstr>Presentación de PowerPoint</vt:lpstr>
      <vt:lpstr>¿Porqué son malas las chuches y zumos?</vt:lpstr>
      <vt:lpstr>¿Cómo podemos evitar la caries?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12</cp:revision>
  <dcterms:created xsi:type="dcterms:W3CDTF">2016-05-03T15:33:32Z</dcterms:created>
  <dcterms:modified xsi:type="dcterms:W3CDTF">2018-08-07T17:12:22Z</dcterms:modified>
</cp:coreProperties>
</file>