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9"/>
  </p:notesMasterIdLst>
  <p:sldIdLst>
    <p:sldId id="256" r:id="rId3"/>
    <p:sldId id="262" r:id="rId4"/>
    <p:sldId id="261" r:id="rId5"/>
    <p:sldId id="263" r:id="rId6"/>
    <p:sldId id="264" r:id="rId7"/>
    <p:sldId id="265" r:id="rId8"/>
  </p:sldIdLst>
  <p:sldSz cx="9144000" cy="6858000" type="screen4x3"/>
  <p:notesSz cx="6858000" cy="91440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AutoShape 1">
            <a:extLst>
              <a:ext uri="{FF2B5EF4-FFF2-40B4-BE49-F238E27FC236}">
                <a16:creationId xmlns:a16="http://schemas.microsoft.com/office/drawing/2014/main" id="{228FB236-4025-47D8-AC3A-B92FBE187BFA}"/>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
        <p:nvSpPr>
          <p:cNvPr id="8195" name="Rectangle 2">
            <a:extLst>
              <a:ext uri="{FF2B5EF4-FFF2-40B4-BE49-F238E27FC236}">
                <a16:creationId xmlns:a16="http://schemas.microsoft.com/office/drawing/2014/main" id="{D8876BEF-5F06-420E-9347-D4458AE45657}"/>
              </a:ext>
            </a:extLst>
          </p:cNvPr>
          <p:cNvSpPr>
            <a:spLocks noGrp="1" noRot="1" noChangeAspect="1" noChangeArrowheads="1"/>
          </p:cNvSpPr>
          <p:nvPr>
            <p:ph type="sldImg"/>
          </p:nvPr>
        </p:nvSpPr>
        <p:spPr bwMode="auto">
          <a:xfrm>
            <a:off x="1106488" y="812800"/>
            <a:ext cx="5341937" cy="400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5" name="Rectangle 3">
            <a:extLst>
              <a:ext uri="{FF2B5EF4-FFF2-40B4-BE49-F238E27FC236}">
                <a16:creationId xmlns:a16="http://schemas.microsoft.com/office/drawing/2014/main" id="{86084580-B008-4F77-9379-92DF9F95583A}"/>
              </a:ext>
            </a:extLst>
          </p:cNvPr>
          <p:cNvSpPr>
            <a:spLocks noGrp="1" noChangeArrowheads="1"/>
          </p:cNvSpPr>
          <p:nvPr>
            <p:ph type="body"/>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s-ES" altLang="es-ES" noProof="0"/>
          </a:p>
        </p:txBody>
      </p:sp>
      <p:sp>
        <p:nvSpPr>
          <p:cNvPr id="3076" name="Rectangle 4">
            <a:extLst>
              <a:ext uri="{FF2B5EF4-FFF2-40B4-BE49-F238E27FC236}">
                <a16:creationId xmlns:a16="http://schemas.microsoft.com/office/drawing/2014/main" id="{C0F2B960-164F-4D01-9F03-6CDC7332F247}"/>
              </a:ext>
            </a:extLst>
          </p:cNvPr>
          <p:cNvSpPr>
            <a:spLocks noGrp="1" noChangeArrowheads="1"/>
          </p:cNvSpPr>
          <p:nvPr>
            <p:ph type="hdr"/>
          </p:nvPr>
        </p:nvSpPr>
        <p:spPr bwMode="auto">
          <a:xfrm>
            <a:off x="0" y="0"/>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itchFamily="16" charset="0"/>
                <a:ea typeface="Lucida Sans Unicode" charset="0"/>
                <a:cs typeface="Lucida Sans Unicode" charset="0"/>
              </a:defRPr>
            </a:lvl1pPr>
          </a:lstStyle>
          <a:p>
            <a:pPr>
              <a:defRPr/>
            </a:pPr>
            <a:endParaRPr lang="es-ES" altLang="es-ES"/>
          </a:p>
        </p:txBody>
      </p:sp>
      <p:sp>
        <p:nvSpPr>
          <p:cNvPr id="3077" name="Rectangle 5">
            <a:extLst>
              <a:ext uri="{FF2B5EF4-FFF2-40B4-BE49-F238E27FC236}">
                <a16:creationId xmlns:a16="http://schemas.microsoft.com/office/drawing/2014/main" id="{BBE951EF-CA28-4607-92C7-8CFDA0B83840}"/>
              </a:ext>
            </a:extLst>
          </p:cNvPr>
          <p:cNvSpPr>
            <a:spLocks noGrp="1" noChangeArrowheads="1"/>
          </p:cNvSpPr>
          <p:nvPr>
            <p:ph type="dt"/>
          </p:nvPr>
        </p:nvSpPr>
        <p:spPr bwMode="auto">
          <a:xfrm>
            <a:off x="4278313" y="0"/>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itchFamily="16" charset="0"/>
                <a:ea typeface="Lucida Sans Unicode" charset="0"/>
                <a:cs typeface="Lucida Sans Unicode" charset="0"/>
              </a:defRPr>
            </a:lvl1pPr>
          </a:lstStyle>
          <a:p>
            <a:pPr>
              <a:defRPr/>
            </a:pPr>
            <a:endParaRPr lang="es-ES" altLang="es-ES"/>
          </a:p>
        </p:txBody>
      </p:sp>
      <p:sp>
        <p:nvSpPr>
          <p:cNvPr id="3078" name="Rectangle 6">
            <a:extLst>
              <a:ext uri="{FF2B5EF4-FFF2-40B4-BE49-F238E27FC236}">
                <a16:creationId xmlns:a16="http://schemas.microsoft.com/office/drawing/2014/main" id="{7FDC9FFA-D527-4FCA-A29A-83474DF79B76}"/>
              </a:ext>
            </a:extLst>
          </p:cNvPr>
          <p:cNvSpPr>
            <a:spLocks noGrp="1" noChangeArrowheads="1"/>
          </p:cNvSpPr>
          <p:nvPr>
            <p:ph type="ftr"/>
          </p:nvPr>
        </p:nvSpPr>
        <p:spPr bwMode="auto">
          <a:xfrm>
            <a:off x="0" y="10156825"/>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itchFamily="16" charset="0"/>
                <a:ea typeface="Lucida Sans Unicode" charset="0"/>
                <a:cs typeface="Lucida Sans Unicode" charset="0"/>
              </a:defRPr>
            </a:lvl1pPr>
          </a:lstStyle>
          <a:p>
            <a:pPr>
              <a:defRPr/>
            </a:pPr>
            <a:endParaRPr lang="es-ES" altLang="es-ES"/>
          </a:p>
        </p:txBody>
      </p:sp>
      <p:sp>
        <p:nvSpPr>
          <p:cNvPr id="3079" name="Rectangle 7">
            <a:extLst>
              <a:ext uri="{FF2B5EF4-FFF2-40B4-BE49-F238E27FC236}">
                <a16:creationId xmlns:a16="http://schemas.microsoft.com/office/drawing/2014/main" id="{CC054D17-4854-4C4F-9411-843A495FCEA8}"/>
              </a:ext>
            </a:extLst>
          </p:cNvPr>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fld id="{842BA531-7225-4B21-BE9F-B830E1428B56}" type="slidenum">
              <a:rPr lang="es-ES" altLang="es-ES"/>
              <a:pPr/>
              <a:t>‹Nº›</a:t>
            </a:fld>
            <a:endParaRPr lang="es-ES" altLang="es-E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7FAB867-643E-42EA-A07B-A7D876092EC9}"/>
              </a:ext>
            </a:extLst>
          </p:cNvPr>
          <p:cNvSpPr>
            <a:spLocks noGrp="1" noChangeArrowheads="1"/>
          </p:cNvSpPr>
          <p:nvPr>
            <p:ph type="sldNum" sz="quarter"/>
          </p:nvPr>
        </p:nvSpPr>
        <p:spPr>
          <a:noFill/>
          <a:extLst>
            <a:ext uri="{91240B29-F687-4F45-9708-019B960494DF}">
              <a14:hiddenLine xmlns:a14="http://schemas.microsoft.com/office/drawing/2010/main" w="9525">
                <a:solidFill>
                  <a:srgbClr val="3465AF"/>
                </a:solidFill>
                <a:round/>
                <a:headEnd/>
                <a:tailEnd/>
              </a14:hiddenLine>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eaLnBrk="1"/>
            <a:fld id="{69D76437-BC5E-4AB1-B865-4757BD1431CD}" type="slidenum">
              <a:rPr lang="es-ES" altLang="es-ES">
                <a:solidFill>
                  <a:srgbClr val="000000"/>
                </a:solidFill>
                <a:latin typeface="Times New Roman" panose="02020603050405020304" pitchFamily="18" charset="0"/>
              </a:rPr>
              <a:pPr eaLnBrk="1"/>
              <a:t>1</a:t>
            </a:fld>
            <a:endParaRPr lang="es-ES" altLang="es-ES">
              <a:solidFill>
                <a:srgbClr val="000000"/>
              </a:solidFill>
              <a:latin typeface="Times New Roman" panose="02020603050405020304" pitchFamily="18" charset="0"/>
            </a:endParaRPr>
          </a:p>
        </p:txBody>
      </p:sp>
      <p:sp>
        <p:nvSpPr>
          <p:cNvPr id="9219" name="Rectangle 1">
            <a:extLst>
              <a:ext uri="{FF2B5EF4-FFF2-40B4-BE49-F238E27FC236}">
                <a16:creationId xmlns:a16="http://schemas.microsoft.com/office/drawing/2014/main" id="{00146C8E-5D59-4A0C-ACD2-3DF729836B08}"/>
              </a:ext>
            </a:extLst>
          </p:cNvPr>
          <p:cNvSpPr txBox="1">
            <a:spLocks noGrp="1" noRot="1" noChangeAspect="1" noChangeArrowheads="1" noTextEdit="1"/>
          </p:cNvSpPr>
          <p:nvPr>
            <p:ph type="sldImg"/>
          </p:nvPr>
        </p:nvSpPr>
        <p:spPr>
          <a:xfrm>
            <a:off x="0" y="0"/>
            <a:ext cx="1588" cy="158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Text Box 2">
            <a:extLst>
              <a:ext uri="{FF2B5EF4-FFF2-40B4-BE49-F238E27FC236}">
                <a16:creationId xmlns:a16="http://schemas.microsoft.com/office/drawing/2014/main" id="{573DAB97-0ADF-4BCF-B4F8-888C5C1D0B20}"/>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
        <p:nvSpPr>
          <p:cNvPr id="9221" name="Text Box 3">
            <a:extLst>
              <a:ext uri="{FF2B5EF4-FFF2-40B4-BE49-F238E27FC236}">
                <a16:creationId xmlns:a16="http://schemas.microsoft.com/office/drawing/2014/main" id="{1FA18E33-5C22-412B-9704-0AB70511B8ED}"/>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ltLang="es-ES"/>
          </a:p>
        </p:txBody>
      </p:sp>
      <p:sp>
        <p:nvSpPr>
          <p:cNvPr id="2" name="Text Box 4">
            <a:extLst>
              <a:ext uri="{FF2B5EF4-FFF2-40B4-BE49-F238E27FC236}">
                <a16:creationId xmlns:a16="http://schemas.microsoft.com/office/drawing/2014/main" id="{3119EDCB-3733-4AB9-A957-543444745809}"/>
              </a:ext>
            </a:extLst>
          </p:cNvPr>
          <p:cNvSpPr txBox="1">
            <a:spLocks noChangeArrowheads="1"/>
          </p:cNvSpPr>
          <p:nvPr/>
        </p:nvSpPr>
        <p:spPr bwMode="auto">
          <a:xfrm>
            <a:off x="0" y="0"/>
            <a:ext cx="1588"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9pPr>
          </a:lstStyle>
          <a:p>
            <a:pPr hangingPunct="1">
              <a:lnSpc>
                <a:spcPct val="100000"/>
              </a:lnSpc>
              <a:buClrTx/>
              <a:buFontTx/>
              <a:buNone/>
              <a:defRPr/>
            </a:pPr>
            <a:r>
              <a:rPr lang="es-ES" altLang="es-ES">
                <a:latin typeface="+mn-lt" charset="0"/>
                <a:ea typeface="+mn-ea" charset="0"/>
                <a:cs typeface="+mn-ea" charset="0"/>
              </a:rPr>
              <a:t>12/01/18 13:58:37</a:t>
            </a:r>
          </a:p>
        </p:txBody>
      </p:sp>
      <p:sp>
        <p:nvSpPr>
          <p:cNvPr id="3" name="Text Box 5">
            <a:extLst>
              <a:ext uri="{FF2B5EF4-FFF2-40B4-BE49-F238E27FC236}">
                <a16:creationId xmlns:a16="http://schemas.microsoft.com/office/drawing/2014/main" id="{78A45267-C1BC-49B8-9C85-C30D4FD5288A}"/>
              </a:ext>
            </a:extLst>
          </p:cNvPr>
          <p:cNvSpPr txBox="1">
            <a:spLocks noChangeArrowheads="1"/>
          </p:cNvSpPr>
          <p:nvPr/>
        </p:nvSpPr>
        <p:spPr bwMode="auto">
          <a:xfrm>
            <a:off x="0" y="8685213"/>
            <a:ext cx="6172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Lucida Sans Unicode" charset="0"/>
                <a:cs typeface="Lucida Sans Unicode" charset="0"/>
              </a:defRPr>
            </a:lvl9pPr>
          </a:lstStyle>
          <a:p>
            <a:pPr hangingPunct="1">
              <a:lnSpc>
                <a:spcPct val="100000"/>
              </a:lnSpc>
              <a:buClrTx/>
              <a:buFontTx/>
              <a:buNone/>
              <a:defRPr/>
            </a:pPr>
            <a:r>
              <a:rPr lang="es-ES" altLang="es-ES" sz="500">
                <a:latin typeface="+mn-lt" charset="0"/>
                <a:ea typeface="+mn-ea" charset="0"/>
                <a:cs typeface="+mn-ea" charset="0"/>
              </a:rPr>
              <a:t>© 2007 Microsoft Corporation. Todos los derechos reservados. Microsoft, Windows, Windows Vista y otros nombres de productos son o podrían ser marcas registradas o marcas comerciales en los EE.UU. u otros países.</a:t>
            </a:r>
          </a:p>
          <a:p>
            <a:pPr hangingPunct="1">
              <a:lnSpc>
                <a:spcPct val="100000"/>
              </a:lnSpc>
              <a:buClrTx/>
              <a:buFontTx/>
              <a:buNone/>
              <a:defRPr/>
            </a:pPr>
            <a:r>
              <a:rPr lang="es-ES" altLang="es-ES" sz="500">
                <a:latin typeface="+mn-lt" charset="0"/>
                <a:ea typeface="+mn-ea" charset="0"/>
                <a:cs typeface="+mn-ea" charset="0"/>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s-ES" altLang="es-ES" sz="500">
                <a:latin typeface="+mn-lt" charset="0"/>
                <a:ea typeface="+mn-ea" charset="0"/>
                <a:cs typeface="+mn-ea" charset="0"/>
              </a:rPr>
            </a:br>
            <a:r>
              <a:rPr lang="es-ES" altLang="es-ES" sz="500">
                <a:latin typeface="+mn-lt" charset="0"/>
                <a:ea typeface="+mn-ea" charset="0"/>
                <a:cs typeface="+mn-ea" charset="0"/>
              </a:rPr>
              <a:t>MICROSOFT NO FACILITA GARANTÍAS EXPRESAS, IMPLÍCITAS O ESTATUTORIAS EN RELACIÓN A LA INFORMACIÓN CONTENIDA EN ESTA PRESENTACIÓN.</a:t>
            </a:r>
          </a:p>
          <a:p>
            <a:pPr hangingPunct="1">
              <a:lnSpc>
                <a:spcPct val="100000"/>
              </a:lnSpc>
              <a:buClrTx/>
              <a:buFontTx/>
              <a:buNone/>
              <a:defRPr/>
            </a:pPr>
            <a:endParaRPr lang="es-ES" altLang="es-ES" sz="500">
              <a:latin typeface="+mn-lt" charset="0"/>
              <a:ea typeface="+mn-ea" charset="0"/>
              <a:cs typeface="+mn-ea" charset="0"/>
            </a:endParaRPr>
          </a:p>
        </p:txBody>
      </p:sp>
      <p:sp>
        <p:nvSpPr>
          <p:cNvPr id="9222" name="Text Box 6">
            <a:extLst>
              <a:ext uri="{FF2B5EF4-FFF2-40B4-BE49-F238E27FC236}">
                <a16:creationId xmlns:a16="http://schemas.microsoft.com/office/drawing/2014/main" id="{D0D3FB16-55AC-4A74-963D-AEDABEDBE354}"/>
              </a:ext>
            </a:extLst>
          </p:cNvPr>
          <p:cNvSpPr txBox="1">
            <a:spLocks noChangeArrowheads="1"/>
          </p:cNvSpPr>
          <p:nvPr/>
        </p:nvSpPr>
        <p:spPr bwMode="auto">
          <a:xfrm>
            <a:off x="6172200" y="8685213"/>
            <a:ext cx="6842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eaLnBrk="1" hangingPunct="1">
              <a:lnSpc>
                <a:spcPct val="100000"/>
              </a:lnSpc>
              <a:buClrTx/>
              <a:buFontTx/>
              <a:buNone/>
            </a:pPr>
            <a:fld id="{A7EA1E8C-C18C-43B2-A46D-87215882CCC7}" type="slidenum">
              <a:rPr lang="es-ES" altLang="es-ES">
                <a:solidFill>
                  <a:srgbClr val="000000"/>
                </a:solidFill>
                <a:latin typeface="Calibri" panose="020F0502020204030204" pitchFamily="34" charset="0"/>
              </a:rPr>
              <a:pPr eaLnBrk="1" hangingPunct="1">
                <a:lnSpc>
                  <a:spcPct val="100000"/>
                </a:lnSpc>
                <a:buClrTx/>
                <a:buFontTx/>
                <a:buNone/>
              </a:pPr>
              <a:t>1</a:t>
            </a:fld>
            <a:endParaRPr lang="es-ES" altLang="es-ES">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Tree>
    <p:extLst>
      <p:ext uri="{BB962C8B-B14F-4D97-AF65-F5344CB8AC3E}">
        <p14:creationId xmlns:p14="http://schemas.microsoft.com/office/powerpoint/2010/main" val="3257643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92536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7813" y="273050"/>
            <a:ext cx="2055812" cy="58547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3050"/>
            <a:ext cx="6018213" cy="58547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084298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218882401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246086424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7283243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4339377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6316207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50092543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99957919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47458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14735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324145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14198376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5909343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5240806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extLst>
      <p:ext uri="{BB962C8B-B14F-4D97-AF65-F5344CB8AC3E}">
        <p14:creationId xmlns:p14="http://schemas.microsoft.com/office/powerpoint/2010/main" val="202334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4963"/>
            <a:ext cx="4037013"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6613" y="1604963"/>
            <a:ext cx="4037012"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4239608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extLst>
      <p:ext uri="{BB962C8B-B14F-4D97-AF65-F5344CB8AC3E}">
        <p14:creationId xmlns:p14="http://schemas.microsoft.com/office/powerpoint/2010/main" val="2799731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Tree>
    <p:extLst>
      <p:ext uri="{BB962C8B-B14F-4D97-AF65-F5344CB8AC3E}">
        <p14:creationId xmlns:p14="http://schemas.microsoft.com/office/powerpoint/2010/main" val="155047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598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42516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extLst>
      <p:ext uri="{BB962C8B-B14F-4D97-AF65-F5344CB8AC3E}">
        <p14:creationId xmlns:p14="http://schemas.microsoft.com/office/powerpoint/2010/main" val="1547535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6.png"/><Relationship Id="rId2" Type="http://schemas.openxmlformats.org/officeDocument/2006/relationships/slideLayout" Target="../slideLayouts/slideLayout13.xml"/><Relationship Id="rId16"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137DB13B-1380-4166-BF1B-0E4A492BE96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75" y="6007100"/>
            <a:ext cx="9159875" cy="849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7" name="Rectangle 2">
            <a:extLst>
              <a:ext uri="{FF2B5EF4-FFF2-40B4-BE49-F238E27FC236}">
                <a16:creationId xmlns:a16="http://schemas.microsoft.com/office/drawing/2014/main" id="{25EA81CF-0C66-4491-A1FB-3060689FDC90}"/>
              </a:ext>
            </a:extLst>
          </p:cNvPr>
          <p:cNvSpPr>
            <a:spLocks noGrp="1" noChangeArrowheads="1"/>
          </p:cNvSpPr>
          <p:nvPr>
            <p:ph type="title"/>
          </p:nvPr>
        </p:nvSpPr>
        <p:spPr bwMode="auto">
          <a:xfrm>
            <a:off x="457200" y="273050"/>
            <a:ext cx="822642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s-ES"/>
              <a:t>Pulse para editar el formato del texto de título</a:t>
            </a:r>
          </a:p>
        </p:txBody>
      </p:sp>
      <p:sp>
        <p:nvSpPr>
          <p:cNvPr id="1028" name="Rectangle 3">
            <a:extLst>
              <a:ext uri="{FF2B5EF4-FFF2-40B4-BE49-F238E27FC236}">
                <a16:creationId xmlns:a16="http://schemas.microsoft.com/office/drawing/2014/main" id="{771928D9-D974-4066-AAC8-3F83A69F5679}"/>
              </a:ext>
            </a:extLst>
          </p:cNvPr>
          <p:cNvSpPr>
            <a:spLocks noGrp="1" noChangeArrowheads="1"/>
          </p:cNvSpPr>
          <p:nvPr>
            <p:ph type="body" idx="1"/>
          </p:nvPr>
        </p:nvSpPr>
        <p:spPr bwMode="auto">
          <a:xfrm>
            <a:off x="457200" y="1604963"/>
            <a:ext cx="82264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64440" rIns="0" bIns="0" numCol="1" anchor="t" anchorCtr="0" compatLnSpc="1">
            <a:prstTxWarp prst="textNoShape">
              <a:avLst/>
            </a:prstTxWarp>
          </a:bodyPr>
          <a:lstStyle/>
          <a:p>
            <a:pPr lvl="0"/>
            <a:r>
              <a:rPr lang="en-GB" altLang="es-ES"/>
              <a:t>Pulse para editar el formato de esquema del texto</a:t>
            </a:r>
          </a:p>
          <a:p>
            <a:pPr lvl="1"/>
            <a:r>
              <a:rPr lang="en-GB" altLang="es-ES"/>
              <a:t>Segundo nivel del esquema</a:t>
            </a:r>
          </a:p>
          <a:p>
            <a:pPr lvl="2"/>
            <a:r>
              <a:rPr lang="en-GB" altLang="es-ES"/>
              <a:t>Tercer nivel del esquema</a:t>
            </a:r>
          </a:p>
          <a:p>
            <a:pPr lvl="3"/>
            <a:r>
              <a:rPr lang="en-GB" altLang="es-ES"/>
              <a:t>Cuarto nivel del esquema</a:t>
            </a:r>
          </a:p>
          <a:p>
            <a:pPr lvl="4"/>
            <a:r>
              <a:rPr lang="en-GB" altLang="es-ES"/>
              <a:t>Quinto nivel del esquema</a:t>
            </a:r>
          </a:p>
          <a:p>
            <a:pPr lvl="4"/>
            <a:r>
              <a:rPr lang="en-GB" altLang="es-ES"/>
              <a:t>Sexto nivel del esquema</a:t>
            </a:r>
          </a:p>
          <a:p>
            <a:pPr lvl="4"/>
            <a:r>
              <a:rPr lang="en-GB" altLang="es-ES"/>
              <a:t>Séptimo nivel del esquema</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lnSpc>
          <a:spcPct val="84000"/>
        </a:lnSpc>
        <a:spcBef>
          <a:spcPct val="0"/>
        </a:spcBef>
        <a:spcAft>
          <a:spcPct val="0"/>
        </a:spcAft>
        <a:buClr>
          <a:srgbClr val="000000"/>
        </a:buClr>
        <a:buSzPct val="100000"/>
        <a:buFont typeface="Times New Roman" panose="02020603050405020304" pitchFamily="18" charset="0"/>
        <a:defRPr>
          <a:solidFill>
            <a:srgbClr val="000000"/>
          </a:solidFill>
          <a:latin typeface="+mj-lt"/>
          <a:ea typeface="+mj-ea"/>
          <a:cs typeface="+mj-cs"/>
        </a:defRPr>
      </a:lvl1pPr>
      <a:lvl2pPr algn="l" defTabSz="449263" rtl="0" eaLnBrk="0" fontAlgn="base" hangingPunct="0">
        <a:lnSpc>
          <a:spcPct val="84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ea typeface="Lucida Sans Unicode" charset="0"/>
          <a:cs typeface="Lucida Sans Unicode" charset="0"/>
        </a:defRPr>
      </a:lvl2pPr>
      <a:lvl3pPr algn="l" defTabSz="449263" rtl="0" eaLnBrk="0" fontAlgn="base" hangingPunct="0">
        <a:lnSpc>
          <a:spcPct val="84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ea typeface="Lucida Sans Unicode" charset="0"/>
          <a:cs typeface="Lucida Sans Unicode" charset="0"/>
        </a:defRPr>
      </a:lvl3pPr>
      <a:lvl4pPr algn="l" defTabSz="449263" rtl="0" eaLnBrk="0" fontAlgn="base" hangingPunct="0">
        <a:lnSpc>
          <a:spcPct val="84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ea typeface="Lucida Sans Unicode" charset="0"/>
          <a:cs typeface="Lucida Sans Unicode" charset="0"/>
        </a:defRPr>
      </a:lvl4pPr>
      <a:lvl5pPr algn="l" defTabSz="449263" rtl="0" eaLnBrk="0" fontAlgn="base" hangingPunct="0">
        <a:lnSpc>
          <a:spcPct val="84000"/>
        </a:lnSpc>
        <a:spcBef>
          <a:spcPct val="0"/>
        </a:spcBef>
        <a:spcAft>
          <a:spcPct val="0"/>
        </a:spcAft>
        <a:buClr>
          <a:srgbClr val="000000"/>
        </a:buClr>
        <a:buSzPct val="100000"/>
        <a:buFont typeface="Times New Roman" panose="02020603050405020304" pitchFamily="18" charset="0"/>
        <a:defRPr>
          <a:solidFill>
            <a:srgbClr val="000000"/>
          </a:solidFill>
          <a:latin typeface="Calibri" charset="0"/>
          <a:ea typeface="Lucida Sans Unicode" charset="0"/>
          <a:cs typeface="Lucida Sans Unicode" charset="0"/>
        </a:defRPr>
      </a:lvl5pPr>
      <a:lvl6pPr marL="2514600" indent="-228600" algn="l" defTabSz="449263" rtl="0" fontAlgn="base">
        <a:lnSpc>
          <a:spcPct val="84000"/>
        </a:lnSpc>
        <a:spcBef>
          <a:spcPct val="0"/>
        </a:spcBef>
        <a:spcAft>
          <a:spcPct val="0"/>
        </a:spcAft>
        <a:buClr>
          <a:srgbClr val="000000"/>
        </a:buClr>
        <a:buSzPct val="100000"/>
        <a:buFont typeface="Times New Roman" pitchFamily="16" charset="0"/>
        <a:defRPr>
          <a:solidFill>
            <a:srgbClr val="000000"/>
          </a:solidFill>
          <a:latin typeface="Calibri" charset="0"/>
          <a:ea typeface="Lucida Sans Unicode" charset="0"/>
          <a:cs typeface="Lucida Sans Unicode" charset="0"/>
        </a:defRPr>
      </a:lvl6pPr>
      <a:lvl7pPr marL="2971800" indent="-228600" algn="l" defTabSz="449263" rtl="0" fontAlgn="base">
        <a:lnSpc>
          <a:spcPct val="84000"/>
        </a:lnSpc>
        <a:spcBef>
          <a:spcPct val="0"/>
        </a:spcBef>
        <a:spcAft>
          <a:spcPct val="0"/>
        </a:spcAft>
        <a:buClr>
          <a:srgbClr val="000000"/>
        </a:buClr>
        <a:buSzPct val="100000"/>
        <a:buFont typeface="Times New Roman" pitchFamily="16" charset="0"/>
        <a:defRPr>
          <a:solidFill>
            <a:srgbClr val="000000"/>
          </a:solidFill>
          <a:latin typeface="Calibri" charset="0"/>
          <a:ea typeface="Lucida Sans Unicode" charset="0"/>
          <a:cs typeface="Lucida Sans Unicode" charset="0"/>
        </a:defRPr>
      </a:lvl7pPr>
      <a:lvl8pPr marL="3429000" indent="-228600" algn="l" defTabSz="449263" rtl="0" fontAlgn="base">
        <a:lnSpc>
          <a:spcPct val="84000"/>
        </a:lnSpc>
        <a:spcBef>
          <a:spcPct val="0"/>
        </a:spcBef>
        <a:spcAft>
          <a:spcPct val="0"/>
        </a:spcAft>
        <a:buClr>
          <a:srgbClr val="000000"/>
        </a:buClr>
        <a:buSzPct val="100000"/>
        <a:buFont typeface="Times New Roman" pitchFamily="16" charset="0"/>
        <a:defRPr>
          <a:solidFill>
            <a:srgbClr val="000000"/>
          </a:solidFill>
          <a:latin typeface="Calibri" charset="0"/>
          <a:ea typeface="Lucida Sans Unicode" charset="0"/>
          <a:cs typeface="Lucida Sans Unicode" charset="0"/>
        </a:defRPr>
      </a:lvl8pPr>
      <a:lvl9pPr marL="3886200" indent="-228600" algn="l" defTabSz="449263" rtl="0" fontAlgn="base">
        <a:lnSpc>
          <a:spcPct val="84000"/>
        </a:lnSpc>
        <a:spcBef>
          <a:spcPct val="0"/>
        </a:spcBef>
        <a:spcAft>
          <a:spcPct val="0"/>
        </a:spcAft>
        <a:buClr>
          <a:srgbClr val="000000"/>
        </a:buClr>
        <a:buSzPct val="100000"/>
        <a:buFont typeface="Times New Roman" pitchFamily="16" charset="0"/>
        <a:defRPr>
          <a:solidFill>
            <a:srgbClr val="000000"/>
          </a:solidFill>
          <a:latin typeface="Calibri" charset="0"/>
          <a:ea typeface="Lucida Sans Unicode" charset="0"/>
          <a:cs typeface="Lucida Sans Unicode" charset="0"/>
        </a:defRPr>
      </a:lvl9pPr>
    </p:titleStyle>
    <p:bodyStyle>
      <a:lvl1pPr marL="342900" indent="-342900" algn="l" defTabSz="449263" rtl="0" eaLnBrk="0" fontAlgn="base" hangingPunct="0">
        <a:lnSpc>
          <a:spcPct val="84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84000"/>
        </a:lnSpc>
        <a:spcBef>
          <a:spcPct val="0"/>
        </a:spcBef>
        <a:spcAft>
          <a:spcPts val="1138"/>
        </a:spcAft>
        <a:buClr>
          <a:srgbClr val="000000"/>
        </a:buClr>
        <a:buSzPct val="100000"/>
        <a:buFont typeface="Times New Roman" panose="02020603050405020304" pitchFamily="18" charset="0"/>
        <a:defRPr sz="2400">
          <a:solidFill>
            <a:srgbClr val="000000"/>
          </a:solidFill>
          <a:latin typeface="+mn-lt"/>
          <a:ea typeface="+mn-ea"/>
          <a:cs typeface="+mn-cs"/>
        </a:defRPr>
      </a:lvl2pPr>
      <a:lvl3pPr marL="1143000" indent="-228600" algn="l" defTabSz="449263" rtl="0" eaLnBrk="0" fontAlgn="base" hangingPunct="0">
        <a:lnSpc>
          <a:spcPct val="84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84000"/>
        </a:lnSpc>
        <a:spcBef>
          <a:spcPct val="0"/>
        </a:spcBef>
        <a:spcAft>
          <a:spcPts val="575"/>
        </a:spcAft>
        <a:buClr>
          <a:srgbClr val="000000"/>
        </a:buClr>
        <a:buSzPct val="100000"/>
        <a:buFont typeface="Times New Roman" panose="02020603050405020304" pitchFamily="18" charset="0"/>
        <a:defRPr sz="2400">
          <a:solidFill>
            <a:srgbClr val="000000"/>
          </a:solidFill>
          <a:latin typeface="+mn-lt"/>
          <a:ea typeface="+mn-ea"/>
          <a:cs typeface="+mn-cs"/>
        </a:defRPr>
      </a:lvl4pPr>
      <a:lvl5pPr marL="2057400" indent="-228600" algn="l" defTabSz="449263" rtl="0" eaLnBrk="0" fontAlgn="base" hangingPunct="0">
        <a:lnSpc>
          <a:spcPct val="84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8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fontAlgn="base" hangingPunct="0">
        <a:lnSpc>
          <a:spcPct val="8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fontAlgn="base" hangingPunct="0">
        <a:lnSpc>
          <a:spcPct val="8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fontAlgn="base" hangingPunct="0">
        <a:lnSpc>
          <a:spcPct val="84000"/>
        </a:lnSpc>
        <a:spcBef>
          <a:spcPct val="0"/>
        </a:spcBef>
        <a:spcAft>
          <a:spcPts val="288"/>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3392689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5.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5.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5.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5.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g"/><Relationship Id="rId1" Type="http://schemas.openxmlformats.org/officeDocument/2006/relationships/slideLayout" Target="../slideLayouts/slideLayout1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F59EA56C-2774-4278-82AA-4A6D2C09CC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2">
            <a:extLst>
              <a:ext uri="{FF2B5EF4-FFF2-40B4-BE49-F238E27FC236}">
                <a16:creationId xmlns:a16="http://schemas.microsoft.com/office/drawing/2014/main" id="{4633435E-AD28-4947-BDC5-CF3BC55AB0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6" name="Rectangle 3">
            <a:extLst>
              <a:ext uri="{FF2B5EF4-FFF2-40B4-BE49-F238E27FC236}">
                <a16:creationId xmlns:a16="http://schemas.microsoft.com/office/drawing/2014/main" id="{4324B3C1-2460-47DD-90E7-D795D2D4AD4A}"/>
              </a:ext>
            </a:extLst>
          </p:cNvPr>
          <p:cNvSpPr>
            <a:spLocks noChangeArrowheads="1"/>
          </p:cNvSpPr>
          <p:nvPr/>
        </p:nvSpPr>
        <p:spPr bwMode="auto">
          <a:xfrm>
            <a:off x="179388" y="6202363"/>
            <a:ext cx="4430712"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eaLnBrk="1" hangingPunct="1">
              <a:lnSpc>
                <a:spcPct val="100000"/>
              </a:lnSpc>
              <a:buClrTx/>
              <a:buFontTx/>
              <a:buNone/>
            </a:pPr>
            <a:r>
              <a:rPr lang="es-ES" altLang="es-ES" sz="3200" b="1">
                <a:solidFill>
                  <a:srgbClr val="D3ECF2"/>
                </a:solidFill>
              </a:rPr>
              <a:t>www.familiaysalud.es</a:t>
            </a:r>
          </a:p>
        </p:txBody>
      </p:sp>
      <p:sp>
        <p:nvSpPr>
          <p:cNvPr id="3077" name="Rectangle 4">
            <a:extLst>
              <a:ext uri="{FF2B5EF4-FFF2-40B4-BE49-F238E27FC236}">
                <a16:creationId xmlns:a16="http://schemas.microsoft.com/office/drawing/2014/main" id="{C5E938B3-81A2-4081-9759-A04681530EFE}"/>
              </a:ext>
            </a:extLst>
          </p:cNvPr>
          <p:cNvSpPr>
            <a:spLocks noChangeArrowheads="1"/>
          </p:cNvSpPr>
          <p:nvPr/>
        </p:nvSpPr>
        <p:spPr bwMode="auto">
          <a:xfrm>
            <a:off x="960438" y="1644650"/>
            <a:ext cx="7223125" cy="815608"/>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tIns="91440">
            <a:spAutoFit/>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gn="ctr" eaLnBrk="1" hangingPunct="1">
              <a:lnSpc>
                <a:spcPct val="100000"/>
              </a:lnSpc>
              <a:spcBef>
                <a:spcPts val="900"/>
              </a:spcBef>
              <a:buClrTx/>
              <a:buFontTx/>
              <a:buNone/>
            </a:pPr>
            <a:r>
              <a:rPr lang="es-ES" altLang="es-ES" sz="4400" b="1" dirty="0">
                <a:solidFill>
                  <a:srgbClr val="000000"/>
                </a:solidFill>
                <a:cs typeface="Arial" panose="020B0604020202020204" pitchFamily="34" charset="0"/>
              </a:rPr>
              <a:t>Tuberculosis en los niños</a:t>
            </a:r>
          </a:p>
        </p:txBody>
      </p:sp>
      <p:sp>
        <p:nvSpPr>
          <p:cNvPr id="10" name="CuadroTexto 11">
            <a:extLst>
              <a:ext uri="{FF2B5EF4-FFF2-40B4-BE49-F238E27FC236}">
                <a16:creationId xmlns:a16="http://schemas.microsoft.com/office/drawing/2014/main" id="{E02599B0-9240-48EE-99D8-DEE99F78E151}"/>
              </a:ext>
            </a:extLst>
          </p:cNvPr>
          <p:cNvSpPr txBox="1"/>
          <p:nvPr/>
        </p:nvSpPr>
        <p:spPr>
          <a:xfrm>
            <a:off x="1619672" y="3712049"/>
            <a:ext cx="5080000" cy="43582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Carmelo Gutiérrez Abad. </a:t>
            </a:r>
            <a:r>
              <a:rPr lang="es-ES" sz="2000" dirty="0">
                <a:solidFill>
                  <a:srgbClr val="000000"/>
                </a:solidFill>
                <a:effectLst>
                  <a:outerShdw blurRad="38100" dist="38100" dir="2700000" algn="tl">
                    <a:srgbClr val="C0C0C0"/>
                  </a:outerShdw>
                </a:effectLst>
                <a:latin typeface="Arial" charset="0"/>
                <a:cs typeface="Arial" charset="0"/>
              </a:rPr>
              <a:t>Pediatra</a:t>
            </a:r>
          </a:p>
        </p:txBody>
      </p:sp>
      <p:pic>
        <p:nvPicPr>
          <p:cNvPr id="3" name="Imagen 2">
            <a:extLst>
              <a:ext uri="{FF2B5EF4-FFF2-40B4-BE49-F238E27FC236}">
                <a16:creationId xmlns:a16="http://schemas.microsoft.com/office/drawing/2014/main" id="{8C2E8358-532F-4434-83B4-27DD95CD8D1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4986" y="4653136"/>
            <a:ext cx="1896773" cy="1260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39552"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Concepto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E98289E6-6158-47D2-8A19-FDB745F9B0BC}"/>
              </a:ext>
            </a:extLst>
          </p:cNvPr>
          <p:cNvSpPr>
            <a:spLocks noGrp="1"/>
          </p:cNvSpPr>
          <p:nvPr>
            <p:ph idx="1"/>
          </p:nvPr>
        </p:nvSpPr>
        <p:spPr>
          <a:xfrm>
            <a:off x="563369" y="1493614"/>
            <a:ext cx="8382000" cy="2644250"/>
          </a:xfrm>
        </p:spPr>
        <p:txBody>
          <a:bodyPr/>
          <a:lstStyle/>
          <a:p>
            <a:pPr>
              <a:lnSpc>
                <a:spcPct val="114000"/>
              </a:lnSpc>
              <a:spcBef>
                <a:spcPts val="600"/>
              </a:spcBef>
            </a:pPr>
            <a:r>
              <a:rPr lang="es-ES" sz="3600" dirty="0"/>
              <a:t>Infección por bacilo tuberculoso.</a:t>
            </a:r>
          </a:p>
          <a:p>
            <a:pPr>
              <a:lnSpc>
                <a:spcPct val="114000"/>
              </a:lnSpc>
              <a:spcBef>
                <a:spcPts val="600"/>
              </a:spcBef>
            </a:pPr>
            <a:r>
              <a:rPr lang="es-ES" sz="3600" dirty="0"/>
              <a:t>Problema creciente de salud pública. Elevada mortalidad.</a:t>
            </a:r>
          </a:p>
          <a:p>
            <a:pPr>
              <a:lnSpc>
                <a:spcPct val="114000"/>
              </a:lnSpc>
              <a:spcBef>
                <a:spcPts val="600"/>
              </a:spcBef>
            </a:pPr>
            <a:r>
              <a:rPr lang="es-ES" sz="3600" dirty="0"/>
              <a:t>Contagio desde persona enferma.</a:t>
            </a:r>
          </a:p>
        </p:txBody>
      </p:sp>
      <p:pic>
        <p:nvPicPr>
          <p:cNvPr id="15" name="Imagen 14">
            <a:extLst>
              <a:ext uri="{FF2B5EF4-FFF2-40B4-BE49-F238E27FC236}">
                <a16:creationId xmlns:a16="http://schemas.microsoft.com/office/drawing/2014/main" id="{E3CE3D69-A6CF-40C9-B064-5A750C492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4986" y="4653136"/>
            <a:ext cx="1896773" cy="1260000"/>
          </a:xfrm>
          <a:prstGeom prst="rect">
            <a:avLst/>
          </a:prstGeom>
        </p:spPr>
      </p:pic>
    </p:spTree>
    <p:extLst>
      <p:ext uri="{BB962C8B-B14F-4D97-AF65-F5344CB8AC3E}">
        <p14:creationId xmlns:p14="http://schemas.microsoft.com/office/powerpoint/2010/main" val="64664845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39552"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Clínica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E98289E6-6158-47D2-8A19-FDB745F9B0BC}"/>
              </a:ext>
            </a:extLst>
          </p:cNvPr>
          <p:cNvSpPr>
            <a:spLocks noGrp="1"/>
          </p:cNvSpPr>
          <p:nvPr>
            <p:ph idx="1"/>
          </p:nvPr>
        </p:nvSpPr>
        <p:spPr>
          <a:xfrm>
            <a:off x="563369" y="1493614"/>
            <a:ext cx="8382000" cy="3641381"/>
          </a:xfrm>
        </p:spPr>
        <p:txBody>
          <a:bodyPr/>
          <a:lstStyle/>
          <a:p>
            <a:pPr>
              <a:lnSpc>
                <a:spcPct val="114000"/>
              </a:lnSpc>
              <a:spcBef>
                <a:spcPts val="600"/>
              </a:spcBef>
            </a:pPr>
            <a:r>
              <a:rPr lang="es-ES" sz="2800" dirty="0"/>
              <a:t>Síntomas variables dependiendo del órgano o sistema afectado y estadio de la enfermedad:</a:t>
            </a:r>
          </a:p>
          <a:p>
            <a:pPr lvl="1">
              <a:lnSpc>
                <a:spcPct val="114000"/>
              </a:lnSpc>
              <a:spcBef>
                <a:spcPts val="600"/>
              </a:spcBef>
            </a:pPr>
            <a:r>
              <a:rPr lang="es-ES" dirty="0"/>
              <a:t>Infección tuberculosa (sólo contacto con bacilo)</a:t>
            </a:r>
          </a:p>
          <a:p>
            <a:pPr lvl="1">
              <a:lnSpc>
                <a:spcPct val="114000"/>
              </a:lnSpc>
              <a:spcBef>
                <a:spcPts val="600"/>
              </a:spcBef>
            </a:pPr>
            <a:r>
              <a:rPr lang="es-ES" dirty="0"/>
              <a:t>Enfermedad tuberculosa.</a:t>
            </a:r>
          </a:p>
          <a:p>
            <a:pPr>
              <a:lnSpc>
                <a:spcPct val="114000"/>
              </a:lnSpc>
              <a:spcBef>
                <a:spcPts val="600"/>
              </a:spcBef>
            </a:pPr>
            <a:r>
              <a:rPr lang="es-ES" sz="2800" dirty="0"/>
              <a:t> Frecuentemente pocos síntomas o síntomas inespecíficos (malestar, cansancio, febrícula, pérdida de peso, ...).</a:t>
            </a:r>
          </a:p>
        </p:txBody>
      </p:sp>
      <p:pic>
        <p:nvPicPr>
          <p:cNvPr id="15" name="Imagen 14">
            <a:extLst>
              <a:ext uri="{FF2B5EF4-FFF2-40B4-BE49-F238E27FC236}">
                <a16:creationId xmlns:a16="http://schemas.microsoft.com/office/drawing/2014/main" id="{E3CE3D69-A6CF-40C9-B064-5A750C492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4986" y="4653136"/>
            <a:ext cx="189677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39552"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Diagnóstico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E98289E6-6158-47D2-8A19-FDB745F9B0BC}"/>
              </a:ext>
            </a:extLst>
          </p:cNvPr>
          <p:cNvSpPr>
            <a:spLocks noGrp="1"/>
          </p:cNvSpPr>
          <p:nvPr>
            <p:ph idx="1"/>
          </p:nvPr>
        </p:nvSpPr>
        <p:spPr>
          <a:xfrm>
            <a:off x="563369" y="1493614"/>
            <a:ext cx="8382000" cy="2644250"/>
          </a:xfrm>
        </p:spPr>
        <p:txBody>
          <a:bodyPr/>
          <a:lstStyle/>
          <a:p>
            <a:pPr>
              <a:lnSpc>
                <a:spcPct val="114000"/>
              </a:lnSpc>
              <a:spcBef>
                <a:spcPts val="600"/>
              </a:spcBef>
            </a:pPr>
            <a:r>
              <a:rPr lang="es-ES" sz="3600" dirty="0"/>
              <a:t>Prueba de tuberculina mediante técnica de Mantoux.</a:t>
            </a:r>
          </a:p>
          <a:p>
            <a:pPr>
              <a:lnSpc>
                <a:spcPct val="114000"/>
              </a:lnSpc>
              <a:spcBef>
                <a:spcPts val="600"/>
              </a:spcBef>
            </a:pPr>
            <a:r>
              <a:rPr lang="es-ES" sz="3600" dirty="0"/>
              <a:t>Estudio de extensión de la infección si prueba de tuberculina positiva.</a:t>
            </a:r>
          </a:p>
        </p:txBody>
      </p:sp>
      <p:pic>
        <p:nvPicPr>
          <p:cNvPr id="15" name="Imagen 14">
            <a:extLst>
              <a:ext uri="{FF2B5EF4-FFF2-40B4-BE49-F238E27FC236}">
                <a16:creationId xmlns:a16="http://schemas.microsoft.com/office/drawing/2014/main" id="{E3CE3D69-A6CF-40C9-B064-5A750C492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4986" y="4653136"/>
            <a:ext cx="1896773" cy="1260000"/>
          </a:xfrm>
          <a:prstGeom prst="rect">
            <a:avLst/>
          </a:prstGeom>
        </p:spPr>
      </p:pic>
    </p:spTree>
    <p:extLst>
      <p:ext uri="{BB962C8B-B14F-4D97-AF65-F5344CB8AC3E}">
        <p14:creationId xmlns:p14="http://schemas.microsoft.com/office/powerpoint/2010/main" val="16677698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39552"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Tratamiento</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E98289E6-6158-47D2-8A19-FDB745F9B0BC}"/>
              </a:ext>
            </a:extLst>
          </p:cNvPr>
          <p:cNvSpPr>
            <a:spLocks noGrp="1"/>
          </p:cNvSpPr>
          <p:nvPr>
            <p:ph idx="1"/>
          </p:nvPr>
        </p:nvSpPr>
        <p:spPr>
          <a:xfrm>
            <a:off x="563369" y="1493614"/>
            <a:ext cx="8382000" cy="1221681"/>
          </a:xfrm>
        </p:spPr>
        <p:txBody>
          <a:bodyPr/>
          <a:lstStyle/>
          <a:p>
            <a:pPr>
              <a:lnSpc>
                <a:spcPct val="114000"/>
              </a:lnSpc>
              <a:spcBef>
                <a:spcPts val="600"/>
              </a:spcBef>
            </a:pPr>
            <a:r>
              <a:rPr lang="es-ES" altLang="es-ES" sz="3600" dirty="0">
                <a:solidFill>
                  <a:srgbClr val="000000"/>
                </a:solidFill>
                <a:latin typeface="DejaVu Sans Condensed" pitchFamily="32" charset="0"/>
              </a:rPr>
              <a:t>Tratamiento antibiótico prolongado y con varios fármacos.</a:t>
            </a:r>
            <a:endParaRPr lang="es-ES" sz="3600" dirty="0"/>
          </a:p>
        </p:txBody>
      </p:sp>
      <p:pic>
        <p:nvPicPr>
          <p:cNvPr id="15" name="Imagen 14">
            <a:extLst>
              <a:ext uri="{FF2B5EF4-FFF2-40B4-BE49-F238E27FC236}">
                <a16:creationId xmlns:a16="http://schemas.microsoft.com/office/drawing/2014/main" id="{E3CE3D69-A6CF-40C9-B064-5A750C49238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4986" y="4653136"/>
            <a:ext cx="1896773" cy="1260000"/>
          </a:xfrm>
          <a:prstGeom prst="rect">
            <a:avLst/>
          </a:prstGeom>
        </p:spPr>
      </p:pic>
    </p:spTree>
    <p:extLst>
      <p:ext uri="{BB962C8B-B14F-4D97-AF65-F5344CB8AC3E}">
        <p14:creationId xmlns:p14="http://schemas.microsoft.com/office/powerpoint/2010/main" val="330377011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E3CE3D69-A6CF-40C9-B064-5A750C4923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4986" y="4653136"/>
            <a:ext cx="1896773" cy="1260000"/>
          </a:xfrm>
          <a:prstGeom prst="rect">
            <a:avLst/>
          </a:prstGeom>
        </p:spPr>
      </p:pic>
      <p:sp>
        <p:nvSpPr>
          <p:cNvPr id="21506" name="Rectangle 2"/>
          <p:cNvSpPr>
            <a:spLocks noGrp="1"/>
          </p:cNvSpPr>
          <p:nvPr>
            <p:ph type="title"/>
          </p:nvPr>
        </p:nvSpPr>
        <p:spPr bwMode="auto">
          <a:xfrm>
            <a:off x="539552" y="234950"/>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Prevención</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497AE">
                    <a:lumMod val="20000"/>
                    <a:lumOff val="80000"/>
                  </a:srgbClr>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E98289E6-6158-47D2-8A19-FDB745F9B0BC}"/>
              </a:ext>
            </a:extLst>
          </p:cNvPr>
          <p:cNvSpPr>
            <a:spLocks noGrp="1"/>
          </p:cNvSpPr>
          <p:nvPr>
            <p:ph idx="1"/>
          </p:nvPr>
        </p:nvSpPr>
        <p:spPr>
          <a:xfrm>
            <a:off x="539552" y="1268760"/>
            <a:ext cx="8382000" cy="4128502"/>
          </a:xfrm>
        </p:spPr>
        <p:txBody>
          <a:bodyPr/>
          <a:lstStyle/>
          <a:p>
            <a:pPr>
              <a:lnSpc>
                <a:spcPct val="114000"/>
              </a:lnSpc>
              <a:spcBef>
                <a:spcPts val="600"/>
              </a:spcBef>
            </a:pPr>
            <a:r>
              <a:rPr lang="es-ES" dirty="0"/>
              <a:t>Higiene de manos y evitar transmisión a través de las secreciones respiratorias.</a:t>
            </a:r>
          </a:p>
          <a:p>
            <a:pPr>
              <a:lnSpc>
                <a:spcPct val="114000"/>
              </a:lnSpc>
              <a:spcBef>
                <a:spcPts val="600"/>
              </a:spcBef>
            </a:pPr>
            <a:r>
              <a:rPr lang="es-ES" dirty="0"/>
              <a:t>Aislamiento del paciente afectado hasta asegurar la ausencia de contagio (2 semanas de tratamiento antibiótico).</a:t>
            </a:r>
          </a:p>
          <a:p>
            <a:pPr>
              <a:lnSpc>
                <a:spcPct val="114000"/>
              </a:lnSpc>
              <a:spcBef>
                <a:spcPts val="600"/>
              </a:spcBef>
            </a:pPr>
            <a:r>
              <a:rPr lang="es-ES" dirty="0"/>
              <a:t>Cumplimiento estricto del tratamiento.</a:t>
            </a:r>
          </a:p>
          <a:p>
            <a:pPr>
              <a:lnSpc>
                <a:spcPct val="114000"/>
              </a:lnSpc>
              <a:spcBef>
                <a:spcPts val="600"/>
              </a:spcBef>
            </a:pPr>
            <a:r>
              <a:rPr lang="es-ES" dirty="0"/>
              <a:t>Vacuna BCG.</a:t>
            </a:r>
          </a:p>
        </p:txBody>
      </p:sp>
    </p:spTree>
    <p:extLst>
      <p:ext uri="{BB962C8B-B14F-4D97-AF65-F5344CB8AC3E}">
        <p14:creationId xmlns:p14="http://schemas.microsoft.com/office/powerpoint/2010/main" val="2627649946"/>
      </p:ext>
    </p:extLst>
  </p:cSld>
  <p:clrMapOvr>
    <a:masterClrMapping/>
  </p:clrMapOvr>
  <p:transition>
    <p:fade/>
  </p:transition>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Calibri"/>
        <a:ea typeface="Lucida Sans Unicode"/>
        <a:cs typeface="Lucida Sans Unicode"/>
      </a:majorFont>
      <a:minorFont>
        <a:latin typeface="Calibri"/>
        <a:ea typeface="Lucida Sans Unicod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s-ES"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s-ES" sz="1800" b="0" i="0" u="none" strike="noStrike" cap="none" normalizeH="0" baseline="0" smtClean="0">
            <a:ln>
              <a:noFill/>
            </a:ln>
            <a:solidFill>
              <a:schemeClr val="bg1"/>
            </a:solidFill>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3126823</TotalTime>
  <Words>274</Words>
  <Application>Microsoft Office PowerPoint</Application>
  <PresentationFormat>Presentación en pantalla (4:3)</PresentationFormat>
  <Paragraphs>32</Paragraphs>
  <Slides>6</Slides>
  <Notes>1</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6</vt:i4>
      </vt:variant>
    </vt:vector>
  </HeadingPairs>
  <TitlesOfParts>
    <vt:vector size="14" baseType="lpstr">
      <vt:lpstr>Arial</vt:lpstr>
      <vt:lpstr>Calibri</vt:lpstr>
      <vt:lpstr>DejaVu Sans Condensed</vt:lpstr>
      <vt:lpstr>Lucida Sans Unicode</vt:lpstr>
      <vt:lpstr>Times New Roman</vt:lpstr>
      <vt:lpstr>Wingdings</vt:lpstr>
      <vt:lpstr>Tema de Office</vt:lpstr>
      <vt:lpstr>1_White with Blue Bar Segoe Template_TP10286789</vt:lpstr>
      <vt:lpstr>Presentación de PowerPoint</vt:lpstr>
      <vt:lpstr>Concepto</vt:lpstr>
      <vt:lpstr>Clínica</vt:lpstr>
      <vt:lpstr>Diagnóstico</vt:lpstr>
      <vt:lpstr>Tratamiento</vt:lpstr>
      <vt:lpstr>Prevención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4</cp:revision>
  <cp:lastPrinted>1601-01-01T00:00:00Z</cp:lastPrinted>
  <dcterms:created xsi:type="dcterms:W3CDTF">1601-01-01T00:00:00Z</dcterms:created>
  <dcterms:modified xsi:type="dcterms:W3CDTF">2018-11-09T18:29:53Z</dcterms:modified>
</cp:coreProperties>
</file>