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5" r:id="rId2"/>
    <p:sldId id="266" r:id="rId3"/>
    <p:sldId id="267" r:id="rId4"/>
    <p:sldId id="268"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varScale="1">
        <p:scale>
          <a:sx n="70" d="100"/>
          <a:sy n="70" d="100"/>
        </p:scale>
        <p:origin x="51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A09C6-A643-4BB8-80C2-C4E67DB8C250}" type="datetimeFigureOut">
              <a:rPr lang="es-ES" smtClean="0"/>
              <a:pPr/>
              <a:t>11/10/2017</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C1C6B-8A5E-400F-A4EC-55A45E19BDB3}" type="slidenum">
              <a:rPr lang="es-ES" smtClean="0"/>
              <a:pPr/>
              <a:t>‹Nº›</a:t>
            </a:fld>
            <a:endParaRPr lang="es-ES" dirty="0"/>
          </a:p>
        </p:txBody>
      </p:sp>
    </p:spTree>
    <p:extLst>
      <p:ext uri="{BB962C8B-B14F-4D97-AF65-F5344CB8AC3E}">
        <p14:creationId xmlns:p14="http://schemas.microsoft.com/office/powerpoint/2010/main" val="3458997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10/11/2017 8:18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233992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119852306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7197160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404242800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227323695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14491566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76986501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8374070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70946422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7246799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64645137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7685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9048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4111751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Tratamiento de la Dermatitis atópica</a:t>
            </a:r>
            <a:endParaRPr lang="es-ES" sz="4400" dirty="0">
              <a:solidFill>
                <a:srgbClr val="000000"/>
              </a:solidFill>
              <a:latin typeface="Arial" charset="0"/>
            </a:endParaRPr>
          </a:p>
        </p:txBody>
      </p:sp>
      <p:sp>
        <p:nvSpPr>
          <p:cNvPr id="2" name="CuadroTexto 11"/>
          <p:cNvSpPr txBox="1"/>
          <p:nvPr/>
        </p:nvSpPr>
        <p:spPr>
          <a:xfrm>
            <a:off x="1780145" y="3925214"/>
            <a:ext cx="5659909"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Dolores Hernández Morillas.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José </a:t>
            </a:r>
            <a:r>
              <a:rPr lang="es-ES" sz="2400" dirty="0" smtClean="0">
                <a:solidFill>
                  <a:srgbClr val="000000"/>
                </a:solidFill>
                <a:effectLst>
                  <a:outerShdw blurRad="38100" dist="38100" dir="2700000" algn="tl">
                    <a:srgbClr val="C0C0C0"/>
                  </a:outerShdw>
                </a:effectLst>
                <a:latin typeface="Arial" charset="0"/>
                <a:cs typeface="Arial" charset="0"/>
              </a:rPr>
              <a:t>Emilio Callejas Pozo.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2765" y="4653136"/>
            <a:ext cx="1896773" cy="1260000"/>
          </a:xfrm>
          <a:prstGeom prst="rect">
            <a:avLst/>
          </a:prstGeom>
        </p:spPr>
      </p:pic>
    </p:spTree>
    <p:extLst>
      <p:ext uri="{BB962C8B-B14F-4D97-AF65-F5344CB8AC3E}">
        <p14:creationId xmlns:p14="http://schemas.microsoft.com/office/powerpoint/2010/main" val="14653019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a:t>
            </a: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605532"/>
            <a:ext cx="7813675" cy="1661993"/>
          </a:xfrm>
        </p:spPr>
        <p:txBody>
          <a:bodyPr/>
          <a:lstStyle/>
          <a:p>
            <a:pPr marL="0" eaLnBrk="1" hangingPunct="1">
              <a:lnSpc>
                <a:spcPct val="100000"/>
              </a:lnSpc>
              <a:spcBef>
                <a:spcPts val="600"/>
              </a:spcBef>
              <a:buFontTx/>
              <a:buNone/>
            </a:pPr>
            <a:r>
              <a:rPr lang="es-ES" sz="3600" dirty="0"/>
              <a:t>Es un problema de la piel que se caracteriza porque cada cierto tiempo (brote) aparece sequedad y </a:t>
            </a:r>
            <a:r>
              <a:rPr lang="es-ES" sz="3600" dirty="0" smtClean="0"/>
              <a:t>picor.</a:t>
            </a:r>
            <a:endParaRPr lang="es-ES" sz="3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53136"/>
            <a:ext cx="1896773" cy="1260000"/>
          </a:xfrm>
          <a:prstGeom prst="rect">
            <a:avLst/>
          </a:prstGeom>
        </p:spPr>
      </p:pic>
    </p:spTree>
    <p:extLst>
      <p:ext uri="{BB962C8B-B14F-4D97-AF65-F5344CB8AC3E}">
        <p14:creationId xmlns:p14="http://schemas.microsoft.com/office/powerpoint/2010/main" val="340504710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Cuidados diarios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53136"/>
            <a:ext cx="1896773" cy="1260000"/>
          </a:xfrm>
          <a:prstGeom prst="rect">
            <a:avLst/>
          </a:prstGeom>
        </p:spPr>
      </p:pic>
      <p:sp>
        <p:nvSpPr>
          <p:cNvPr id="3" name="Marcador de contenido 2"/>
          <p:cNvSpPr>
            <a:spLocks noGrp="1"/>
          </p:cNvSpPr>
          <p:nvPr>
            <p:ph idx="1"/>
          </p:nvPr>
        </p:nvSpPr>
        <p:spPr>
          <a:xfrm>
            <a:off x="665163" y="1535414"/>
            <a:ext cx="7939285" cy="3185487"/>
          </a:xfrm>
        </p:spPr>
        <p:txBody>
          <a:bodyPr/>
          <a:lstStyle/>
          <a:p>
            <a:pPr>
              <a:lnSpc>
                <a:spcPct val="100000"/>
              </a:lnSpc>
              <a:spcBef>
                <a:spcPts val="600"/>
              </a:spcBef>
            </a:pPr>
            <a:r>
              <a:rPr lang="es-ES" dirty="0"/>
              <a:t>Higiene con jabones suaves o aceites.</a:t>
            </a:r>
          </a:p>
          <a:p>
            <a:pPr>
              <a:lnSpc>
                <a:spcPct val="100000"/>
              </a:lnSpc>
              <a:spcBef>
                <a:spcPts val="600"/>
              </a:spcBef>
            </a:pPr>
            <a:r>
              <a:rPr lang="es-ES" dirty="0"/>
              <a:t>Usar emolientes diariamente en los periodos entre brotes.</a:t>
            </a:r>
          </a:p>
          <a:p>
            <a:pPr>
              <a:lnSpc>
                <a:spcPct val="100000"/>
              </a:lnSpc>
              <a:spcBef>
                <a:spcPts val="600"/>
              </a:spcBef>
            </a:pPr>
            <a:r>
              <a:rPr lang="es-ES" dirty="0"/>
              <a:t>Usar ropa de algodón y detergentes sin fosfatos, no usar suavizantes. </a:t>
            </a:r>
          </a:p>
          <a:p>
            <a:pPr>
              <a:lnSpc>
                <a:spcPct val="100000"/>
              </a:lnSpc>
              <a:spcBef>
                <a:spcPts val="600"/>
              </a:spcBef>
            </a:pPr>
            <a:r>
              <a:rPr lang="es-ES" dirty="0"/>
              <a:t>Evitar ambientes secos y de aire </a:t>
            </a:r>
            <a:r>
              <a:rPr lang="es-ES" dirty="0" smtClean="0"/>
              <a:t>caliente.</a:t>
            </a:r>
            <a:endParaRPr lang="es-ES" dirty="0"/>
          </a:p>
        </p:txBody>
      </p:sp>
    </p:spTree>
    <p:extLst>
      <p:ext uri="{BB962C8B-B14F-4D97-AF65-F5344CB8AC3E}">
        <p14:creationId xmlns:p14="http://schemas.microsoft.com/office/powerpoint/2010/main" val="21451040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923061"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tratar los brotes?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53136"/>
            <a:ext cx="1896773" cy="1260000"/>
          </a:xfrm>
          <a:prstGeom prst="rect">
            <a:avLst/>
          </a:prstGeom>
        </p:spPr>
      </p:pic>
      <p:sp>
        <p:nvSpPr>
          <p:cNvPr id="4" name="Marcador de contenido 3"/>
          <p:cNvSpPr>
            <a:spLocks noGrp="1"/>
          </p:cNvSpPr>
          <p:nvPr>
            <p:ph idx="1"/>
          </p:nvPr>
        </p:nvSpPr>
        <p:spPr>
          <a:xfrm>
            <a:off x="665162" y="1535414"/>
            <a:ext cx="8382000" cy="3600986"/>
          </a:xfrm>
        </p:spPr>
        <p:txBody>
          <a:bodyPr/>
          <a:lstStyle/>
          <a:p>
            <a:pPr>
              <a:lnSpc>
                <a:spcPct val="100000"/>
              </a:lnSpc>
              <a:spcBef>
                <a:spcPts val="600"/>
              </a:spcBef>
            </a:pPr>
            <a:r>
              <a:rPr lang="es-ES" u="sng" dirty="0"/>
              <a:t>Tratamiento de elección</a:t>
            </a:r>
            <a:r>
              <a:rPr lang="es-ES" dirty="0"/>
              <a:t>: Corticoides tópicos (</a:t>
            </a:r>
            <a:r>
              <a:rPr lang="es-ES" i="1" dirty="0"/>
              <a:t>Hidrocortisona, </a:t>
            </a:r>
            <a:r>
              <a:rPr lang="es-ES" i="1" dirty="0" err="1" smtClean="0"/>
              <a:t>Metilprednisolona</a:t>
            </a:r>
            <a:r>
              <a:rPr lang="es-ES" i="1" dirty="0"/>
              <a:t>, </a:t>
            </a:r>
            <a:r>
              <a:rPr lang="es-ES" i="1" dirty="0" err="1"/>
              <a:t>Mometasona</a:t>
            </a:r>
            <a:r>
              <a:rPr lang="es-ES" i="1" dirty="0"/>
              <a:t>, </a:t>
            </a:r>
            <a:r>
              <a:rPr lang="es-ES" i="1" dirty="0" err="1" smtClean="0"/>
              <a:t>Prednicarbato</a:t>
            </a:r>
            <a:r>
              <a:rPr lang="es-ES" dirty="0"/>
              <a:t>…)</a:t>
            </a:r>
          </a:p>
          <a:p>
            <a:pPr>
              <a:lnSpc>
                <a:spcPct val="100000"/>
              </a:lnSpc>
              <a:spcBef>
                <a:spcPts val="600"/>
              </a:spcBef>
              <a:buNone/>
            </a:pPr>
            <a:endParaRPr lang="es-ES" dirty="0"/>
          </a:p>
          <a:p>
            <a:pPr>
              <a:lnSpc>
                <a:spcPct val="100000"/>
              </a:lnSpc>
              <a:spcBef>
                <a:spcPts val="600"/>
              </a:spcBef>
            </a:pPr>
            <a:r>
              <a:rPr lang="es-ES" dirty="0"/>
              <a:t>Si no se controla o se necesitan usar en la cara: </a:t>
            </a:r>
            <a:r>
              <a:rPr lang="es-ES" dirty="0" err="1"/>
              <a:t>Inmunomoduladores</a:t>
            </a:r>
            <a:r>
              <a:rPr lang="es-ES" dirty="0"/>
              <a:t>: </a:t>
            </a:r>
            <a:r>
              <a:rPr lang="es-ES" i="1" dirty="0" err="1"/>
              <a:t>Pimecrolimus</a:t>
            </a:r>
            <a:r>
              <a:rPr lang="es-ES" dirty="0"/>
              <a:t>,                                      </a:t>
            </a:r>
            <a:r>
              <a:rPr lang="es-ES" i="1" dirty="0" err="1"/>
              <a:t>Tacrolimus</a:t>
            </a:r>
            <a:r>
              <a:rPr lang="es-ES" dirty="0" smtClean="0"/>
              <a:t>.</a:t>
            </a:r>
            <a:endParaRPr lang="es-ES" dirty="0"/>
          </a:p>
        </p:txBody>
      </p:sp>
    </p:spTree>
    <p:extLst>
      <p:ext uri="{BB962C8B-B14F-4D97-AF65-F5344CB8AC3E}">
        <p14:creationId xmlns:p14="http://schemas.microsoft.com/office/powerpoint/2010/main" val="347299447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221</Words>
  <Application>Microsoft Office PowerPoint</Application>
  <PresentationFormat>Presentación en pantalla (4:3)</PresentationFormat>
  <Paragraphs>22</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es?</vt:lpstr>
      <vt:lpstr>Cuidados diarios</vt:lpstr>
      <vt:lpstr>¿Cómo tratar los brotes?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Acné</dc:title>
  <dc:creator>Usuario</dc:creator>
  <cp:lastModifiedBy>Juan José Morell Bernabé</cp:lastModifiedBy>
  <cp:revision>11</cp:revision>
  <dcterms:created xsi:type="dcterms:W3CDTF">2017-09-09T15:59:32Z</dcterms:created>
  <dcterms:modified xsi:type="dcterms:W3CDTF">2017-10-11T18:24:50Z</dcterms:modified>
</cp:coreProperties>
</file>