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Slides/notesSlide1.xml" ContentType="application/vnd.openxmlformats-officedocument.presentationml.notesSlide+xml"/>
  <Override PartName="/ppt/notesSlides/_rels/notesSlide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1.jpeg" ContentType="image/jpeg"/>
  <Override PartName="/ppt/media/image8.png" ContentType="image/png"/>
  <Override PartName="/ppt/media/image2.jpeg" ContentType="image/jpeg"/>
  <Override PartName="/ppt/media/image5.png" ContentType="image/png"/>
  <Override PartName="/ppt/media/image3.jpeg" ContentType="image/jpeg"/>
  <Override PartName="/ppt/media/image4.jpeg" ContentType="image/jpeg"/>
  <Override PartName="/ppt/media/image6.png" ContentType="image/png"/>
  <Override PartName="/ppt/media/image7.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es-ES" sz="1800" spc="-1" strike="noStrike">
                <a:solidFill>
                  <a:srgbClr val="000000"/>
                </a:solidFill>
                <a:latin typeface="Calibri"/>
              </a:rPr>
              <a:t>Pulse para desplazar la página</a:t>
            </a:r>
            <a:endParaRPr b="0" lang="es-ES" sz="1800" spc="-1" strike="noStrike">
              <a:solidFill>
                <a:srgbClr val="000000"/>
              </a:solidFill>
              <a:latin typeface="Calibri"/>
            </a:endParaRPr>
          </a:p>
        </p:txBody>
      </p:sp>
      <p:sp>
        <p:nvSpPr>
          <p:cNvPr id="79" name="PlaceHolder 2"/>
          <p:cNvSpPr>
            <a:spLocks noGrp="1"/>
          </p:cNvSpPr>
          <p:nvPr>
            <p:ph type="body"/>
          </p:nvPr>
        </p:nvSpPr>
        <p:spPr>
          <a:xfrm>
            <a:off x="756000" y="5078520"/>
            <a:ext cx="6047640" cy="4811040"/>
          </a:xfrm>
          <a:prstGeom prst="rect">
            <a:avLst/>
          </a:prstGeom>
        </p:spPr>
        <p:txBody>
          <a:bodyPr lIns="0" rIns="0" tIns="0" bIns="0">
            <a:noAutofit/>
          </a:bodyPr>
          <a:p>
            <a:r>
              <a:rPr b="0" lang="es-ES" sz="2000" spc="-1" strike="noStrike">
                <a:latin typeface="Arial"/>
              </a:rPr>
              <a:t>Pulse para editar el formato de las notas</a:t>
            </a:r>
            <a:endParaRPr b="0" lang="es-ES" sz="2000" spc="-1" strike="noStrike">
              <a:latin typeface="Arial"/>
            </a:endParaRPr>
          </a:p>
        </p:txBody>
      </p:sp>
      <p:sp>
        <p:nvSpPr>
          <p:cNvPr id="80" name="PlaceHolder 3"/>
          <p:cNvSpPr>
            <a:spLocks noGrp="1"/>
          </p:cNvSpPr>
          <p:nvPr>
            <p:ph type="hdr"/>
          </p:nvPr>
        </p:nvSpPr>
        <p:spPr>
          <a:xfrm>
            <a:off x="0" y="0"/>
            <a:ext cx="3280680" cy="534240"/>
          </a:xfrm>
          <a:prstGeom prst="rect">
            <a:avLst/>
          </a:prstGeom>
        </p:spPr>
        <p:txBody>
          <a:bodyPr lIns="0" rIns="0" tIns="0" bIns="0">
            <a:noAutofit/>
          </a:bodyPr>
          <a:p>
            <a:r>
              <a:rPr b="0" lang="es-ES" sz="1400" spc="-1" strike="noStrike">
                <a:latin typeface="Times New Roman"/>
              </a:rPr>
              <a:t> </a:t>
            </a:r>
            <a:endParaRPr b="0" lang="es-ES" sz="1400" spc="-1" strike="noStrike">
              <a:latin typeface="Times New Roman"/>
            </a:endParaRPr>
          </a:p>
        </p:txBody>
      </p:sp>
      <p:sp>
        <p:nvSpPr>
          <p:cNvPr id="81" name="PlaceHolder 4"/>
          <p:cNvSpPr>
            <a:spLocks noGrp="1"/>
          </p:cNvSpPr>
          <p:nvPr>
            <p:ph type="dt"/>
          </p:nvPr>
        </p:nvSpPr>
        <p:spPr>
          <a:xfrm>
            <a:off x="4278960" y="0"/>
            <a:ext cx="3280680" cy="534240"/>
          </a:xfrm>
          <a:prstGeom prst="rect">
            <a:avLst/>
          </a:prstGeom>
        </p:spPr>
        <p:txBody>
          <a:bodyPr lIns="0" rIns="0" tIns="0" bIns="0">
            <a:noAutofit/>
          </a:bodyPr>
          <a:p>
            <a:pPr algn="r"/>
            <a:r>
              <a:rPr b="0" lang="es-ES" sz="1400" spc="-1" strike="noStrike">
                <a:latin typeface="Times New Roman"/>
              </a:rPr>
              <a:t> </a:t>
            </a:r>
            <a:endParaRPr b="0" lang="es-ES" sz="1400" spc="-1" strike="noStrike">
              <a:latin typeface="Times New Roman"/>
            </a:endParaRPr>
          </a:p>
        </p:txBody>
      </p:sp>
      <p:sp>
        <p:nvSpPr>
          <p:cNvPr id="82" name="PlaceHolder 5"/>
          <p:cNvSpPr>
            <a:spLocks noGrp="1"/>
          </p:cNvSpPr>
          <p:nvPr>
            <p:ph type="ftr"/>
          </p:nvPr>
        </p:nvSpPr>
        <p:spPr>
          <a:xfrm>
            <a:off x="0" y="10157400"/>
            <a:ext cx="3280680" cy="534240"/>
          </a:xfrm>
          <a:prstGeom prst="rect">
            <a:avLst/>
          </a:prstGeom>
        </p:spPr>
        <p:txBody>
          <a:bodyPr lIns="0" rIns="0" tIns="0" bIns="0" anchor="b">
            <a:noAutofit/>
          </a:bodyPr>
          <a:p>
            <a:r>
              <a:rPr b="0" lang="es-ES" sz="1400" spc="-1" strike="noStrike">
                <a:latin typeface="Times New Roman"/>
              </a:rPr>
              <a:t> </a:t>
            </a:r>
            <a:endParaRPr b="0" lang="es-ES" sz="1400" spc="-1" strike="noStrike">
              <a:latin typeface="Times New Roman"/>
            </a:endParaRPr>
          </a:p>
        </p:txBody>
      </p:sp>
      <p:sp>
        <p:nvSpPr>
          <p:cNvPr id="83"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C52A9EC7-1CA8-47D5-8CAB-5DDA84FA6FD0}" type="slidenum">
              <a:rPr b="0" lang="es-ES" sz="1400" spc="-1" strike="noStrike">
                <a:latin typeface="Times New Roman"/>
              </a:rPr>
              <a:t>1</a:t>
            </a:fld>
            <a:endParaRPr b="0" lang="es-E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PlaceHolder 1"/>
          <p:cNvSpPr>
            <a:spLocks noGrp="1"/>
          </p:cNvSpPr>
          <p:nvPr>
            <p:ph type="sldImg"/>
          </p:nvPr>
        </p:nvSpPr>
        <p:spPr>
          <a:xfrm>
            <a:off x="1371600" y="1143000"/>
            <a:ext cx="4114440" cy="3085920"/>
          </a:xfrm>
          <a:prstGeom prst="rect">
            <a:avLst/>
          </a:prstGeom>
        </p:spPr>
      </p:sp>
      <p:sp>
        <p:nvSpPr>
          <p:cNvPr id="103" name="PlaceHolder 2"/>
          <p:cNvSpPr>
            <a:spLocks noGrp="1"/>
          </p:cNvSpPr>
          <p:nvPr>
            <p:ph type="body"/>
          </p:nvPr>
        </p:nvSpPr>
        <p:spPr>
          <a:xfrm>
            <a:off x="685800" y="4400640"/>
            <a:ext cx="5486040" cy="3600000"/>
          </a:xfrm>
          <a:prstGeom prst="rect">
            <a:avLst/>
          </a:prstGeom>
        </p:spPr>
        <p:txBody>
          <a:bodyPr>
            <a:noAutofit/>
          </a:bodyPr>
          <a:p>
            <a:endParaRPr b="0" lang="es-ES" sz="2000" spc="-1" strike="noStrike">
              <a:latin typeface="Arial"/>
            </a:endParaRPr>
          </a:p>
        </p:txBody>
      </p:sp>
      <p:sp>
        <p:nvSpPr>
          <p:cNvPr id="104" name="TextShape 3"/>
          <p:cNvSpPr txBox="1"/>
          <p:nvPr/>
        </p:nvSpPr>
        <p:spPr>
          <a:xfrm>
            <a:off x="0" y="0"/>
            <a:ext cx="2971440" cy="458280"/>
          </a:xfrm>
          <a:prstGeom prst="rect">
            <a:avLst/>
          </a:prstGeom>
          <a:noFill/>
          <a:ln>
            <a:noFill/>
          </a:ln>
        </p:spPr>
        <p:txBody>
          <a:bodyPr>
            <a:noAutofit/>
          </a:bodyPr>
          <a:p>
            <a:endParaRPr b="0" lang="es-ES" sz="2400" spc="-1" strike="noStrike">
              <a:latin typeface="Times New Roman"/>
            </a:endParaRPr>
          </a:p>
        </p:txBody>
      </p:sp>
      <p:sp>
        <p:nvSpPr>
          <p:cNvPr id="105" name="TextShape 4"/>
          <p:cNvSpPr txBox="1"/>
          <p:nvPr/>
        </p:nvSpPr>
        <p:spPr>
          <a:xfrm>
            <a:off x="3884760" y="0"/>
            <a:ext cx="2971440" cy="458280"/>
          </a:xfrm>
          <a:prstGeom prst="rect">
            <a:avLst/>
          </a:prstGeom>
          <a:noFill/>
          <a:ln>
            <a:noFill/>
          </a:ln>
        </p:spPr>
        <p:txBody>
          <a:bodyPr>
            <a:noAutofit/>
          </a:bodyPr>
          <a:p>
            <a:pPr algn="r">
              <a:lnSpc>
                <a:spcPct val="100000"/>
              </a:lnSpc>
            </a:pPr>
            <a:fld id="{2190C551-002A-4C41-8956-3BE1FA712221}" type="datetime">
              <a:rPr b="0" lang="es-ES" sz="1200" spc="-1" strike="noStrike">
                <a:solidFill>
                  <a:srgbClr val="000000"/>
                </a:solidFill>
                <a:latin typeface="Times New Roman"/>
              </a:rPr>
              <a:t>17/09/19</a:t>
            </a:fld>
            <a:r>
              <a:rPr b="0" lang="es-ES" sz="1200" spc="-1" strike="noStrike">
                <a:solidFill>
                  <a:srgbClr val="000000"/>
                </a:solidFill>
                <a:latin typeface="Times New Roman"/>
              </a:rPr>
              <a:t> </a:t>
            </a:r>
            <a:fld id="{30145A65-D2C1-4D2A-87DC-3C9B98E7A5A1}" type="datetime12">
              <a:rPr b="0" lang="es-ES" sz="1200" spc="-1" strike="noStrike">
                <a:solidFill>
                  <a:srgbClr val="000000"/>
                </a:solidFill>
                <a:latin typeface="Times New Roman"/>
              </a:rPr>
              <a:t>07:44 PM</a:t>
            </a:fld>
            <a:endParaRPr b="0" lang="es-ES" sz="1200" spc="-1" strike="noStrike">
              <a:latin typeface="Times New Roman"/>
            </a:endParaRPr>
          </a:p>
        </p:txBody>
      </p:sp>
      <p:sp>
        <p:nvSpPr>
          <p:cNvPr id="106" name="TextShape 5"/>
          <p:cNvSpPr txBox="1"/>
          <p:nvPr/>
        </p:nvSpPr>
        <p:spPr>
          <a:xfrm>
            <a:off x="0" y="8685360"/>
            <a:ext cx="6171840" cy="456840"/>
          </a:xfrm>
          <a:prstGeom prst="rect">
            <a:avLst/>
          </a:prstGeom>
          <a:noFill/>
          <a:ln>
            <a:noFill/>
          </a:ln>
        </p:spPr>
        <p:txBody>
          <a:bodyPr anchor="b">
            <a:noAutofit/>
          </a:bodyPr>
          <a:p>
            <a:pPr>
              <a:lnSpc>
                <a:spcPct val="100000"/>
              </a:lnSpc>
            </a:pPr>
            <a:r>
              <a:rPr b="0" lang="es-ES" sz="500" spc="-1" strike="noStrike">
                <a:solidFill>
                  <a:srgbClr val="000000"/>
                </a:solidFill>
                <a:latin typeface="Times New Roman"/>
              </a:rPr>
              <a:t>© 2007 Microsoft Corporation. Todos los derechos reservados. Microsoft, Windows, Windows Vista y otros nombres de productos son o podrían ser marcas registradas o marcas comerciales en los EE.UU. u otros países.</a:t>
            </a:r>
            <a:endParaRPr b="0" lang="es-ES" sz="500" spc="-1" strike="noStrike">
              <a:latin typeface="Times New Roman"/>
            </a:endParaRPr>
          </a:p>
          <a:p>
            <a:pPr>
              <a:lnSpc>
                <a:spcPct val="100000"/>
              </a:lnSpc>
            </a:pPr>
            <a:r>
              <a:rPr b="0" lang="es-ES" sz="500" spc="-1" strike="noStrike">
                <a:solidFill>
                  <a:srgbClr val="000000"/>
                </a:solidFill>
                <a:latin typeface="Times New Roman"/>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
              <a:rPr b="0" lang="es-ES" sz="500" spc="-1" strike="noStrike">
                <a:solidFill>
                  <a:srgbClr val="000000"/>
                </a:solidFill>
                <a:latin typeface="Times New Roman"/>
              </a:rPr>
              <a:t>MICROSOFT NO FACILITA GARANTÍAS EXPRESAS, IMPLÍCITAS O ESTATUTORIAS EN RELACIÓN A LA INFORMACIÓN CONTENIDA EN ESTA PRESENTACIÓN.</a:t>
            </a:r>
            <a:endParaRPr b="0" lang="es-ES" sz="500" spc="-1" strike="noStrike">
              <a:latin typeface="Times New Roman"/>
            </a:endParaRPr>
          </a:p>
          <a:p>
            <a:pPr>
              <a:lnSpc>
                <a:spcPct val="100000"/>
              </a:lnSpc>
            </a:pPr>
            <a:endParaRPr b="0" lang="es-ES" sz="500" spc="-1" strike="noStrike">
              <a:latin typeface="Times New Roman"/>
            </a:endParaRPr>
          </a:p>
        </p:txBody>
      </p:sp>
      <p:sp>
        <p:nvSpPr>
          <p:cNvPr id="107" name="TextShape 6"/>
          <p:cNvSpPr txBox="1"/>
          <p:nvPr/>
        </p:nvSpPr>
        <p:spPr>
          <a:xfrm>
            <a:off x="6172200" y="8685360"/>
            <a:ext cx="684000" cy="456840"/>
          </a:xfrm>
          <a:prstGeom prst="rect">
            <a:avLst/>
          </a:prstGeom>
          <a:noFill/>
          <a:ln>
            <a:noFill/>
          </a:ln>
        </p:spPr>
        <p:txBody>
          <a:bodyPr anchor="b">
            <a:noAutofit/>
          </a:bodyPr>
          <a:p>
            <a:pPr algn="r">
              <a:lnSpc>
                <a:spcPct val="100000"/>
              </a:lnSpc>
            </a:pPr>
            <a:fld id="{D57A1D47-23DC-41ED-B2FF-6E531ADBEE19}" type="slidenum">
              <a:rPr b="0" lang="es-ES" sz="1200" spc="-1" strike="noStrike">
                <a:solidFill>
                  <a:srgbClr val="000000"/>
                </a:solidFill>
                <a:latin typeface="Times New Roman"/>
              </a:rPr>
              <a:t>&lt;número&gt;</a:t>
            </a:fld>
            <a:endParaRPr b="0" lang="es-E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380880" y="230040"/>
            <a:ext cx="8381520" cy="664920"/>
          </a:xfrm>
          <a:prstGeom prst="rect">
            <a:avLst/>
          </a:prstGeom>
        </p:spPr>
        <p:txBody>
          <a:bodyPr lIns="0" rIns="0" tIns="0" bIns="0" anchor="ctr">
            <a:spAutoFit/>
          </a:bodyPr>
          <a:p>
            <a:endParaRPr b="0" lang="es-ES" sz="1800" spc="-1" strike="noStrike">
              <a:solidFill>
                <a:srgbClr val="000000"/>
              </a:solidFill>
              <a:latin typeface="Calibri"/>
            </a:endParaRPr>
          </a:p>
        </p:txBody>
      </p:sp>
      <p:sp>
        <p:nvSpPr>
          <p:cNvPr id="25" name="PlaceHolder 2"/>
          <p:cNvSpPr>
            <a:spLocks noGrp="1"/>
          </p:cNvSpPr>
          <p:nvPr>
            <p:ph type="body"/>
          </p:nvPr>
        </p:nvSpPr>
        <p:spPr>
          <a:xfrm>
            <a:off x="380880" y="1413000"/>
            <a:ext cx="838152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26" name="PlaceHolder 3"/>
          <p:cNvSpPr>
            <a:spLocks noGrp="1"/>
          </p:cNvSpPr>
          <p:nvPr>
            <p:ph type="body"/>
          </p:nvPr>
        </p:nvSpPr>
        <p:spPr>
          <a:xfrm>
            <a:off x="380880" y="2567520"/>
            <a:ext cx="838152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380880" y="230040"/>
            <a:ext cx="8381520" cy="664920"/>
          </a:xfrm>
          <a:prstGeom prst="rect">
            <a:avLst/>
          </a:prstGeom>
        </p:spPr>
        <p:txBody>
          <a:bodyPr lIns="0" rIns="0" tIns="0" bIns="0" anchor="ctr">
            <a:spAutoFit/>
          </a:bodyPr>
          <a:p>
            <a:endParaRPr b="0" lang="es-ES" sz="1800" spc="-1" strike="noStrike">
              <a:solidFill>
                <a:srgbClr val="000000"/>
              </a:solidFill>
              <a:latin typeface="Calibri"/>
            </a:endParaRPr>
          </a:p>
        </p:txBody>
      </p:sp>
      <p:sp>
        <p:nvSpPr>
          <p:cNvPr id="28" name="PlaceHolder 2"/>
          <p:cNvSpPr>
            <a:spLocks noGrp="1"/>
          </p:cNvSpPr>
          <p:nvPr>
            <p:ph type="body"/>
          </p:nvPr>
        </p:nvSpPr>
        <p:spPr>
          <a:xfrm>
            <a:off x="3808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29" name="PlaceHolder 3"/>
          <p:cNvSpPr>
            <a:spLocks noGrp="1"/>
          </p:cNvSpPr>
          <p:nvPr>
            <p:ph type="body"/>
          </p:nvPr>
        </p:nvSpPr>
        <p:spPr>
          <a:xfrm>
            <a:off x="46756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0" name="PlaceHolder 4"/>
          <p:cNvSpPr>
            <a:spLocks noGrp="1"/>
          </p:cNvSpPr>
          <p:nvPr>
            <p:ph type="body"/>
          </p:nvPr>
        </p:nvSpPr>
        <p:spPr>
          <a:xfrm>
            <a:off x="3808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1" name="PlaceHolder 5"/>
          <p:cNvSpPr>
            <a:spLocks noGrp="1"/>
          </p:cNvSpPr>
          <p:nvPr>
            <p:ph type="body"/>
          </p:nvPr>
        </p:nvSpPr>
        <p:spPr>
          <a:xfrm>
            <a:off x="46756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380880" y="230040"/>
            <a:ext cx="8381520" cy="664920"/>
          </a:xfrm>
          <a:prstGeom prst="rect">
            <a:avLst/>
          </a:prstGeom>
        </p:spPr>
        <p:txBody>
          <a:bodyPr lIns="0" rIns="0" tIns="0" bIns="0" anchor="ctr">
            <a:spAutoFit/>
          </a:bodyPr>
          <a:p>
            <a:endParaRPr b="0" lang="es-ES" sz="1800" spc="-1" strike="noStrike">
              <a:solidFill>
                <a:srgbClr val="000000"/>
              </a:solidFill>
              <a:latin typeface="Calibri"/>
            </a:endParaRPr>
          </a:p>
        </p:txBody>
      </p:sp>
      <p:sp>
        <p:nvSpPr>
          <p:cNvPr id="33" name="PlaceHolder 2"/>
          <p:cNvSpPr>
            <a:spLocks noGrp="1"/>
          </p:cNvSpPr>
          <p:nvPr>
            <p:ph type="body"/>
          </p:nvPr>
        </p:nvSpPr>
        <p:spPr>
          <a:xfrm>
            <a:off x="380880" y="141300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4" name="PlaceHolder 3"/>
          <p:cNvSpPr>
            <a:spLocks noGrp="1"/>
          </p:cNvSpPr>
          <p:nvPr>
            <p:ph type="body"/>
          </p:nvPr>
        </p:nvSpPr>
        <p:spPr>
          <a:xfrm>
            <a:off x="3214800" y="141300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5" name="PlaceHolder 4"/>
          <p:cNvSpPr>
            <a:spLocks noGrp="1"/>
          </p:cNvSpPr>
          <p:nvPr>
            <p:ph type="body"/>
          </p:nvPr>
        </p:nvSpPr>
        <p:spPr>
          <a:xfrm>
            <a:off x="6048720" y="141300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6" name="PlaceHolder 5"/>
          <p:cNvSpPr>
            <a:spLocks noGrp="1"/>
          </p:cNvSpPr>
          <p:nvPr>
            <p:ph type="body"/>
          </p:nvPr>
        </p:nvSpPr>
        <p:spPr>
          <a:xfrm>
            <a:off x="380880" y="256752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7" name="PlaceHolder 6"/>
          <p:cNvSpPr>
            <a:spLocks noGrp="1"/>
          </p:cNvSpPr>
          <p:nvPr>
            <p:ph type="body"/>
          </p:nvPr>
        </p:nvSpPr>
        <p:spPr>
          <a:xfrm>
            <a:off x="3214800" y="256752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8" name="PlaceHolder 7"/>
          <p:cNvSpPr>
            <a:spLocks noGrp="1"/>
          </p:cNvSpPr>
          <p:nvPr>
            <p:ph type="body"/>
          </p:nvPr>
        </p:nvSpPr>
        <p:spPr>
          <a:xfrm>
            <a:off x="6048720" y="256752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380880" y="230040"/>
            <a:ext cx="8381520" cy="664920"/>
          </a:xfrm>
          <a:prstGeom prst="rect">
            <a:avLst/>
          </a:prstGeom>
        </p:spPr>
        <p:txBody>
          <a:bodyPr lIns="0" rIns="0" tIns="0" bIns="0" anchor="ctr">
            <a:spAutoFit/>
          </a:bodyPr>
          <a:p>
            <a:endParaRPr b="0" lang="es-ES" sz="1800" spc="-1" strike="noStrike">
              <a:solidFill>
                <a:srgbClr val="000000"/>
              </a:solidFill>
              <a:latin typeface="Calibri"/>
            </a:endParaRPr>
          </a:p>
        </p:txBody>
      </p:sp>
      <p:sp>
        <p:nvSpPr>
          <p:cNvPr id="43" name="PlaceHolder 2"/>
          <p:cNvSpPr>
            <a:spLocks noGrp="1"/>
          </p:cNvSpPr>
          <p:nvPr>
            <p:ph type="subTitle"/>
          </p:nvPr>
        </p:nvSpPr>
        <p:spPr>
          <a:xfrm>
            <a:off x="380880" y="1413000"/>
            <a:ext cx="8381520" cy="2210400"/>
          </a:xfrm>
          <a:prstGeom prst="rect">
            <a:avLst/>
          </a:prstGeom>
        </p:spPr>
        <p:txBody>
          <a:bodyPr lIns="0" rIns="0" tIns="0" bIns="0" anchor="ctr">
            <a:spAutoFit/>
          </a:bodyPr>
          <a:p>
            <a:pPr algn="ctr"/>
            <a:endParaRPr b="0" lang="es-E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380880" y="230040"/>
            <a:ext cx="8381520" cy="664920"/>
          </a:xfrm>
          <a:prstGeom prst="rect">
            <a:avLst/>
          </a:prstGeom>
        </p:spPr>
        <p:txBody>
          <a:bodyPr lIns="0" rIns="0" tIns="0" bIns="0" anchor="ctr">
            <a:spAutoFit/>
          </a:bodyPr>
          <a:p>
            <a:endParaRPr b="0" lang="es-ES" sz="1800" spc="-1" strike="noStrike">
              <a:solidFill>
                <a:srgbClr val="000000"/>
              </a:solidFill>
              <a:latin typeface="Calibri"/>
            </a:endParaRPr>
          </a:p>
        </p:txBody>
      </p:sp>
      <p:sp>
        <p:nvSpPr>
          <p:cNvPr id="45" name="PlaceHolder 2"/>
          <p:cNvSpPr>
            <a:spLocks noGrp="1"/>
          </p:cNvSpPr>
          <p:nvPr>
            <p:ph type="body"/>
          </p:nvPr>
        </p:nvSpPr>
        <p:spPr>
          <a:xfrm>
            <a:off x="380880" y="1413000"/>
            <a:ext cx="8381520" cy="221040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380880" y="230040"/>
            <a:ext cx="8381520" cy="664920"/>
          </a:xfrm>
          <a:prstGeom prst="rect">
            <a:avLst/>
          </a:prstGeom>
        </p:spPr>
        <p:txBody>
          <a:bodyPr lIns="0" rIns="0" tIns="0" bIns="0" anchor="ctr">
            <a:spAutoFit/>
          </a:bodyPr>
          <a:p>
            <a:endParaRPr b="0" lang="es-ES" sz="1800" spc="-1" strike="noStrike">
              <a:solidFill>
                <a:srgbClr val="000000"/>
              </a:solidFill>
              <a:latin typeface="Calibri"/>
            </a:endParaRPr>
          </a:p>
        </p:txBody>
      </p:sp>
      <p:sp>
        <p:nvSpPr>
          <p:cNvPr id="47" name="PlaceHolder 2"/>
          <p:cNvSpPr>
            <a:spLocks noGrp="1"/>
          </p:cNvSpPr>
          <p:nvPr>
            <p:ph type="body"/>
          </p:nvPr>
        </p:nvSpPr>
        <p:spPr>
          <a:xfrm>
            <a:off x="3808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
        <p:nvSpPr>
          <p:cNvPr id="48" name="PlaceHolder 3"/>
          <p:cNvSpPr>
            <a:spLocks noGrp="1"/>
          </p:cNvSpPr>
          <p:nvPr>
            <p:ph type="body"/>
          </p:nvPr>
        </p:nvSpPr>
        <p:spPr>
          <a:xfrm>
            <a:off x="46756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380880" y="230040"/>
            <a:ext cx="8381520" cy="664920"/>
          </a:xfrm>
          <a:prstGeom prst="rect">
            <a:avLst/>
          </a:prstGeom>
        </p:spPr>
        <p:txBody>
          <a:bodyPr lIns="0" rIns="0" tIns="0" bIns="0" anchor="ctr">
            <a:spAutoFit/>
          </a:bodyPr>
          <a:p>
            <a:endParaRPr b="0" lang="es-ES"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380880" y="230040"/>
            <a:ext cx="8381520" cy="3083400"/>
          </a:xfrm>
          <a:prstGeom prst="rect">
            <a:avLst/>
          </a:prstGeom>
        </p:spPr>
        <p:txBody>
          <a:bodyPr lIns="0" rIns="0" tIns="0" bIns="0" anchor="ctr">
            <a:spAutoFit/>
          </a:bodyPr>
          <a:p>
            <a:pPr algn="ctr"/>
            <a:endParaRPr b="0" lang="es-E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380880" y="230040"/>
            <a:ext cx="8381520" cy="664920"/>
          </a:xfrm>
          <a:prstGeom prst="rect">
            <a:avLst/>
          </a:prstGeom>
        </p:spPr>
        <p:txBody>
          <a:bodyPr lIns="0" rIns="0" tIns="0" bIns="0" anchor="ctr">
            <a:spAutoFit/>
          </a:bodyPr>
          <a:p>
            <a:endParaRPr b="0" lang="es-ES" sz="1800" spc="-1" strike="noStrike">
              <a:solidFill>
                <a:srgbClr val="000000"/>
              </a:solidFill>
              <a:latin typeface="Calibri"/>
            </a:endParaRPr>
          </a:p>
        </p:txBody>
      </p:sp>
      <p:sp>
        <p:nvSpPr>
          <p:cNvPr id="52" name="PlaceHolder 2"/>
          <p:cNvSpPr>
            <a:spLocks noGrp="1"/>
          </p:cNvSpPr>
          <p:nvPr>
            <p:ph type="body"/>
          </p:nvPr>
        </p:nvSpPr>
        <p:spPr>
          <a:xfrm>
            <a:off x="3808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53" name="PlaceHolder 3"/>
          <p:cNvSpPr>
            <a:spLocks noGrp="1"/>
          </p:cNvSpPr>
          <p:nvPr>
            <p:ph type="body"/>
          </p:nvPr>
        </p:nvSpPr>
        <p:spPr>
          <a:xfrm>
            <a:off x="46756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
        <p:nvSpPr>
          <p:cNvPr id="54" name="PlaceHolder 4"/>
          <p:cNvSpPr>
            <a:spLocks noGrp="1"/>
          </p:cNvSpPr>
          <p:nvPr>
            <p:ph type="body"/>
          </p:nvPr>
        </p:nvSpPr>
        <p:spPr>
          <a:xfrm>
            <a:off x="3808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380880" y="230040"/>
            <a:ext cx="8381520" cy="664920"/>
          </a:xfrm>
          <a:prstGeom prst="rect">
            <a:avLst/>
          </a:prstGeom>
        </p:spPr>
        <p:txBody>
          <a:bodyPr lIns="0" rIns="0" tIns="0" bIns="0" anchor="ctr">
            <a:spAutoFit/>
          </a:bodyPr>
          <a:p>
            <a:endParaRPr b="0" lang="es-ES" sz="1800" spc="-1" strike="noStrike">
              <a:solidFill>
                <a:srgbClr val="000000"/>
              </a:solidFill>
              <a:latin typeface="Calibri"/>
            </a:endParaRPr>
          </a:p>
        </p:txBody>
      </p:sp>
      <p:sp>
        <p:nvSpPr>
          <p:cNvPr id="4" name="PlaceHolder 2"/>
          <p:cNvSpPr>
            <a:spLocks noGrp="1"/>
          </p:cNvSpPr>
          <p:nvPr>
            <p:ph type="subTitle"/>
          </p:nvPr>
        </p:nvSpPr>
        <p:spPr>
          <a:xfrm>
            <a:off x="380880" y="1413000"/>
            <a:ext cx="8381520" cy="2210400"/>
          </a:xfrm>
          <a:prstGeom prst="rect">
            <a:avLst/>
          </a:prstGeom>
        </p:spPr>
        <p:txBody>
          <a:bodyPr lIns="0" rIns="0" tIns="0" bIns="0" anchor="ctr">
            <a:spAutoFit/>
          </a:bodyPr>
          <a:p>
            <a:pPr algn="ctr"/>
            <a:endParaRPr b="0" lang="es-E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380880" y="230040"/>
            <a:ext cx="8381520" cy="664920"/>
          </a:xfrm>
          <a:prstGeom prst="rect">
            <a:avLst/>
          </a:prstGeom>
        </p:spPr>
        <p:txBody>
          <a:bodyPr lIns="0" rIns="0" tIns="0" bIns="0" anchor="ctr">
            <a:spAutoFit/>
          </a:bodyPr>
          <a:p>
            <a:endParaRPr b="0" lang="es-ES" sz="1800" spc="-1" strike="noStrike">
              <a:solidFill>
                <a:srgbClr val="000000"/>
              </a:solidFill>
              <a:latin typeface="Calibri"/>
            </a:endParaRPr>
          </a:p>
        </p:txBody>
      </p:sp>
      <p:sp>
        <p:nvSpPr>
          <p:cNvPr id="56" name="PlaceHolder 2"/>
          <p:cNvSpPr>
            <a:spLocks noGrp="1"/>
          </p:cNvSpPr>
          <p:nvPr>
            <p:ph type="body"/>
          </p:nvPr>
        </p:nvSpPr>
        <p:spPr>
          <a:xfrm>
            <a:off x="3808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
        <p:nvSpPr>
          <p:cNvPr id="57" name="PlaceHolder 3"/>
          <p:cNvSpPr>
            <a:spLocks noGrp="1"/>
          </p:cNvSpPr>
          <p:nvPr>
            <p:ph type="body"/>
          </p:nvPr>
        </p:nvSpPr>
        <p:spPr>
          <a:xfrm>
            <a:off x="46756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58" name="PlaceHolder 4"/>
          <p:cNvSpPr>
            <a:spLocks noGrp="1"/>
          </p:cNvSpPr>
          <p:nvPr>
            <p:ph type="body"/>
          </p:nvPr>
        </p:nvSpPr>
        <p:spPr>
          <a:xfrm>
            <a:off x="46756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380880" y="230040"/>
            <a:ext cx="8381520" cy="664920"/>
          </a:xfrm>
          <a:prstGeom prst="rect">
            <a:avLst/>
          </a:prstGeom>
        </p:spPr>
        <p:txBody>
          <a:bodyPr lIns="0" rIns="0" tIns="0" bIns="0" anchor="ctr">
            <a:spAutoFit/>
          </a:bodyPr>
          <a:p>
            <a:endParaRPr b="0" lang="es-ES" sz="1800" spc="-1" strike="noStrike">
              <a:solidFill>
                <a:srgbClr val="000000"/>
              </a:solidFill>
              <a:latin typeface="Calibri"/>
            </a:endParaRPr>
          </a:p>
        </p:txBody>
      </p:sp>
      <p:sp>
        <p:nvSpPr>
          <p:cNvPr id="60" name="PlaceHolder 2"/>
          <p:cNvSpPr>
            <a:spLocks noGrp="1"/>
          </p:cNvSpPr>
          <p:nvPr>
            <p:ph type="body"/>
          </p:nvPr>
        </p:nvSpPr>
        <p:spPr>
          <a:xfrm>
            <a:off x="3808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61" name="PlaceHolder 3"/>
          <p:cNvSpPr>
            <a:spLocks noGrp="1"/>
          </p:cNvSpPr>
          <p:nvPr>
            <p:ph type="body"/>
          </p:nvPr>
        </p:nvSpPr>
        <p:spPr>
          <a:xfrm>
            <a:off x="46756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62" name="PlaceHolder 4"/>
          <p:cNvSpPr>
            <a:spLocks noGrp="1"/>
          </p:cNvSpPr>
          <p:nvPr>
            <p:ph type="body"/>
          </p:nvPr>
        </p:nvSpPr>
        <p:spPr>
          <a:xfrm>
            <a:off x="380880" y="2567520"/>
            <a:ext cx="838152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380880" y="230040"/>
            <a:ext cx="8381520" cy="664920"/>
          </a:xfrm>
          <a:prstGeom prst="rect">
            <a:avLst/>
          </a:prstGeom>
        </p:spPr>
        <p:txBody>
          <a:bodyPr lIns="0" rIns="0" tIns="0" bIns="0" anchor="ctr">
            <a:spAutoFit/>
          </a:bodyPr>
          <a:p>
            <a:endParaRPr b="0" lang="es-ES" sz="1800" spc="-1" strike="noStrike">
              <a:solidFill>
                <a:srgbClr val="000000"/>
              </a:solidFill>
              <a:latin typeface="Calibri"/>
            </a:endParaRPr>
          </a:p>
        </p:txBody>
      </p:sp>
      <p:sp>
        <p:nvSpPr>
          <p:cNvPr id="64" name="PlaceHolder 2"/>
          <p:cNvSpPr>
            <a:spLocks noGrp="1"/>
          </p:cNvSpPr>
          <p:nvPr>
            <p:ph type="body"/>
          </p:nvPr>
        </p:nvSpPr>
        <p:spPr>
          <a:xfrm>
            <a:off x="380880" y="1413000"/>
            <a:ext cx="838152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65" name="PlaceHolder 3"/>
          <p:cNvSpPr>
            <a:spLocks noGrp="1"/>
          </p:cNvSpPr>
          <p:nvPr>
            <p:ph type="body"/>
          </p:nvPr>
        </p:nvSpPr>
        <p:spPr>
          <a:xfrm>
            <a:off x="380880" y="2567520"/>
            <a:ext cx="838152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380880" y="230040"/>
            <a:ext cx="8381520" cy="664920"/>
          </a:xfrm>
          <a:prstGeom prst="rect">
            <a:avLst/>
          </a:prstGeom>
        </p:spPr>
        <p:txBody>
          <a:bodyPr lIns="0" rIns="0" tIns="0" bIns="0" anchor="ctr">
            <a:spAutoFit/>
          </a:bodyPr>
          <a:p>
            <a:endParaRPr b="0" lang="es-ES" sz="1800" spc="-1" strike="noStrike">
              <a:solidFill>
                <a:srgbClr val="000000"/>
              </a:solidFill>
              <a:latin typeface="Calibri"/>
            </a:endParaRPr>
          </a:p>
        </p:txBody>
      </p:sp>
      <p:sp>
        <p:nvSpPr>
          <p:cNvPr id="67" name="PlaceHolder 2"/>
          <p:cNvSpPr>
            <a:spLocks noGrp="1"/>
          </p:cNvSpPr>
          <p:nvPr>
            <p:ph type="body"/>
          </p:nvPr>
        </p:nvSpPr>
        <p:spPr>
          <a:xfrm>
            <a:off x="3808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68" name="PlaceHolder 3"/>
          <p:cNvSpPr>
            <a:spLocks noGrp="1"/>
          </p:cNvSpPr>
          <p:nvPr>
            <p:ph type="body"/>
          </p:nvPr>
        </p:nvSpPr>
        <p:spPr>
          <a:xfrm>
            <a:off x="46756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69" name="PlaceHolder 4"/>
          <p:cNvSpPr>
            <a:spLocks noGrp="1"/>
          </p:cNvSpPr>
          <p:nvPr>
            <p:ph type="body"/>
          </p:nvPr>
        </p:nvSpPr>
        <p:spPr>
          <a:xfrm>
            <a:off x="3808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70" name="PlaceHolder 5"/>
          <p:cNvSpPr>
            <a:spLocks noGrp="1"/>
          </p:cNvSpPr>
          <p:nvPr>
            <p:ph type="body"/>
          </p:nvPr>
        </p:nvSpPr>
        <p:spPr>
          <a:xfrm>
            <a:off x="46756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380880" y="230040"/>
            <a:ext cx="8381520" cy="664920"/>
          </a:xfrm>
          <a:prstGeom prst="rect">
            <a:avLst/>
          </a:prstGeom>
        </p:spPr>
        <p:txBody>
          <a:bodyPr lIns="0" rIns="0" tIns="0" bIns="0" anchor="ctr">
            <a:spAutoFit/>
          </a:bodyPr>
          <a:p>
            <a:endParaRPr b="0" lang="es-ES" sz="1800" spc="-1" strike="noStrike">
              <a:solidFill>
                <a:srgbClr val="000000"/>
              </a:solidFill>
              <a:latin typeface="Calibri"/>
            </a:endParaRPr>
          </a:p>
        </p:txBody>
      </p:sp>
      <p:sp>
        <p:nvSpPr>
          <p:cNvPr id="72" name="PlaceHolder 2"/>
          <p:cNvSpPr>
            <a:spLocks noGrp="1"/>
          </p:cNvSpPr>
          <p:nvPr>
            <p:ph type="body"/>
          </p:nvPr>
        </p:nvSpPr>
        <p:spPr>
          <a:xfrm>
            <a:off x="380880" y="141300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73" name="PlaceHolder 3"/>
          <p:cNvSpPr>
            <a:spLocks noGrp="1"/>
          </p:cNvSpPr>
          <p:nvPr>
            <p:ph type="body"/>
          </p:nvPr>
        </p:nvSpPr>
        <p:spPr>
          <a:xfrm>
            <a:off x="3214800" y="141300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74" name="PlaceHolder 4"/>
          <p:cNvSpPr>
            <a:spLocks noGrp="1"/>
          </p:cNvSpPr>
          <p:nvPr>
            <p:ph type="body"/>
          </p:nvPr>
        </p:nvSpPr>
        <p:spPr>
          <a:xfrm>
            <a:off x="6048720" y="141300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75" name="PlaceHolder 5"/>
          <p:cNvSpPr>
            <a:spLocks noGrp="1"/>
          </p:cNvSpPr>
          <p:nvPr>
            <p:ph type="body"/>
          </p:nvPr>
        </p:nvSpPr>
        <p:spPr>
          <a:xfrm>
            <a:off x="380880" y="256752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76" name="PlaceHolder 6"/>
          <p:cNvSpPr>
            <a:spLocks noGrp="1"/>
          </p:cNvSpPr>
          <p:nvPr>
            <p:ph type="body"/>
          </p:nvPr>
        </p:nvSpPr>
        <p:spPr>
          <a:xfrm>
            <a:off x="3214800" y="256752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77" name="PlaceHolder 7"/>
          <p:cNvSpPr>
            <a:spLocks noGrp="1"/>
          </p:cNvSpPr>
          <p:nvPr>
            <p:ph type="body"/>
          </p:nvPr>
        </p:nvSpPr>
        <p:spPr>
          <a:xfrm>
            <a:off x="6048720" y="256752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380880" y="230040"/>
            <a:ext cx="8381520" cy="664920"/>
          </a:xfrm>
          <a:prstGeom prst="rect">
            <a:avLst/>
          </a:prstGeom>
        </p:spPr>
        <p:txBody>
          <a:bodyPr lIns="0" rIns="0" tIns="0" bIns="0" anchor="ctr">
            <a:spAutoFit/>
          </a:bodyPr>
          <a:p>
            <a:endParaRPr b="0" lang="es-ES" sz="1800" spc="-1" strike="noStrike">
              <a:solidFill>
                <a:srgbClr val="000000"/>
              </a:solidFill>
              <a:latin typeface="Calibri"/>
            </a:endParaRPr>
          </a:p>
        </p:txBody>
      </p:sp>
      <p:sp>
        <p:nvSpPr>
          <p:cNvPr id="6" name="PlaceHolder 2"/>
          <p:cNvSpPr>
            <a:spLocks noGrp="1"/>
          </p:cNvSpPr>
          <p:nvPr>
            <p:ph type="body"/>
          </p:nvPr>
        </p:nvSpPr>
        <p:spPr>
          <a:xfrm>
            <a:off x="380880" y="1413000"/>
            <a:ext cx="8381520" cy="221040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380880" y="230040"/>
            <a:ext cx="8381520" cy="664920"/>
          </a:xfrm>
          <a:prstGeom prst="rect">
            <a:avLst/>
          </a:prstGeom>
        </p:spPr>
        <p:txBody>
          <a:bodyPr lIns="0" rIns="0" tIns="0" bIns="0" anchor="ctr">
            <a:spAutoFit/>
          </a:bodyPr>
          <a:p>
            <a:endParaRPr b="0" lang="es-ES" sz="1800" spc="-1" strike="noStrike">
              <a:solidFill>
                <a:srgbClr val="000000"/>
              </a:solidFill>
              <a:latin typeface="Calibri"/>
            </a:endParaRPr>
          </a:p>
        </p:txBody>
      </p:sp>
      <p:sp>
        <p:nvSpPr>
          <p:cNvPr id="8" name="PlaceHolder 2"/>
          <p:cNvSpPr>
            <a:spLocks noGrp="1"/>
          </p:cNvSpPr>
          <p:nvPr>
            <p:ph type="body"/>
          </p:nvPr>
        </p:nvSpPr>
        <p:spPr>
          <a:xfrm>
            <a:off x="3808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
        <p:nvSpPr>
          <p:cNvPr id="9" name="PlaceHolder 3"/>
          <p:cNvSpPr>
            <a:spLocks noGrp="1"/>
          </p:cNvSpPr>
          <p:nvPr>
            <p:ph type="body"/>
          </p:nvPr>
        </p:nvSpPr>
        <p:spPr>
          <a:xfrm>
            <a:off x="46756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380880" y="230040"/>
            <a:ext cx="8381520" cy="664920"/>
          </a:xfrm>
          <a:prstGeom prst="rect">
            <a:avLst/>
          </a:prstGeom>
        </p:spPr>
        <p:txBody>
          <a:bodyPr lIns="0" rIns="0" tIns="0" bIns="0" anchor="ctr">
            <a:spAutoFit/>
          </a:bodyPr>
          <a:p>
            <a:endParaRPr b="0" lang="es-ES"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380880" y="230040"/>
            <a:ext cx="8381520" cy="3083400"/>
          </a:xfrm>
          <a:prstGeom prst="rect">
            <a:avLst/>
          </a:prstGeom>
        </p:spPr>
        <p:txBody>
          <a:bodyPr lIns="0" rIns="0" tIns="0" bIns="0" anchor="ctr">
            <a:spAutoFit/>
          </a:bodyPr>
          <a:p>
            <a:pPr algn="ctr"/>
            <a:endParaRPr b="0" lang="es-E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380880" y="230040"/>
            <a:ext cx="8381520" cy="664920"/>
          </a:xfrm>
          <a:prstGeom prst="rect">
            <a:avLst/>
          </a:prstGeom>
        </p:spPr>
        <p:txBody>
          <a:bodyPr lIns="0" rIns="0" tIns="0" bIns="0" anchor="ctr">
            <a:spAutoFit/>
          </a:bodyPr>
          <a:p>
            <a:endParaRPr b="0" lang="es-ES" sz="1800" spc="-1" strike="noStrike">
              <a:solidFill>
                <a:srgbClr val="000000"/>
              </a:solidFill>
              <a:latin typeface="Calibri"/>
            </a:endParaRPr>
          </a:p>
        </p:txBody>
      </p:sp>
      <p:sp>
        <p:nvSpPr>
          <p:cNvPr id="13" name="PlaceHolder 2"/>
          <p:cNvSpPr>
            <a:spLocks noGrp="1"/>
          </p:cNvSpPr>
          <p:nvPr>
            <p:ph type="body"/>
          </p:nvPr>
        </p:nvSpPr>
        <p:spPr>
          <a:xfrm>
            <a:off x="3808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14" name="PlaceHolder 3"/>
          <p:cNvSpPr>
            <a:spLocks noGrp="1"/>
          </p:cNvSpPr>
          <p:nvPr>
            <p:ph type="body"/>
          </p:nvPr>
        </p:nvSpPr>
        <p:spPr>
          <a:xfrm>
            <a:off x="46756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
        <p:nvSpPr>
          <p:cNvPr id="15" name="PlaceHolder 4"/>
          <p:cNvSpPr>
            <a:spLocks noGrp="1"/>
          </p:cNvSpPr>
          <p:nvPr>
            <p:ph type="body"/>
          </p:nvPr>
        </p:nvSpPr>
        <p:spPr>
          <a:xfrm>
            <a:off x="3808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380880" y="230040"/>
            <a:ext cx="8381520" cy="664920"/>
          </a:xfrm>
          <a:prstGeom prst="rect">
            <a:avLst/>
          </a:prstGeom>
        </p:spPr>
        <p:txBody>
          <a:bodyPr lIns="0" rIns="0" tIns="0" bIns="0" anchor="ctr">
            <a:spAutoFit/>
          </a:bodyPr>
          <a:p>
            <a:endParaRPr b="0" lang="es-ES" sz="1800" spc="-1" strike="noStrike">
              <a:solidFill>
                <a:srgbClr val="000000"/>
              </a:solidFill>
              <a:latin typeface="Calibri"/>
            </a:endParaRPr>
          </a:p>
        </p:txBody>
      </p:sp>
      <p:sp>
        <p:nvSpPr>
          <p:cNvPr id="17" name="PlaceHolder 2"/>
          <p:cNvSpPr>
            <a:spLocks noGrp="1"/>
          </p:cNvSpPr>
          <p:nvPr>
            <p:ph type="body"/>
          </p:nvPr>
        </p:nvSpPr>
        <p:spPr>
          <a:xfrm>
            <a:off x="3808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
        <p:nvSpPr>
          <p:cNvPr id="18" name="PlaceHolder 3"/>
          <p:cNvSpPr>
            <a:spLocks noGrp="1"/>
          </p:cNvSpPr>
          <p:nvPr>
            <p:ph type="body"/>
          </p:nvPr>
        </p:nvSpPr>
        <p:spPr>
          <a:xfrm>
            <a:off x="46756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19" name="PlaceHolder 4"/>
          <p:cNvSpPr>
            <a:spLocks noGrp="1"/>
          </p:cNvSpPr>
          <p:nvPr>
            <p:ph type="body"/>
          </p:nvPr>
        </p:nvSpPr>
        <p:spPr>
          <a:xfrm>
            <a:off x="46756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380880" y="230040"/>
            <a:ext cx="8381520" cy="664920"/>
          </a:xfrm>
          <a:prstGeom prst="rect">
            <a:avLst/>
          </a:prstGeom>
        </p:spPr>
        <p:txBody>
          <a:bodyPr lIns="0" rIns="0" tIns="0" bIns="0" anchor="ctr">
            <a:spAutoFit/>
          </a:bodyPr>
          <a:p>
            <a:endParaRPr b="0" lang="es-ES" sz="1800" spc="-1" strike="noStrike">
              <a:solidFill>
                <a:srgbClr val="000000"/>
              </a:solidFill>
              <a:latin typeface="Calibri"/>
            </a:endParaRPr>
          </a:p>
        </p:txBody>
      </p:sp>
      <p:sp>
        <p:nvSpPr>
          <p:cNvPr id="21" name="PlaceHolder 2"/>
          <p:cNvSpPr>
            <a:spLocks noGrp="1"/>
          </p:cNvSpPr>
          <p:nvPr>
            <p:ph type="body"/>
          </p:nvPr>
        </p:nvSpPr>
        <p:spPr>
          <a:xfrm>
            <a:off x="3808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22" name="PlaceHolder 3"/>
          <p:cNvSpPr>
            <a:spLocks noGrp="1"/>
          </p:cNvSpPr>
          <p:nvPr>
            <p:ph type="body"/>
          </p:nvPr>
        </p:nvSpPr>
        <p:spPr>
          <a:xfrm>
            <a:off x="46756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23" name="PlaceHolder 4"/>
          <p:cNvSpPr>
            <a:spLocks noGrp="1"/>
          </p:cNvSpPr>
          <p:nvPr>
            <p:ph type="body"/>
          </p:nvPr>
        </p:nvSpPr>
        <p:spPr>
          <a:xfrm>
            <a:off x="380880" y="2567520"/>
            <a:ext cx="838152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slideLayout" Target="../slideLayouts/slideLayout13.xml"/><Relationship Id="rId10" Type="http://schemas.openxmlformats.org/officeDocument/2006/relationships/slideLayout" Target="../slideLayouts/slideLayout14.xml"/><Relationship Id="rId11" Type="http://schemas.openxmlformats.org/officeDocument/2006/relationships/slideLayout" Target="../slideLayouts/slideLayout15.xml"/><Relationship Id="rId12" Type="http://schemas.openxmlformats.org/officeDocument/2006/relationships/slideLayout" Target="../slideLayouts/slideLayout16.xml"/><Relationship Id="rId13" Type="http://schemas.openxmlformats.org/officeDocument/2006/relationships/slideLayout" Target="../slideLayouts/slideLayout17.xml"/><Relationship Id="rId14" Type="http://schemas.openxmlformats.org/officeDocument/2006/relationships/slideLayout" Target="../slideLayouts/slideLayout18.xml"/><Relationship Id="rId15" Type="http://schemas.openxmlformats.org/officeDocument/2006/relationships/slideLayout" Target="../slideLayouts/slideLayout19.xml"/><Relationship Id="rId16" Type="http://schemas.openxmlformats.org/officeDocument/2006/relationships/slideLayout" Target="../slideLayouts/slideLayout20.xml"/><Relationship Id="rId17" Type="http://schemas.openxmlformats.org/officeDocument/2006/relationships/slideLayout" Target="../slideLayouts/slideLayout21.xml"/><Relationship Id="rId18" Type="http://schemas.openxmlformats.org/officeDocument/2006/relationships/slideLayout" Target="../slideLayouts/slideLayout22.xml"/><Relationship Id="rId19" Type="http://schemas.openxmlformats.org/officeDocument/2006/relationships/slideLayout" Target="../slideLayouts/slideLayout23.xml"/><Relationship Id="rId20"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0" name="Picture 25" descr=""/>
          <p:cNvPicPr/>
          <p:nvPr/>
        </p:nvPicPr>
        <p:blipFill>
          <a:blip r:embed="rId3"/>
          <a:stretch/>
        </p:blipFill>
        <p:spPr>
          <a:xfrm>
            <a:off x="-15840" y="6006960"/>
            <a:ext cx="9159480" cy="848880"/>
          </a:xfrm>
          <a:prstGeom prst="rect">
            <a:avLst/>
          </a:prstGeom>
          <a:ln w="9360">
            <a:noFill/>
          </a:ln>
        </p:spPr>
      </p:pic>
      <p:sp>
        <p:nvSpPr>
          <p:cNvPr id="1"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es-ES" sz="1800" spc="-1" strike="noStrike">
                <a:solidFill>
                  <a:srgbClr val="000000"/>
                </a:solidFill>
                <a:latin typeface="Calibri"/>
              </a:rPr>
              <a:t>Pulse para editar el formato del texto de título</a:t>
            </a:r>
            <a:endParaRPr b="0" lang="es-ES" sz="1800" spc="-1" strike="noStrike">
              <a:solidFill>
                <a:srgbClr val="000000"/>
              </a:solidFill>
              <a:latin typeface="Calibri"/>
            </a:endParaRPr>
          </a:p>
        </p:txBody>
      </p:sp>
      <p:sp>
        <p:nvSpPr>
          <p:cNvPr id="2"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3200" spc="-1" strike="noStrike">
                <a:solidFill>
                  <a:srgbClr val="000000"/>
                </a:solidFill>
                <a:latin typeface="Calibri"/>
              </a:rPr>
              <a:t>Pulse para editar el formato de esquema del texto</a:t>
            </a:r>
            <a:endParaRPr b="0" lang="es-E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s-ES" sz="2400" spc="-1" strike="noStrike">
                <a:solidFill>
                  <a:srgbClr val="000000"/>
                </a:solidFill>
                <a:latin typeface="Calibri"/>
              </a:rPr>
              <a:t>Segundo nivel del esquema</a:t>
            </a:r>
            <a:endParaRPr b="0" lang="es-E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s-ES" sz="2400" spc="-1" strike="noStrike">
                <a:solidFill>
                  <a:srgbClr val="000000"/>
                </a:solidFill>
                <a:latin typeface="Calibri"/>
              </a:rPr>
              <a:t>Tercer nivel del esquema</a:t>
            </a:r>
            <a:endParaRPr b="0" lang="es-ES" sz="24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s-ES" sz="2400" spc="-1" strike="noStrike">
                <a:solidFill>
                  <a:srgbClr val="000000"/>
                </a:solidFill>
                <a:latin typeface="Calibri"/>
              </a:rPr>
              <a:t>Cuarto nivel del esquema</a:t>
            </a:r>
            <a:endParaRPr b="0" lang="es-ES" sz="24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s-ES" sz="2000" spc="-1" strike="noStrike">
                <a:solidFill>
                  <a:srgbClr val="000000"/>
                </a:solidFill>
                <a:latin typeface="Calibri"/>
              </a:rPr>
              <a:t>Quinto nivel del esquema</a:t>
            </a:r>
            <a:endParaRPr b="0" lang="es-E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s-ES" sz="2000" spc="-1" strike="noStrike">
                <a:solidFill>
                  <a:srgbClr val="000000"/>
                </a:solidFill>
                <a:latin typeface="Calibri"/>
              </a:rPr>
              <a:t>Sexto nivel del esquema</a:t>
            </a:r>
            <a:endParaRPr b="0" lang="es-E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s-ES" sz="2000" spc="-1" strike="noStrike">
                <a:solidFill>
                  <a:srgbClr val="000000"/>
                </a:solidFill>
                <a:latin typeface="Calibri"/>
              </a:rPr>
              <a:t>Séptimo nivel del esquema</a:t>
            </a:r>
            <a:endParaRPr b="0" lang="es-E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39" name="Picture 25" descr=""/>
          <p:cNvPicPr/>
          <p:nvPr/>
        </p:nvPicPr>
        <p:blipFill>
          <a:blip r:embed="rId3"/>
          <a:stretch/>
        </p:blipFill>
        <p:spPr>
          <a:xfrm>
            <a:off x="-15840" y="6006960"/>
            <a:ext cx="9159480" cy="848880"/>
          </a:xfrm>
          <a:prstGeom prst="rect">
            <a:avLst/>
          </a:prstGeom>
          <a:ln w="9360">
            <a:noFill/>
          </a:ln>
        </p:spPr>
      </p:pic>
      <p:sp>
        <p:nvSpPr>
          <p:cNvPr id="40" name="PlaceHolder 1"/>
          <p:cNvSpPr>
            <a:spLocks noGrp="1"/>
          </p:cNvSpPr>
          <p:nvPr>
            <p:ph type="title"/>
          </p:nvPr>
        </p:nvSpPr>
        <p:spPr>
          <a:xfrm>
            <a:off x="380880" y="230040"/>
            <a:ext cx="8381520" cy="664920"/>
          </a:xfrm>
          <a:prstGeom prst="rect">
            <a:avLst/>
          </a:prstGeom>
        </p:spPr>
        <p:txBody>
          <a:bodyPr lIns="0" rIns="0" tIns="0" bIns="0">
            <a:noAutofit/>
          </a:bodyPr>
          <a:p>
            <a:pPr>
              <a:lnSpc>
                <a:spcPct val="90000"/>
              </a:lnSpc>
            </a:pPr>
            <a:r>
              <a:rPr b="0" lang="es-ES" sz="4800" spc="-151" strike="noStrike">
                <a:solidFill>
                  <a:srgbClr val="161d32"/>
                </a:solidFill>
                <a:latin typeface="Calibri"/>
              </a:rPr>
              <a:t>Haga clic para modificar el estilo de título del patrón</a:t>
            </a:r>
            <a:endParaRPr b="0" lang="es-ES" sz="4800" spc="-1" strike="noStrike">
              <a:solidFill>
                <a:srgbClr val="000000"/>
              </a:solidFill>
              <a:latin typeface="Calibri"/>
            </a:endParaRPr>
          </a:p>
        </p:txBody>
      </p:sp>
      <p:sp>
        <p:nvSpPr>
          <p:cNvPr id="41" name="PlaceHolder 2"/>
          <p:cNvSpPr>
            <a:spLocks noGrp="1"/>
          </p:cNvSpPr>
          <p:nvPr>
            <p:ph type="body"/>
          </p:nvPr>
        </p:nvSpPr>
        <p:spPr>
          <a:xfrm>
            <a:off x="380880" y="1413000"/>
            <a:ext cx="8381520" cy="2210400"/>
          </a:xfrm>
          <a:prstGeom prst="rect">
            <a:avLst/>
          </a:prstGeom>
        </p:spPr>
        <p:txBody>
          <a:bodyPr lIns="0" rIns="0" tIns="0" bIns="0">
            <a:noAutofit/>
          </a:bodyPr>
          <a:p>
            <a:pPr marL="396720" indent="-396360">
              <a:lnSpc>
                <a:spcPct val="90000"/>
              </a:lnSpc>
              <a:spcBef>
                <a:spcPts val="641"/>
              </a:spcBef>
              <a:buSzPct val="100051"/>
              <a:buBlip>
                <a:blip r:embed="rId4"/>
              </a:buBlip>
            </a:pPr>
            <a:r>
              <a:rPr b="0" lang="es-ES" sz="3200" spc="-1" strike="noStrike">
                <a:solidFill>
                  <a:srgbClr val="000000"/>
                </a:solidFill>
                <a:latin typeface="Calibri"/>
              </a:rPr>
              <a:t>Haga clic para modificar el estilo de texto del patrón</a:t>
            </a:r>
            <a:endParaRPr b="0" lang="es-ES" sz="3200" spc="-1" strike="noStrike">
              <a:solidFill>
                <a:srgbClr val="000000"/>
              </a:solidFill>
              <a:latin typeface="Calibri"/>
            </a:endParaRPr>
          </a:p>
          <a:p>
            <a:pPr lvl="1" marL="914400" indent="-396360">
              <a:lnSpc>
                <a:spcPct val="90000"/>
              </a:lnSpc>
              <a:spcBef>
                <a:spcPts val="561"/>
              </a:spcBef>
              <a:buSzPct val="100014"/>
              <a:buBlip>
                <a:blip r:embed="rId5"/>
              </a:buBlip>
            </a:pPr>
            <a:r>
              <a:rPr b="0" lang="es-ES" sz="2800" spc="-1" strike="noStrike">
                <a:solidFill>
                  <a:srgbClr val="000000"/>
                </a:solidFill>
                <a:latin typeface="Calibri"/>
              </a:rPr>
              <a:t>Segundo nivel</a:t>
            </a:r>
            <a:endParaRPr b="0" lang="es-ES" sz="2800" spc="-1" strike="noStrike">
              <a:solidFill>
                <a:srgbClr val="000000"/>
              </a:solidFill>
              <a:latin typeface="Calibri"/>
            </a:endParaRPr>
          </a:p>
          <a:p>
            <a:pPr lvl="2" marL="1258920" indent="-344160">
              <a:lnSpc>
                <a:spcPct val="90000"/>
              </a:lnSpc>
              <a:spcBef>
                <a:spcPts val="479"/>
              </a:spcBef>
              <a:buSzPct val="100000"/>
              <a:buBlip>
                <a:blip r:embed="rId6"/>
              </a:buBlip>
            </a:pPr>
            <a:r>
              <a:rPr b="0" lang="es-ES" sz="2400" spc="-1" strike="noStrike">
                <a:solidFill>
                  <a:srgbClr val="000000"/>
                </a:solidFill>
                <a:latin typeface="Calibri"/>
              </a:rPr>
              <a:t>Tercer nivel</a:t>
            </a:r>
            <a:endParaRPr b="0" lang="es-ES" sz="2400" spc="-1" strike="noStrike">
              <a:solidFill>
                <a:srgbClr val="000000"/>
              </a:solidFill>
              <a:latin typeface="Calibri"/>
            </a:endParaRPr>
          </a:p>
          <a:p>
            <a:pPr lvl="3" marL="1604880" indent="-345600">
              <a:lnSpc>
                <a:spcPct val="90000"/>
              </a:lnSpc>
              <a:spcBef>
                <a:spcPts val="479"/>
              </a:spcBef>
              <a:buSzPct val="100000"/>
              <a:buBlip>
                <a:blip r:embed="rId7"/>
              </a:buBlip>
            </a:pPr>
            <a:r>
              <a:rPr b="0" lang="es-ES" sz="2400" spc="-1" strike="noStrike">
                <a:solidFill>
                  <a:srgbClr val="000000"/>
                </a:solidFill>
                <a:latin typeface="Calibri"/>
              </a:rPr>
              <a:t>Cuarto nivel</a:t>
            </a:r>
            <a:endParaRPr b="0" lang="es-ES" sz="2400" spc="-1" strike="noStrike">
              <a:solidFill>
                <a:srgbClr val="000000"/>
              </a:solidFill>
              <a:latin typeface="Calibri"/>
            </a:endParaRPr>
          </a:p>
          <a:p>
            <a:pPr lvl="4" marL="1941480" indent="-336240">
              <a:lnSpc>
                <a:spcPct val="90000"/>
              </a:lnSpc>
              <a:spcBef>
                <a:spcPts val="479"/>
              </a:spcBef>
              <a:buSzPct val="100000"/>
              <a:buBlip>
                <a:blip r:embed="rId8"/>
              </a:buBlip>
            </a:pPr>
            <a:r>
              <a:rPr b="0" lang="es-ES" sz="2400" spc="-1" strike="noStrike">
                <a:solidFill>
                  <a:srgbClr val="000000"/>
                </a:solidFill>
                <a:latin typeface="Calibri"/>
              </a:rPr>
              <a:t>Quinto nivel</a:t>
            </a:r>
            <a:endParaRPr b="0" lang="es-ES" sz="2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Lst>
</p:sldMaster>
</file>

<file path=ppt/slides/_rels/slide1.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slideLayout" Target="../slideLayouts/slideLayout1.xml"/><Relationship Id="rId5" Type="http://schemas.openxmlformats.org/officeDocument/2006/relationships/notesSlide" Target="../notesSlides/notesSlide1.xml"/>
</Relationships>
</file>

<file path=ppt/slides/_rels/slide2.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4" name="Imagen 3" descr=""/>
          <p:cNvPicPr/>
          <p:nvPr/>
        </p:nvPicPr>
        <p:blipFill>
          <a:blip r:embed="rId1"/>
          <a:stretch/>
        </p:blipFill>
        <p:spPr>
          <a:xfrm>
            <a:off x="7524720" y="6330960"/>
            <a:ext cx="1447560" cy="447480"/>
          </a:xfrm>
          <a:prstGeom prst="rect">
            <a:avLst/>
          </a:prstGeom>
          <a:ln w="9360">
            <a:noFill/>
          </a:ln>
        </p:spPr>
      </p:pic>
      <p:pic>
        <p:nvPicPr>
          <p:cNvPr id="85" name="Imagen 4" descr=""/>
          <p:cNvPicPr/>
          <p:nvPr/>
        </p:nvPicPr>
        <p:blipFill>
          <a:blip r:embed="rId2"/>
          <a:stretch/>
        </p:blipFill>
        <p:spPr>
          <a:xfrm>
            <a:off x="7559640" y="235080"/>
            <a:ext cx="1439640" cy="882360"/>
          </a:xfrm>
          <a:prstGeom prst="rect">
            <a:avLst/>
          </a:prstGeom>
          <a:ln w="9360">
            <a:noFill/>
          </a:ln>
        </p:spPr>
      </p:pic>
      <p:sp>
        <p:nvSpPr>
          <p:cNvPr id="86" name="CustomShape 1"/>
          <p:cNvSpPr/>
          <p:nvPr/>
        </p:nvSpPr>
        <p:spPr>
          <a:xfrm>
            <a:off x="179280" y="6202440"/>
            <a:ext cx="4430520" cy="5778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rPr>
              <a:t>www.familiaysalud.es</a:t>
            </a:r>
            <a:endParaRPr b="0" lang="es-ES" sz="3200" spc="-1" strike="noStrike">
              <a:latin typeface="Arial"/>
            </a:endParaRPr>
          </a:p>
        </p:txBody>
      </p:sp>
      <p:sp>
        <p:nvSpPr>
          <p:cNvPr id="87" name="CustomShape 2"/>
          <p:cNvSpPr/>
          <p:nvPr/>
        </p:nvSpPr>
        <p:spPr>
          <a:xfrm>
            <a:off x="960480" y="1644480"/>
            <a:ext cx="7222680" cy="1431000"/>
          </a:xfrm>
          <a:prstGeom prst="rect">
            <a:avLst/>
          </a:prstGeom>
          <a:noFill/>
          <a:ln w="12600">
            <a:solidFill>
              <a:schemeClr val="tx1"/>
            </a:solidFill>
            <a:miter/>
          </a:ln>
        </p:spPr>
        <p:style>
          <a:lnRef idx="0"/>
          <a:fillRef idx="0"/>
          <a:effectRef idx="0"/>
          <a:fontRef idx="minor"/>
        </p:style>
        <p:txBody>
          <a:bodyPr lIns="90000" rIns="90000" tIns="45000" bIns="45000">
            <a:spAutoFit/>
          </a:bodyPr>
          <a:p>
            <a:pPr algn="ctr">
              <a:lnSpc>
                <a:spcPct val="100000"/>
              </a:lnSpc>
              <a:spcBef>
                <a:spcPts val="2200"/>
              </a:spcBef>
            </a:pPr>
            <a:r>
              <a:rPr b="1" lang="es-ES" sz="4400" spc="-1" strike="noStrike">
                <a:solidFill>
                  <a:srgbClr val="000000"/>
                </a:solidFill>
                <a:latin typeface="Arial"/>
              </a:rPr>
              <a:t>¿Para qué sirve la dieta sin gluten?</a:t>
            </a:r>
            <a:endParaRPr b="0" lang="es-ES" sz="4400" spc="-1" strike="noStrike">
              <a:latin typeface="Arial"/>
            </a:endParaRPr>
          </a:p>
        </p:txBody>
      </p:sp>
      <p:sp>
        <p:nvSpPr>
          <p:cNvPr id="88" name="CustomShape 3"/>
          <p:cNvSpPr/>
          <p:nvPr/>
        </p:nvSpPr>
        <p:spPr>
          <a:xfrm>
            <a:off x="2487600" y="3922560"/>
            <a:ext cx="5079600" cy="11876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s-ES" sz="2400" spc="-1" strike="noStrike">
                <a:solidFill>
                  <a:srgbClr val="000000"/>
                </a:solidFill>
                <a:latin typeface="Arial"/>
              </a:rPr>
              <a:t>Rafael Martín Masot. </a:t>
            </a:r>
            <a:r>
              <a:rPr b="0" lang="es-ES" sz="2000" spc="-1" strike="noStrike">
                <a:solidFill>
                  <a:srgbClr val="000000"/>
                </a:solidFill>
                <a:latin typeface="Arial"/>
              </a:rPr>
              <a:t>Pediatra</a:t>
            </a:r>
            <a:br/>
            <a:r>
              <a:rPr b="0" lang="es-ES" sz="2400" spc="-1" strike="noStrike">
                <a:solidFill>
                  <a:srgbClr val="000000"/>
                </a:solidFill>
                <a:latin typeface="Arial"/>
              </a:rPr>
              <a:t>Laura García Soto.</a:t>
            </a:r>
            <a:r>
              <a:rPr b="0" lang="es-ES" sz="2400" spc="-1" strike="noStrike">
                <a:solidFill>
                  <a:srgbClr val="000000"/>
                </a:solidFill>
                <a:latin typeface="Arial"/>
              </a:rPr>
              <a:t> </a:t>
            </a:r>
            <a:r>
              <a:rPr b="0" lang="es-ES" sz="2000" spc="-1" strike="noStrike">
                <a:solidFill>
                  <a:srgbClr val="000000"/>
                </a:solidFill>
                <a:latin typeface="Arial"/>
              </a:rPr>
              <a:t>Pediatra</a:t>
            </a:r>
            <a:endParaRPr b="0" lang="es-ES" sz="2000" spc="-1" strike="noStrike">
              <a:latin typeface="Arial"/>
            </a:endParaRPr>
          </a:p>
          <a:p>
            <a:pPr>
              <a:lnSpc>
                <a:spcPct val="100000"/>
              </a:lnSpc>
            </a:pPr>
            <a:r>
              <a:rPr b="0" lang="es-ES" sz="2400" spc="-1" strike="noStrike">
                <a:solidFill>
                  <a:srgbClr val="000000"/>
                </a:solidFill>
                <a:latin typeface="Arial"/>
              </a:rPr>
              <a:t>Eduardo Ortega Páez.</a:t>
            </a:r>
            <a:r>
              <a:rPr b="0" lang="es-ES" sz="2400" spc="-1" strike="noStrike">
                <a:solidFill>
                  <a:srgbClr val="000000"/>
                </a:solidFill>
                <a:latin typeface="Arial"/>
              </a:rPr>
              <a:t> </a:t>
            </a:r>
            <a:r>
              <a:rPr b="0" lang="es-ES" sz="2000" spc="-1" strike="noStrike">
                <a:solidFill>
                  <a:srgbClr val="000000"/>
                </a:solidFill>
                <a:latin typeface="Arial"/>
              </a:rPr>
              <a:t>Pediatra</a:t>
            </a:r>
            <a:endParaRPr b="0" lang="es-ES" sz="2000" spc="-1" strike="noStrike">
              <a:latin typeface="Arial"/>
            </a:endParaRPr>
          </a:p>
        </p:txBody>
      </p:sp>
      <p:pic>
        <p:nvPicPr>
          <p:cNvPr id="89" name="" descr=""/>
          <p:cNvPicPr/>
          <p:nvPr/>
        </p:nvPicPr>
        <p:blipFill>
          <a:blip r:embed="rId3"/>
          <a:stretch/>
        </p:blipFill>
        <p:spPr>
          <a:xfrm>
            <a:off x="7526880" y="4948920"/>
            <a:ext cx="1472400" cy="98028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TextShape 1"/>
          <p:cNvSpPr txBox="1"/>
          <p:nvPr/>
        </p:nvSpPr>
        <p:spPr>
          <a:xfrm>
            <a:off x="798480" y="235080"/>
            <a:ext cx="6726240" cy="1329120"/>
          </a:xfrm>
          <a:prstGeom prst="rect">
            <a:avLst/>
          </a:prstGeom>
          <a:noFill/>
          <a:ln>
            <a:noFill/>
          </a:ln>
        </p:spPr>
        <p:txBody>
          <a:bodyPr lIns="0" rIns="0" tIns="0" bIns="0">
            <a:noAutofit/>
          </a:bodyPr>
          <a:p>
            <a:pPr>
              <a:lnSpc>
                <a:spcPct val="90000"/>
              </a:lnSpc>
            </a:pPr>
            <a:r>
              <a:rPr b="0" lang="es-ES" sz="4400" spc="-151" strike="noStrike">
                <a:solidFill>
                  <a:srgbClr val="000000"/>
                </a:solidFill>
                <a:latin typeface="Calibri"/>
              </a:rPr>
              <a:t>¿Qué es el gluten? ¿Y la celiaquía?</a:t>
            </a:r>
            <a:endParaRPr b="0" lang="es-ES" sz="4400" spc="-1" strike="noStrike">
              <a:solidFill>
                <a:srgbClr val="000000"/>
              </a:solidFill>
              <a:latin typeface="Calibri"/>
            </a:endParaRPr>
          </a:p>
        </p:txBody>
      </p:sp>
      <p:pic>
        <p:nvPicPr>
          <p:cNvPr id="91" name="Imagen 3" descr=""/>
          <p:cNvPicPr/>
          <p:nvPr/>
        </p:nvPicPr>
        <p:blipFill>
          <a:blip r:embed="rId1"/>
          <a:stretch/>
        </p:blipFill>
        <p:spPr>
          <a:xfrm>
            <a:off x="7524720" y="6330960"/>
            <a:ext cx="1447560" cy="447480"/>
          </a:xfrm>
          <a:prstGeom prst="rect">
            <a:avLst/>
          </a:prstGeom>
          <a:ln w="9360">
            <a:noFill/>
          </a:ln>
        </p:spPr>
      </p:pic>
      <p:pic>
        <p:nvPicPr>
          <p:cNvPr id="92" name="Imagen 4" descr=""/>
          <p:cNvPicPr/>
          <p:nvPr/>
        </p:nvPicPr>
        <p:blipFill>
          <a:blip r:embed="rId2"/>
          <a:stretch/>
        </p:blipFill>
        <p:spPr>
          <a:xfrm>
            <a:off x="7559640" y="235080"/>
            <a:ext cx="1439640" cy="882360"/>
          </a:xfrm>
          <a:prstGeom prst="rect">
            <a:avLst/>
          </a:prstGeom>
          <a:ln w="9360">
            <a:noFill/>
          </a:ln>
        </p:spPr>
      </p:pic>
      <p:sp>
        <p:nvSpPr>
          <p:cNvPr id="93" name="CustomShape 2"/>
          <p:cNvSpPr/>
          <p:nvPr/>
        </p:nvSpPr>
        <p:spPr>
          <a:xfrm>
            <a:off x="179280" y="6202440"/>
            <a:ext cx="4430520" cy="5778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rPr>
              <a:t>www.familiaysalud.es</a:t>
            </a:r>
            <a:endParaRPr b="0" lang="es-ES" sz="3200" spc="-1" strike="noStrike">
              <a:latin typeface="Arial"/>
            </a:endParaRPr>
          </a:p>
        </p:txBody>
      </p:sp>
      <p:sp>
        <p:nvSpPr>
          <p:cNvPr id="94" name="TextShape 3"/>
          <p:cNvSpPr txBox="1"/>
          <p:nvPr/>
        </p:nvSpPr>
        <p:spPr>
          <a:xfrm>
            <a:off x="822600" y="1564200"/>
            <a:ext cx="7817400" cy="4160160"/>
          </a:xfrm>
          <a:prstGeom prst="rect">
            <a:avLst/>
          </a:prstGeom>
          <a:noFill/>
          <a:ln w="9360">
            <a:noFill/>
          </a:ln>
        </p:spPr>
        <p:txBody>
          <a:bodyPr lIns="0" rIns="0" tIns="0" bIns="0">
            <a:noAutofit/>
          </a:bodyPr>
          <a:p>
            <a:pPr marL="396720" indent="-396360">
              <a:lnSpc>
                <a:spcPct val="114000"/>
              </a:lnSpc>
              <a:spcBef>
                <a:spcPts val="601"/>
              </a:spcBef>
              <a:buSzPct val="114344"/>
              <a:buBlip>
                <a:blip r:embed="rId3"/>
              </a:buBlip>
            </a:pPr>
            <a:r>
              <a:rPr b="0" lang="es-ES" sz="2800" spc="-1" strike="noStrike">
                <a:solidFill>
                  <a:srgbClr val="000000"/>
                </a:solidFill>
                <a:latin typeface="Calibri"/>
              </a:rPr>
              <a:t>El gluten está en cereales como trigo, cebada, centeno, espelta, kamut y triticale.</a:t>
            </a:r>
            <a:endParaRPr b="0" lang="es-ES" sz="2800" spc="-1" strike="noStrike">
              <a:solidFill>
                <a:srgbClr val="000000"/>
              </a:solidFill>
              <a:latin typeface="Calibri"/>
            </a:endParaRPr>
          </a:p>
          <a:p>
            <a:pPr marL="396720" indent="-396360">
              <a:lnSpc>
                <a:spcPct val="114000"/>
              </a:lnSpc>
              <a:spcBef>
                <a:spcPts val="601"/>
              </a:spcBef>
              <a:buSzPct val="114344"/>
              <a:buBlip>
                <a:blip r:embed="rId4"/>
              </a:buBlip>
            </a:pPr>
            <a:r>
              <a:rPr b="0" lang="es-ES" sz="2800" spc="-1" strike="noStrike">
                <a:solidFill>
                  <a:srgbClr val="000000"/>
                </a:solidFill>
                <a:latin typeface="Calibri"/>
              </a:rPr>
              <a:t>La celiaquía es una intolerancia al gluten para toda la vida. </a:t>
            </a:r>
            <a:endParaRPr b="0" lang="es-ES" sz="2800" spc="-1" strike="noStrike">
              <a:solidFill>
                <a:srgbClr val="000000"/>
              </a:solidFill>
              <a:latin typeface="Calibri"/>
            </a:endParaRPr>
          </a:p>
          <a:p>
            <a:pPr marL="396720" indent="-396360">
              <a:lnSpc>
                <a:spcPct val="114000"/>
              </a:lnSpc>
              <a:spcBef>
                <a:spcPts val="601"/>
              </a:spcBef>
              <a:buSzPct val="114344"/>
              <a:buBlip>
                <a:blip r:embed="rId5"/>
              </a:buBlip>
            </a:pPr>
            <a:r>
              <a:rPr b="0" lang="es-ES" sz="2800" spc="-1" strike="noStrike">
                <a:solidFill>
                  <a:srgbClr val="000000"/>
                </a:solidFill>
                <a:latin typeface="Calibri"/>
              </a:rPr>
              <a:t>Se produce daño en el intestino y malabsorción de nutrientes.</a:t>
            </a:r>
            <a:endParaRPr b="0" lang="es-ES" sz="2800" spc="-1" strike="noStrike">
              <a:solidFill>
                <a:srgbClr val="000000"/>
              </a:solidFill>
              <a:latin typeface="Calibri"/>
            </a:endParaRPr>
          </a:p>
          <a:p>
            <a:pPr marL="396720" indent="-396360">
              <a:lnSpc>
                <a:spcPct val="114000"/>
              </a:lnSpc>
              <a:spcBef>
                <a:spcPts val="601"/>
              </a:spcBef>
              <a:buSzPct val="114344"/>
              <a:buBlip>
                <a:blip r:embed="rId6"/>
              </a:buBlip>
            </a:pPr>
            <a:r>
              <a:rPr b="0" lang="es-ES" sz="2800" spc="-1" strike="noStrike">
                <a:solidFill>
                  <a:srgbClr val="000000"/>
                </a:solidFill>
                <a:latin typeface="Calibri"/>
              </a:rPr>
              <a:t>El único tratamiento es la dieta sin gluten.</a:t>
            </a:r>
            <a:endParaRPr b="0" lang="es-ES" sz="2800" spc="-1" strike="noStrike">
              <a:solidFill>
                <a:srgbClr val="000000"/>
              </a:solidFill>
              <a:latin typeface="Calibri"/>
            </a:endParaRPr>
          </a:p>
        </p:txBody>
      </p:sp>
      <p:pic>
        <p:nvPicPr>
          <p:cNvPr id="95" name="" descr=""/>
          <p:cNvPicPr/>
          <p:nvPr/>
        </p:nvPicPr>
        <p:blipFill>
          <a:blip r:embed="rId7"/>
          <a:stretch/>
        </p:blipFill>
        <p:spPr>
          <a:xfrm>
            <a:off x="7526880" y="4949280"/>
            <a:ext cx="1472400" cy="980280"/>
          </a:xfrm>
          <a:prstGeom prst="rect">
            <a:avLst/>
          </a:prstGeom>
          <a:ln>
            <a:noFill/>
          </a:ln>
        </p:spPr>
      </p:pic>
    </p:spTree>
  </p:cSld>
  <mc:AlternateContent>
    <mc:Choice Requires="p14">
      <p:transition p14:dur="10"/>
    </mc:Choice>
    <mc:Fallback>
      <p:transition/>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TextShape 1"/>
          <p:cNvSpPr txBox="1"/>
          <p:nvPr/>
        </p:nvSpPr>
        <p:spPr>
          <a:xfrm>
            <a:off x="798480" y="235080"/>
            <a:ext cx="6726240" cy="1994040"/>
          </a:xfrm>
          <a:prstGeom prst="rect">
            <a:avLst/>
          </a:prstGeom>
          <a:noFill/>
          <a:ln>
            <a:noFill/>
          </a:ln>
        </p:spPr>
        <p:txBody>
          <a:bodyPr lIns="0" rIns="0" tIns="0" bIns="0">
            <a:noAutofit/>
          </a:bodyPr>
          <a:p>
            <a:pPr>
              <a:lnSpc>
                <a:spcPct val="90000"/>
              </a:lnSpc>
            </a:pPr>
            <a:r>
              <a:rPr b="0" lang="es-ES" sz="4400" spc="-151" strike="noStrike">
                <a:solidFill>
                  <a:srgbClr val="000000"/>
                </a:solidFill>
                <a:latin typeface="Calibri"/>
              </a:rPr>
              <a:t>¿Se puede tomar dieta sin gluten sin ser celíaco? ¿Es beneficioso?</a:t>
            </a:r>
            <a:endParaRPr b="0" lang="es-ES" sz="4400" spc="-1" strike="noStrike">
              <a:solidFill>
                <a:srgbClr val="000000"/>
              </a:solidFill>
              <a:latin typeface="Calibri"/>
            </a:endParaRPr>
          </a:p>
        </p:txBody>
      </p:sp>
      <p:pic>
        <p:nvPicPr>
          <p:cNvPr id="97" name="Imagen 3" descr=""/>
          <p:cNvPicPr/>
          <p:nvPr/>
        </p:nvPicPr>
        <p:blipFill>
          <a:blip r:embed="rId1"/>
          <a:stretch/>
        </p:blipFill>
        <p:spPr>
          <a:xfrm>
            <a:off x="7524720" y="6330960"/>
            <a:ext cx="1447560" cy="447480"/>
          </a:xfrm>
          <a:prstGeom prst="rect">
            <a:avLst/>
          </a:prstGeom>
          <a:ln w="9360">
            <a:noFill/>
          </a:ln>
        </p:spPr>
      </p:pic>
      <p:pic>
        <p:nvPicPr>
          <p:cNvPr id="98" name="Imagen 4" descr=""/>
          <p:cNvPicPr/>
          <p:nvPr/>
        </p:nvPicPr>
        <p:blipFill>
          <a:blip r:embed="rId2"/>
          <a:stretch/>
        </p:blipFill>
        <p:spPr>
          <a:xfrm>
            <a:off x="7559640" y="235080"/>
            <a:ext cx="1439640" cy="882360"/>
          </a:xfrm>
          <a:prstGeom prst="rect">
            <a:avLst/>
          </a:prstGeom>
          <a:ln w="9360">
            <a:noFill/>
          </a:ln>
        </p:spPr>
      </p:pic>
      <p:sp>
        <p:nvSpPr>
          <p:cNvPr id="99" name="CustomShape 2"/>
          <p:cNvSpPr/>
          <p:nvPr/>
        </p:nvSpPr>
        <p:spPr>
          <a:xfrm>
            <a:off x="179280" y="6202440"/>
            <a:ext cx="4430520" cy="5778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rPr>
              <a:t>www.familiaysalud.es</a:t>
            </a:r>
            <a:endParaRPr b="0" lang="es-ES" sz="3200" spc="-1" strike="noStrike">
              <a:latin typeface="Arial"/>
            </a:endParaRPr>
          </a:p>
        </p:txBody>
      </p:sp>
      <p:sp>
        <p:nvSpPr>
          <p:cNvPr id="100" name="TextShape 3"/>
          <p:cNvSpPr txBox="1"/>
          <p:nvPr/>
        </p:nvSpPr>
        <p:spPr>
          <a:xfrm>
            <a:off x="734400" y="2100960"/>
            <a:ext cx="7817400" cy="4198320"/>
          </a:xfrm>
          <a:prstGeom prst="rect">
            <a:avLst/>
          </a:prstGeom>
          <a:noFill/>
          <a:ln w="9360">
            <a:noFill/>
          </a:ln>
        </p:spPr>
        <p:txBody>
          <a:bodyPr lIns="0" rIns="0" tIns="0" bIns="0">
            <a:noAutofit/>
          </a:bodyPr>
          <a:p>
            <a:pPr marL="396720" indent="-396360">
              <a:lnSpc>
                <a:spcPct val="114000"/>
              </a:lnSpc>
              <a:spcBef>
                <a:spcPts val="601"/>
              </a:spcBef>
              <a:buSzPct val="100014"/>
              <a:buBlip>
                <a:blip r:embed="rId3"/>
              </a:buBlip>
            </a:pPr>
            <a:r>
              <a:rPr b="0" lang="es-ES" sz="2800" spc="-1" strike="noStrike">
                <a:solidFill>
                  <a:srgbClr val="000000"/>
                </a:solidFill>
                <a:latin typeface="Calibri"/>
              </a:rPr>
              <a:t>Hay otras enfermedades donde el gluten hace daño (alergia al trigo, sensibilidad al gluten)</a:t>
            </a:r>
            <a:endParaRPr b="0" lang="es-ES" sz="2800" spc="-1" strike="noStrike">
              <a:solidFill>
                <a:srgbClr val="000000"/>
              </a:solidFill>
              <a:latin typeface="Calibri"/>
            </a:endParaRPr>
          </a:p>
          <a:p>
            <a:pPr marL="396720" indent="-396360">
              <a:lnSpc>
                <a:spcPct val="114000"/>
              </a:lnSpc>
              <a:spcBef>
                <a:spcPts val="601"/>
              </a:spcBef>
              <a:buSzPct val="100014"/>
              <a:buBlip>
                <a:blip r:embed="rId4"/>
              </a:buBlip>
            </a:pPr>
            <a:r>
              <a:rPr b="0" lang="es-ES" sz="2800" spc="-1" strike="noStrike">
                <a:solidFill>
                  <a:srgbClr val="000000"/>
                </a:solidFill>
                <a:latin typeface="Calibri"/>
              </a:rPr>
              <a:t>Si su hijo no es celíaco ni tiene estas enfermedades,  no es beneficioso retirarlo de la dieta.</a:t>
            </a:r>
            <a:endParaRPr b="0" lang="es-ES" sz="2800" spc="-1" strike="noStrike">
              <a:solidFill>
                <a:srgbClr val="000000"/>
              </a:solidFill>
              <a:latin typeface="Calibri"/>
            </a:endParaRPr>
          </a:p>
          <a:p>
            <a:pPr marL="396720" indent="-396360">
              <a:lnSpc>
                <a:spcPct val="114000"/>
              </a:lnSpc>
              <a:spcBef>
                <a:spcPts val="601"/>
              </a:spcBef>
              <a:buSzPct val="100014"/>
              <a:buBlip>
                <a:blip r:embed="rId5"/>
              </a:buBlip>
            </a:pPr>
            <a:r>
              <a:rPr b="0" lang="es-ES" sz="2800" spc="-1" strike="noStrike">
                <a:solidFill>
                  <a:srgbClr val="000000"/>
                </a:solidFill>
                <a:latin typeface="Calibri"/>
              </a:rPr>
              <a:t>Será su pediatra quien le dirá si conviene          retirar el gluten de la dieta de su hijo.</a:t>
            </a:r>
            <a:endParaRPr b="0" lang="es-ES" sz="2800" spc="-1" strike="noStrike">
              <a:solidFill>
                <a:srgbClr val="000000"/>
              </a:solidFill>
              <a:latin typeface="Calibri"/>
            </a:endParaRPr>
          </a:p>
          <a:p>
            <a:pPr>
              <a:lnSpc>
                <a:spcPct val="114000"/>
              </a:lnSpc>
              <a:spcBef>
                <a:spcPts val="601"/>
              </a:spcBef>
            </a:pPr>
            <a:endParaRPr b="0" lang="es-ES" sz="2800" spc="-1" strike="noStrike">
              <a:solidFill>
                <a:srgbClr val="000000"/>
              </a:solidFill>
              <a:latin typeface="Calibri"/>
            </a:endParaRPr>
          </a:p>
        </p:txBody>
      </p:sp>
      <p:pic>
        <p:nvPicPr>
          <p:cNvPr id="101" name="" descr=""/>
          <p:cNvPicPr/>
          <p:nvPr/>
        </p:nvPicPr>
        <p:blipFill>
          <a:blip r:embed="rId6"/>
          <a:stretch/>
        </p:blipFill>
        <p:spPr>
          <a:xfrm>
            <a:off x="7526880" y="4949280"/>
            <a:ext cx="1472400" cy="980280"/>
          </a:xfrm>
          <a:prstGeom prst="rect">
            <a:avLst/>
          </a:prstGeom>
          <a:ln>
            <a:noFill/>
          </a:ln>
        </p:spPr>
      </p:pic>
    </p:spTree>
  </p:cSld>
  <mc:AlternateContent>
    <mc:Choice Requires="p14">
      <p:transition p14:dur="10"/>
    </mc:Choice>
    <mc:Fallback>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Office Theme</Template>
  <TotalTime>7606</TotalTime>
  <Application>LibreOffice/6.2.4.2$Windows_x86 LibreOffice_project/2412653d852ce75f65fbfa83fb7e7b669a126d64</Application>
  <Words>311</Words>
  <Paragraphs>25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2016-05-03T15:33:32Z</dcterms:created>
  <dc:creator>Juan José Morell Bernabé</dc:creator>
  <dc:description/>
  <dc:language>es-ES</dc:language>
  <cp:lastModifiedBy/>
  <dcterms:modified xsi:type="dcterms:W3CDTF">2019-09-17T19:44:28Z</dcterms:modified>
  <cp:revision>17</cp:revision>
  <dc:subject/>
  <dc:title>Presentación de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vt:i4>
  </property>
  <property fmtid="{D5CDD505-2E9C-101B-9397-08002B2CF9AE}" pid="8" name="PresentationFormat">
    <vt:lpwstr>Presentación en pantalla (4:3)</vt:lpwstr>
  </property>
  <property fmtid="{D5CDD505-2E9C-101B-9397-08002B2CF9AE}" pid="9" name="ScaleCrop">
    <vt:bool>0</vt:bool>
  </property>
  <property fmtid="{D5CDD505-2E9C-101B-9397-08002B2CF9AE}" pid="10" name="ShareDoc">
    <vt:bool>0</vt:bool>
  </property>
  <property fmtid="{D5CDD505-2E9C-101B-9397-08002B2CF9AE}" pid="11" name="Slides">
    <vt:i4>3</vt:i4>
  </property>
</Properties>
</file>