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8"/>
  </p:notesMasterIdLst>
  <p:sldIdLst>
    <p:sldId id="256" r:id="rId3"/>
    <p:sldId id="257" r:id="rId4"/>
    <p:sldId id="258" r:id="rId5"/>
    <p:sldId id="259" r:id="rId6"/>
    <p:sldId id="260"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6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Calibri"/>
              </a:rPr>
              <a:t>Pulse para desplazar la página</a:t>
            </a:r>
          </a:p>
        </p:txBody>
      </p:sp>
      <p:sp>
        <p:nvSpPr>
          <p:cNvPr id="79" name="PlaceHolder 2"/>
          <p:cNvSpPr>
            <a:spLocks noGrp="1"/>
          </p:cNvSpPr>
          <p:nvPr>
            <p:ph type="body"/>
          </p:nvPr>
        </p:nvSpPr>
        <p:spPr>
          <a:xfrm>
            <a:off x="756000" y="5078520"/>
            <a:ext cx="6047640" cy="4811040"/>
          </a:xfrm>
          <a:prstGeom prst="rect">
            <a:avLst/>
          </a:prstGeom>
        </p:spPr>
        <p:txBody>
          <a:bodyPr lIns="0" tIns="0" rIns="0" bIns="0">
            <a:noAutofit/>
          </a:bodyPr>
          <a:lstStyle/>
          <a:p>
            <a:r>
              <a:rPr lang="es-ES" sz="2000" b="0" strike="noStrike" spc="-1">
                <a:latin typeface="Arial"/>
              </a:rPr>
              <a:t>Pulse para editar el formato de las notas</a:t>
            </a:r>
          </a:p>
        </p:txBody>
      </p:sp>
      <p:sp>
        <p:nvSpPr>
          <p:cNvPr id="80" name="PlaceHolder 3"/>
          <p:cNvSpPr>
            <a:spLocks noGrp="1"/>
          </p:cNvSpPr>
          <p:nvPr>
            <p:ph type="hdr"/>
          </p:nvPr>
        </p:nvSpPr>
        <p:spPr>
          <a:xfrm>
            <a:off x="0" y="0"/>
            <a:ext cx="3280680" cy="534240"/>
          </a:xfrm>
          <a:prstGeom prst="rect">
            <a:avLst/>
          </a:prstGeom>
        </p:spPr>
        <p:txBody>
          <a:bodyPr lIns="0" tIns="0" rIns="0" bIns="0">
            <a:noAutofit/>
          </a:bodyPr>
          <a:lstStyle/>
          <a:p>
            <a:r>
              <a:rPr lang="es-ES" sz="1400" b="0" strike="noStrike" spc="-1">
                <a:latin typeface="Times New Roman"/>
              </a:rPr>
              <a:t> </a:t>
            </a:r>
          </a:p>
        </p:txBody>
      </p:sp>
      <p:sp>
        <p:nvSpPr>
          <p:cNvPr id="8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ES" sz="1400" b="0" strike="noStrike" spc="-1">
                <a:latin typeface="Times New Roman"/>
              </a:rPr>
              <a:t> </a:t>
            </a:r>
          </a:p>
        </p:txBody>
      </p:sp>
      <p:sp>
        <p:nvSpPr>
          <p:cNvPr id="8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ES" sz="1400" b="0" strike="noStrike" spc="-1">
                <a:latin typeface="Times New Roman"/>
              </a:rPr>
              <a:t> </a:t>
            </a:r>
          </a:p>
        </p:txBody>
      </p:sp>
      <p:sp>
        <p:nvSpPr>
          <p:cNvPr id="8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CB3A0036-4C77-425A-9F97-E3EB4C611228}" type="slidenum">
              <a:rPr lang="es-ES" sz="1400" b="0" strike="noStrike" spc="-1">
                <a:latin typeface="Times New Roman"/>
              </a:rPr>
              <a:t>‹Nº›</a:t>
            </a:fld>
            <a:endParaRPr lang="es-ES" sz="1400" b="0" strike="noStrike" spc="-1">
              <a:latin typeface="Times New Roman"/>
            </a:endParaRPr>
          </a:p>
        </p:txBody>
      </p:sp>
    </p:spTree>
    <p:extLst>
      <p:ext uri="{BB962C8B-B14F-4D97-AF65-F5344CB8AC3E}">
        <p14:creationId xmlns:p14="http://schemas.microsoft.com/office/powerpoint/2010/main" val="48490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1371600" y="1143000"/>
            <a:ext cx="4114800" cy="3086100"/>
          </a:xfrm>
          <a:prstGeom prst="rect">
            <a:avLst/>
          </a:prstGeom>
        </p:spPr>
      </p:sp>
      <p:sp>
        <p:nvSpPr>
          <p:cNvPr id="115" name="PlaceHolder 2"/>
          <p:cNvSpPr>
            <a:spLocks noGrp="1"/>
          </p:cNvSpPr>
          <p:nvPr>
            <p:ph type="body"/>
          </p:nvPr>
        </p:nvSpPr>
        <p:spPr>
          <a:xfrm>
            <a:off x="685800" y="4400640"/>
            <a:ext cx="5486040" cy="3600000"/>
          </a:xfrm>
          <a:prstGeom prst="rect">
            <a:avLst/>
          </a:prstGeom>
        </p:spPr>
        <p:txBody>
          <a:bodyPr>
            <a:noAutofit/>
          </a:bodyPr>
          <a:lstStyle/>
          <a:p>
            <a:endParaRPr lang="es-ES" sz="2000" b="0" strike="noStrike" spc="-1">
              <a:latin typeface="Arial"/>
            </a:endParaRPr>
          </a:p>
        </p:txBody>
      </p:sp>
      <p:sp>
        <p:nvSpPr>
          <p:cNvPr id="116" name="TextShape 3"/>
          <p:cNvSpPr txBox="1"/>
          <p:nvPr/>
        </p:nvSpPr>
        <p:spPr>
          <a:xfrm>
            <a:off x="0" y="0"/>
            <a:ext cx="2971440" cy="458280"/>
          </a:xfrm>
          <a:prstGeom prst="rect">
            <a:avLst/>
          </a:prstGeom>
          <a:noFill/>
          <a:ln>
            <a:noFill/>
          </a:ln>
        </p:spPr>
        <p:txBody>
          <a:bodyPr>
            <a:noAutofit/>
          </a:bodyPr>
          <a:lstStyle/>
          <a:p>
            <a:endParaRPr lang="es-ES" sz="2400" b="0" strike="noStrike" spc="-1">
              <a:latin typeface="Times New Roman"/>
            </a:endParaRPr>
          </a:p>
        </p:txBody>
      </p:sp>
      <p:sp>
        <p:nvSpPr>
          <p:cNvPr id="117" name="TextShape 4"/>
          <p:cNvSpPr txBox="1"/>
          <p:nvPr/>
        </p:nvSpPr>
        <p:spPr>
          <a:xfrm>
            <a:off x="3884760" y="0"/>
            <a:ext cx="2971440" cy="458280"/>
          </a:xfrm>
          <a:prstGeom prst="rect">
            <a:avLst/>
          </a:prstGeom>
          <a:noFill/>
          <a:ln>
            <a:noFill/>
          </a:ln>
        </p:spPr>
        <p:txBody>
          <a:bodyPr>
            <a:noAutofit/>
          </a:bodyPr>
          <a:lstStyle/>
          <a:p>
            <a:pPr algn="r">
              <a:lnSpc>
                <a:spcPct val="100000"/>
              </a:lnSpc>
            </a:pPr>
            <a:fld id="{55E56324-63C5-466D-9B0D-626BC362C4D5}" type="datetime">
              <a:rPr lang="es-ES" sz="1200" b="0" strike="noStrike" spc="-1">
                <a:solidFill>
                  <a:srgbClr val="000000"/>
                </a:solidFill>
                <a:latin typeface="Times New Roman"/>
              </a:rPr>
              <a:t>18/07/2019</a:t>
            </a:fld>
            <a:r>
              <a:rPr lang="es-ES" sz="1200" b="0" strike="noStrike" spc="-1">
                <a:solidFill>
                  <a:srgbClr val="000000"/>
                </a:solidFill>
                <a:latin typeface="Times New Roman"/>
              </a:rPr>
              <a:t> </a:t>
            </a:r>
            <a:fld id="{D87C1035-CA5E-4044-97FA-B0C63045E1B2}" type="datetime12">
              <a:rPr lang="es-ES" sz="1200" b="0" strike="noStrike" spc="-1">
                <a:solidFill>
                  <a:srgbClr val="000000"/>
                </a:solidFill>
                <a:latin typeface="Times New Roman"/>
              </a:rPr>
              <a:t>11:17 </a:t>
            </a:fld>
            <a:endParaRPr lang="es-ES" sz="1200" b="0" strike="noStrike" spc="-1">
              <a:latin typeface="Times New Roman"/>
            </a:endParaRPr>
          </a:p>
        </p:txBody>
      </p:sp>
      <p:sp>
        <p:nvSpPr>
          <p:cNvPr id="118" name="TextShape 5"/>
          <p:cNvSpPr txBox="1"/>
          <p:nvPr/>
        </p:nvSpPr>
        <p:spPr>
          <a:xfrm>
            <a:off x="0" y="8685360"/>
            <a:ext cx="6171840" cy="456840"/>
          </a:xfrm>
          <a:prstGeom prst="rect">
            <a:avLst/>
          </a:prstGeom>
          <a:noFill/>
          <a:ln>
            <a:noFill/>
          </a:ln>
        </p:spPr>
        <p:txBody>
          <a:bodyPr anchor="b">
            <a:noAutofit/>
          </a:bodyPr>
          <a:lstStyle/>
          <a:p>
            <a:pPr>
              <a:lnSpc>
                <a:spcPct val="100000"/>
              </a:lnSpc>
            </a:pPr>
            <a:r>
              <a:rPr lang="es-ES" sz="500" b="0" strike="noStrike" spc="-1">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lang="es-ES" sz="500" b="0" strike="noStrike" spc="-1">
              <a:latin typeface="Times New Roman"/>
            </a:endParaRPr>
          </a:p>
          <a:p>
            <a:pPr>
              <a:lnSpc>
                <a:spcPct val="100000"/>
              </a:lnSpc>
            </a:pPr>
            <a:r>
              <a:rPr lang="es-ES" sz="500" b="0" strike="noStrike" spc="-1">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r>
              <a:t/>
            </a:r>
            <a:br/>
            <a:r>
              <a:rPr lang="es-ES" sz="500" b="0" strike="noStrike" spc="-1">
                <a:solidFill>
                  <a:srgbClr val="000000"/>
                </a:solidFill>
                <a:latin typeface="Times New Roman"/>
              </a:rPr>
              <a:t>MICROSOFT NO FACILITA GARANTÍAS EXPRESAS, IMPLÍCITAS O ESTATUTORIAS EN RELACIÓN A LA INFORMACIÓN CONTENIDA EN ESTA PRESENTACIÓN.</a:t>
            </a:r>
            <a:endParaRPr lang="es-ES" sz="500" b="0" strike="noStrike" spc="-1">
              <a:latin typeface="Times New Roman"/>
            </a:endParaRPr>
          </a:p>
          <a:p>
            <a:pPr>
              <a:lnSpc>
                <a:spcPct val="100000"/>
              </a:lnSpc>
            </a:pPr>
            <a:endParaRPr lang="es-ES" sz="500" b="0" strike="noStrike" spc="-1">
              <a:latin typeface="Times New Roman"/>
            </a:endParaRPr>
          </a:p>
        </p:txBody>
      </p:sp>
      <p:sp>
        <p:nvSpPr>
          <p:cNvPr id="119" name="TextShape 6"/>
          <p:cNvSpPr txBox="1"/>
          <p:nvPr/>
        </p:nvSpPr>
        <p:spPr>
          <a:xfrm>
            <a:off x="6172200" y="8685360"/>
            <a:ext cx="684000" cy="456840"/>
          </a:xfrm>
          <a:prstGeom prst="rect">
            <a:avLst/>
          </a:prstGeom>
          <a:noFill/>
          <a:ln>
            <a:noFill/>
          </a:ln>
        </p:spPr>
        <p:txBody>
          <a:bodyPr anchor="b">
            <a:noAutofit/>
          </a:bodyPr>
          <a:lstStyle/>
          <a:p>
            <a:pPr algn="r">
              <a:lnSpc>
                <a:spcPct val="100000"/>
              </a:lnSpc>
            </a:pPr>
            <a:fld id="{9403FA46-F5D4-4905-816A-C8FCE60903E3}" type="slidenum">
              <a:rPr lang="es-ES" sz="1200" b="0" strike="noStrike" spc="-1">
                <a:solidFill>
                  <a:srgbClr val="000000"/>
                </a:solidFill>
                <a:latin typeface="Times New Roman"/>
              </a:rPr>
              <a:t>1</a:t>
            </a:fld>
            <a:endParaRPr lang="es-E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25" name="PlaceHolder 2"/>
          <p:cNvSpPr>
            <a:spLocks noGrp="1"/>
          </p:cNvSpPr>
          <p:nvPr>
            <p:ph type="body"/>
          </p:nvPr>
        </p:nvSpPr>
        <p:spPr>
          <a:xfrm>
            <a:off x="380880" y="141300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6" name="PlaceHolder 3"/>
          <p:cNvSpPr>
            <a:spLocks noGrp="1"/>
          </p:cNvSpPr>
          <p:nvPr>
            <p:ph type="body"/>
          </p:nvPr>
        </p:nvSpPr>
        <p:spPr>
          <a:xfrm>
            <a:off x="380880" y="256752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28"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9"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0" name="PlaceHolder 4"/>
          <p:cNvSpPr>
            <a:spLocks noGrp="1"/>
          </p:cNvSpPr>
          <p:nvPr>
            <p:ph type="body"/>
          </p:nvPr>
        </p:nvSpPr>
        <p:spPr>
          <a:xfrm>
            <a:off x="3808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1" name="PlaceHolder 5"/>
          <p:cNvSpPr>
            <a:spLocks noGrp="1"/>
          </p:cNvSpPr>
          <p:nvPr>
            <p:ph type="body"/>
          </p:nvPr>
        </p:nvSpPr>
        <p:spPr>
          <a:xfrm>
            <a:off x="46756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33" name="PlaceHolder 2"/>
          <p:cNvSpPr>
            <a:spLocks noGrp="1"/>
          </p:cNvSpPr>
          <p:nvPr>
            <p:ph type="body"/>
          </p:nvPr>
        </p:nvSpPr>
        <p:spPr>
          <a:xfrm>
            <a:off x="38088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4" name="PlaceHolder 3"/>
          <p:cNvSpPr>
            <a:spLocks noGrp="1"/>
          </p:cNvSpPr>
          <p:nvPr>
            <p:ph type="body"/>
          </p:nvPr>
        </p:nvSpPr>
        <p:spPr>
          <a:xfrm>
            <a:off x="321480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5" name="PlaceHolder 4"/>
          <p:cNvSpPr>
            <a:spLocks noGrp="1"/>
          </p:cNvSpPr>
          <p:nvPr>
            <p:ph type="body"/>
          </p:nvPr>
        </p:nvSpPr>
        <p:spPr>
          <a:xfrm>
            <a:off x="604872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6" name="PlaceHolder 5"/>
          <p:cNvSpPr>
            <a:spLocks noGrp="1"/>
          </p:cNvSpPr>
          <p:nvPr>
            <p:ph type="body"/>
          </p:nvPr>
        </p:nvSpPr>
        <p:spPr>
          <a:xfrm>
            <a:off x="38088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7" name="PlaceHolder 6"/>
          <p:cNvSpPr>
            <a:spLocks noGrp="1"/>
          </p:cNvSpPr>
          <p:nvPr>
            <p:ph type="body"/>
          </p:nvPr>
        </p:nvSpPr>
        <p:spPr>
          <a:xfrm>
            <a:off x="321480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8" name="PlaceHolder 7"/>
          <p:cNvSpPr>
            <a:spLocks noGrp="1"/>
          </p:cNvSpPr>
          <p:nvPr>
            <p:ph type="body"/>
          </p:nvPr>
        </p:nvSpPr>
        <p:spPr>
          <a:xfrm>
            <a:off x="604872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43" name="PlaceHolder 2"/>
          <p:cNvSpPr>
            <a:spLocks noGrp="1"/>
          </p:cNvSpPr>
          <p:nvPr>
            <p:ph type="subTitle"/>
          </p:nvPr>
        </p:nvSpPr>
        <p:spPr>
          <a:xfrm>
            <a:off x="380880" y="1413000"/>
            <a:ext cx="8381520" cy="221040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45" name="PlaceHolder 2"/>
          <p:cNvSpPr>
            <a:spLocks noGrp="1"/>
          </p:cNvSpPr>
          <p:nvPr>
            <p:ph type="body"/>
          </p:nvPr>
        </p:nvSpPr>
        <p:spPr>
          <a:xfrm>
            <a:off x="380880" y="1413000"/>
            <a:ext cx="838152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47" name="PlaceHolder 2"/>
          <p:cNvSpPr>
            <a:spLocks noGrp="1"/>
          </p:cNvSpPr>
          <p:nvPr>
            <p:ph type="body"/>
          </p:nvPr>
        </p:nvSpPr>
        <p:spPr>
          <a:xfrm>
            <a:off x="3808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48" name="PlaceHolder 3"/>
          <p:cNvSpPr>
            <a:spLocks noGrp="1"/>
          </p:cNvSpPr>
          <p:nvPr>
            <p:ph type="body"/>
          </p:nvPr>
        </p:nvSpPr>
        <p:spPr>
          <a:xfrm>
            <a:off x="46756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80880" y="230040"/>
            <a:ext cx="8381520" cy="308340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52"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3" name="PlaceHolder 3"/>
          <p:cNvSpPr>
            <a:spLocks noGrp="1"/>
          </p:cNvSpPr>
          <p:nvPr>
            <p:ph type="body"/>
          </p:nvPr>
        </p:nvSpPr>
        <p:spPr>
          <a:xfrm>
            <a:off x="46756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4" name="PlaceHolder 4"/>
          <p:cNvSpPr>
            <a:spLocks noGrp="1"/>
          </p:cNvSpPr>
          <p:nvPr>
            <p:ph type="body"/>
          </p:nvPr>
        </p:nvSpPr>
        <p:spPr>
          <a:xfrm>
            <a:off x="3808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4" name="PlaceHolder 2"/>
          <p:cNvSpPr>
            <a:spLocks noGrp="1"/>
          </p:cNvSpPr>
          <p:nvPr>
            <p:ph type="subTitle"/>
          </p:nvPr>
        </p:nvSpPr>
        <p:spPr>
          <a:xfrm>
            <a:off x="380880" y="1413000"/>
            <a:ext cx="8381520" cy="221040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56" name="PlaceHolder 2"/>
          <p:cNvSpPr>
            <a:spLocks noGrp="1"/>
          </p:cNvSpPr>
          <p:nvPr>
            <p:ph type="body"/>
          </p:nvPr>
        </p:nvSpPr>
        <p:spPr>
          <a:xfrm>
            <a:off x="3808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7"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8" name="PlaceHolder 4"/>
          <p:cNvSpPr>
            <a:spLocks noGrp="1"/>
          </p:cNvSpPr>
          <p:nvPr>
            <p:ph type="body"/>
          </p:nvPr>
        </p:nvSpPr>
        <p:spPr>
          <a:xfrm>
            <a:off x="46756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60"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1"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2" name="PlaceHolder 4"/>
          <p:cNvSpPr>
            <a:spLocks noGrp="1"/>
          </p:cNvSpPr>
          <p:nvPr>
            <p:ph type="body"/>
          </p:nvPr>
        </p:nvSpPr>
        <p:spPr>
          <a:xfrm>
            <a:off x="380880" y="256752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64" name="PlaceHolder 2"/>
          <p:cNvSpPr>
            <a:spLocks noGrp="1"/>
          </p:cNvSpPr>
          <p:nvPr>
            <p:ph type="body"/>
          </p:nvPr>
        </p:nvSpPr>
        <p:spPr>
          <a:xfrm>
            <a:off x="380880" y="141300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5" name="PlaceHolder 3"/>
          <p:cNvSpPr>
            <a:spLocks noGrp="1"/>
          </p:cNvSpPr>
          <p:nvPr>
            <p:ph type="body"/>
          </p:nvPr>
        </p:nvSpPr>
        <p:spPr>
          <a:xfrm>
            <a:off x="380880" y="256752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67"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8"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9" name="PlaceHolder 4"/>
          <p:cNvSpPr>
            <a:spLocks noGrp="1"/>
          </p:cNvSpPr>
          <p:nvPr>
            <p:ph type="body"/>
          </p:nvPr>
        </p:nvSpPr>
        <p:spPr>
          <a:xfrm>
            <a:off x="3808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0" name="PlaceHolder 5"/>
          <p:cNvSpPr>
            <a:spLocks noGrp="1"/>
          </p:cNvSpPr>
          <p:nvPr>
            <p:ph type="body"/>
          </p:nvPr>
        </p:nvSpPr>
        <p:spPr>
          <a:xfrm>
            <a:off x="46756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72" name="PlaceHolder 2"/>
          <p:cNvSpPr>
            <a:spLocks noGrp="1"/>
          </p:cNvSpPr>
          <p:nvPr>
            <p:ph type="body"/>
          </p:nvPr>
        </p:nvSpPr>
        <p:spPr>
          <a:xfrm>
            <a:off x="38088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3" name="PlaceHolder 3"/>
          <p:cNvSpPr>
            <a:spLocks noGrp="1"/>
          </p:cNvSpPr>
          <p:nvPr>
            <p:ph type="body"/>
          </p:nvPr>
        </p:nvSpPr>
        <p:spPr>
          <a:xfrm>
            <a:off x="321480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4" name="PlaceHolder 4"/>
          <p:cNvSpPr>
            <a:spLocks noGrp="1"/>
          </p:cNvSpPr>
          <p:nvPr>
            <p:ph type="body"/>
          </p:nvPr>
        </p:nvSpPr>
        <p:spPr>
          <a:xfrm>
            <a:off x="6048720" y="141300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5" name="PlaceHolder 5"/>
          <p:cNvSpPr>
            <a:spLocks noGrp="1"/>
          </p:cNvSpPr>
          <p:nvPr>
            <p:ph type="body"/>
          </p:nvPr>
        </p:nvSpPr>
        <p:spPr>
          <a:xfrm>
            <a:off x="38088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6" name="PlaceHolder 6"/>
          <p:cNvSpPr>
            <a:spLocks noGrp="1"/>
          </p:cNvSpPr>
          <p:nvPr>
            <p:ph type="body"/>
          </p:nvPr>
        </p:nvSpPr>
        <p:spPr>
          <a:xfrm>
            <a:off x="321480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7" name="PlaceHolder 7"/>
          <p:cNvSpPr>
            <a:spLocks noGrp="1"/>
          </p:cNvSpPr>
          <p:nvPr>
            <p:ph type="body"/>
          </p:nvPr>
        </p:nvSpPr>
        <p:spPr>
          <a:xfrm>
            <a:off x="6048720" y="2567520"/>
            <a:ext cx="26985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6" name="PlaceHolder 2"/>
          <p:cNvSpPr>
            <a:spLocks noGrp="1"/>
          </p:cNvSpPr>
          <p:nvPr>
            <p:ph type="body"/>
          </p:nvPr>
        </p:nvSpPr>
        <p:spPr>
          <a:xfrm>
            <a:off x="380880" y="1413000"/>
            <a:ext cx="838152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8" name="PlaceHolder 2"/>
          <p:cNvSpPr>
            <a:spLocks noGrp="1"/>
          </p:cNvSpPr>
          <p:nvPr>
            <p:ph type="body"/>
          </p:nvPr>
        </p:nvSpPr>
        <p:spPr>
          <a:xfrm>
            <a:off x="3808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9" name="PlaceHolder 3"/>
          <p:cNvSpPr>
            <a:spLocks noGrp="1"/>
          </p:cNvSpPr>
          <p:nvPr>
            <p:ph type="body"/>
          </p:nvPr>
        </p:nvSpPr>
        <p:spPr>
          <a:xfrm>
            <a:off x="46756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80880" y="230040"/>
            <a:ext cx="8381520" cy="308340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13"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4" name="PlaceHolder 3"/>
          <p:cNvSpPr>
            <a:spLocks noGrp="1"/>
          </p:cNvSpPr>
          <p:nvPr>
            <p:ph type="body"/>
          </p:nvPr>
        </p:nvSpPr>
        <p:spPr>
          <a:xfrm>
            <a:off x="46756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5" name="PlaceHolder 4"/>
          <p:cNvSpPr>
            <a:spLocks noGrp="1"/>
          </p:cNvSpPr>
          <p:nvPr>
            <p:ph type="body"/>
          </p:nvPr>
        </p:nvSpPr>
        <p:spPr>
          <a:xfrm>
            <a:off x="3808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17" name="PlaceHolder 2"/>
          <p:cNvSpPr>
            <a:spLocks noGrp="1"/>
          </p:cNvSpPr>
          <p:nvPr>
            <p:ph type="body"/>
          </p:nvPr>
        </p:nvSpPr>
        <p:spPr>
          <a:xfrm>
            <a:off x="380880" y="1413000"/>
            <a:ext cx="4089960" cy="221040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8"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9" name="PlaceHolder 4"/>
          <p:cNvSpPr>
            <a:spLocks noGrp="1"/>
          </p:cNvSpPr>
          <p:nvPr>
            <p:ph type="body"/>
          </p:nvPr>
        </p:nvSpPr>
        <p:spPr>
          <a:xfrm>
            <a:off x="4675680" y="256752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30040"/>
            <a:ext cx="8381520" cy="66492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21" name="PlaceHolder 2"/>
          <p:cNvSpPr>
            <a:spLocks noGrp="1"/>
          </p:cNvSpPr>
          <p:nvPr>
            <p:ph type="body"/>
          </p:nvPr>
        </p:nvSpPr>
        <p:spPr>
          <a:xfrm>
            <a:off x="3808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2" name="PlaceHolder 3"/>
          <p:cNvSpPr>
            <a:spLocks noGrp="1"/>
          </p:cNvSpPr>
          <p:nvPr>
            <p:ph type="body"/>
          </p:nvPr>
        </p:nvSpPr>
        <p:spPr>
          <a:xfrm>
            <a:off x="4675680" y="1413000"/>
            <a:ext cx="4089960" cy="105408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3" name="PlaceHolder 4"/>
          <p:cNvSpPr>
            <a:spLocks noGrp="1"/>
          </p:cNvSpPr>
          <p:nvPr>
            <p:ph type="body"/>
          </p:nvPr>
        </p:nvSpPr>
        <p:spPr>
          <a:xfrm>
            <a:off x="380880" y="2567520"/>
            <a:ext cx="8381520" cy="105408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3" name="Picture 25"/>
          <p:cNvPicPr/>
          <p:nvPr/>
        </p:nvPicPr>
        <p:blipFill>
          <a:blip r:embed="rId15"/>
          <a:stretch/>
        </p:blipFill>
        <p:spPr>
          <a:xfrm>
            <a:off x="-15840" y="6006960"/>
            <a:ext cx="9159480" cy="848880"/>
          </a:xfrm>
          <a:prstGeom prst="rect">
            <a:avLst/>
          </a:prstGeom>
          <a:ln w="9360">
            <a:noFill/>
          </a:ln>
        </p:spPr>
      </p:pic>
      <p:sp>
        <p:nvSpPr>
          <p:cNvPr id="4" name="PlaceHolder 1"/>
          <p:cNvSpPr>
            <a:spLocks noGrp="1"/>
          </p:cNvSpPr>
          <p:nvPr>
            <p:ph type="title"/>
          </p:nvPr>
        </p:nvSpPr>
        <p:spPr>
          <a:xfrm>
            <a:off x="457200" y="273600"/>
            <a:ext cx="8229240" cy="1144800"/>
          </a:xfrm>
          <a:prstGeom prst="rect">
            <a:avLst/>
          </a:prstGeom>
        </p:spPr>
        <p:txBody>
          <a:bodyPr lIns="0" tIns="0" rIns="0" bIns="0" anchor="ctr">
            <a:noAutofit/>
          </a:bodyPr>
          <a:lstStyle/>
          <a:p>
            <a:r>
              <a:rPr lang="es-ES" sz="1800" b="0" strike="noStrike" spc="-1">
                <a:solidFill>
                  <a:srgbClr val="000000"/>
                </a:solidFill>
                <a:latin typeface="Calibri"/>
              </a:rPr>
              <a:t>Pulse para editar el formato del texto de título</a:t>
            </a:r>
          </a:p>
        </p:txBody>
      </p:sp>
      <p:sp>
        <p:nvSpPr>
          <p:cNvPr id="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24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24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24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39" name="Picture 25"/>
          <p:cNvPicPr/>
          <p:nvPr/>
        </p:nvPicPr>
        <p:blipFill>
          <a:blip r:embed="rId15"/>
          <a:stretch/>
        </p:blipFill>
        <p:spPr>
          <a:xfrm>
            <a:off x="-15840" y="6006960"/>
            <a:ext cx="9159480" cy="848880"/>
          </a:xfrm>
          <a:prstGeom prst="rect">
            <a:avLst/>
          </a:prstGeom>
          <a:ln w="9360">
            <a:noFill/>
          </a:ln>
        </p:spPr>
      </p:pic>
      <p:sp>
        <p:nvSpPr>
          <p:cNvPr id="40" name="PlaceHolder 1"/>
          <p:cNvSpPr>
            <a:spLocks noGrp="1"/>
          </p:cNvSpPr>
          <p:nvPr>
            <p:ph type="title"/>
          </p:nvPr>
        </p:nvSpPr>
        <p:spPr>
          <a:xfrm>
            <a:off x="380880" y="230040"/>
            <a:ext cx="8381520" cy="664920"/>
          </a:xfrm>
          <a:prstGeom prst="rect">
            <a:avLst/>
          </a:prstGeom>
        </p:spPr>
        <p:txBody>
          <a:bodyPr lIns="0" tIns="0" rIns="0" bIns="0">
            <a:noAutofit/>
          </a:bodyPr>
          <a:lstStyle/>
          <a:p>
            <a:pPr>
              <a:lnSpc>
                <a:spcPct val="90000"/>
              </a:lnSpc>
            </a:pPr>
            <a:r>
              <a:rPr lang="es-ES" sz="4800" b="0" strike="noStrike" spc="-151">
                <a:solidFill>
                  <a:srgbClr val="161D32"/>
                </a:solidFill>
                <a:latin typeface="Calibri"/>
              </a:rPr>
              <a:t>Haga clic para modificar el estilo de título del patrón</a:t>
            </a:r>
            <a:endParaRPr lang="es-ES" sz="4800" b="0" strike="noStrike" spc="-1">
              <a:solidFill>
                <a:srgbClr val="000000"/>
              </a:solidFill>
              <a:latin typeface="Calibri"/>
            </a:endParaRPr>
          </a:p>
        </p:txBody>
      </p:sp>
      <p:sp>
        <p:nvSpPr>
          <p:cNvPr id="41" name="PlaceHolder 2"/>
          <p:cNvSpPr>
            <a:spLocks noGrp="1"/>
          </p:cNvSpPr>
          <p:nvPr>
            <p:ph type="body"/>
          </p:nvPr>
        </p:nvSpPr>
        <p:spPr>
          <a:xfrm>
            <a:off x="380880" y="1413000"/>
            <a:ext cx="8381520" cy="2210400"/>
          </a:xfrm>
          <a:prstGeom prst="rect">
            <a:avLst/>
          </a:prstGeom>
        </p:spPr>
        <p:txBody>
          <a:bodyPr lIns="0" tIns="0" rIns="0" bIns="0">
            <a:noAutofit/>
          </a:bodyPr>
          <a:lstStyle/>
          <a:p>
            <a:pPr marL="396720" indent="-396360">
              <a:lnSpc>
                <a:spcPct val="90000"/>
              </a:lnSpc>
              <a:spcBef>
                <a:spcPts val="641"/>
              </a:spcBef>
              <a:buSzPct val="100051"/>
              <a:buBlip>
                <a:blip r:embed="rId16"/>
              </a:buBlip>
            </a:pPr>
            <a:r>
              <a:rPr lang="es-ES" sz="3200" b="0" strike="noStrike" spc="-1">
                <a:solidFill>
                  <a:srgbClr val="000000"/>
                </a:solidFill>
                <a:latin typeface="Calibri"/>
              </a:rPr>
              <a:t>Haga clic para modificar el estilo de texto del patrón</a:t>
            </a:r>
          </a:p>
          <a:p>
            <a:pPr marL="914400" lvl="1" indent="-396360">
              <a:lnSpc>
                <a:spcPct val="90000"/>
              </a:lnSpc>
              <a:spcBef>
                <a:spcPts val="561"/>
              </a:spcBef>
              <a:buSzPct val="100014"/>
              <a:buBlip>
                <a:blip r:embed="rId17"/>
              </a:buBlip>
            </a:pPr>
            <a:r>
              <a:rPr lang="es-ES" sz="2800" b="0" strike="noStrike" spc="-1">
                <a:solidFill>
                  <a:srgbClr val="000000"/>
                </a:solidFill>
                <a:latin typeface="Calibri"/>
              </a:rPr>
              <a:t>Segundo nivel</a:t>
            </a:r>
          </a:p>
          <a:p>
            <a:pPr marL="1258920" lvl="2" indent="-344160">
              <a:lnSpc>
                <a:spcPct val="90000"/>
              </a:lnSpc>
              <a:spcBef>
                <a:spcPts val="479"/>
              </a:spcBef>
              <a:buSzPct val="100000"/>
              <a:buBlip>
                <a:blip r:embed="rId18"/>
              </a:buBlip>
            </a:pPr>
            <a:r>
              <a:rPr lang="es-ES" sz="2400" b="0" strike="noStrike" spc="-1">
                <a:solidFill>
                  <a:srgbClr val="000000"/>
                </a:solidFill>
                <a:latin typeface="Calibri"/>
              </a:rPr>
              <a:t>Tercer nivel</a:t>
            </a:r>
          </a:p>
          <a:p>
            <a:pPr marL="1604880" lvl="3" indent="-345600">
              <a:lnSpc>
                <a:spcPct val="90000"/>
              </a:lnSpc>
              <a:spcBef>
                <a:spcPts val="479"/>
              </a:spcBef>
              <a:buSzPct val="100000"/>
              <a:buBlip>
                <a:blip r:embed="rId18"/>
              </a:buBlip>
            </a:pPr>
            <a:r>
              <a:rPr lang="es-ES" sz="2400" b="0" strike="noStrike" spc="-1">
                <a:solidFill>
                  <a:srgbClr val="000000"/>
                </a:solidFill>
                <a:latin typeface="Calibri"/>
              </a:rPr>
              <a:t>Cuarto nivel</a:t>
            </a:r>
          </a:p>
          <a:p>
            <a:pPr marL="1941480" lvl="4" indent="-336240">
              <a:lnSpc>
                <a:spcPct val="90000"/>
              </a:lnSpc>
              <a:spcBef>
                <a:spcPts val="479"/>
              </a:spcBef>
              <a:buSzPct val="100000"/>
              <a:buBlip>
                <a:blip r:embed="rId18"/>
              </a:buBlip>
            </a:pPr>
            <a:r>
              <a:rPr lang="es-ES" sz="2400" b="0" strike="noStrike" spc="-1">
                <a:solidFill>
                  <a:srgbClr val="000000"/>
                </a:solidFill>
                <a:latin typeface="Calibri"/>
              </a:rPr>
              <a:t>Quinto nivel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n 3"/>
          <p:cNvPicPr/>
          <p:nvPr/>
        </p:nvPicPr>
        <p:blipFill>
          <a:blip r:embed="rId3"/>
          <a:stretch/>
        </p:blipFill>
        <p:spPr>
          <a:xfrm>
            <a:off x="7524720" y="6330960"/>
            <a:ext cx="1447560" cy="447480"/>
          </a:xfrm>
          <a:prstGeom prst="rect">
            <a:avLst/>
          </a:prstGeom>
          <a:ln w="9360">
            <a:noFill/>
          </a:ln>
        </p:spPr>
      </p:pic>
      <p:pic>
        <p:nvPicPr>
          <p:cNvPr id="85" name="Imagen 4"/>
          <p:cNvPicPr/>
          <p:nvPr/>
        </p:nvPicPr>
        <p:blipFill>
          <a:blip r:embed="rId4"/>
          <a:stretch/>
        </p:blipFill>
        <p:spPr>
          <a:xfrm>
            <a:off x="7559640" y="235080"/>
            <a:ext cx="1439640" cy="882360"/>
          </a:xfrm>
          <a:prstGeom prst="rect">
            <a:avLst/>
          </a:prstGeom>
          <a:ln w="9360">
            <a:noFill/>
          </a:ln>
        </p:spPr>
      </p:pic>
      <p:sp>
        <p:nvSpPr>
          <p:cNvPr id="86" name="CustomShape 1"/>
          <p:cNvSpPr/>
          <p:nvPr/>
        </p:nvSpPr>
        <p:spPr>
          <a:xfrm>
            <a:off x="179280" y="6202440"/>
            <a:ext cx="443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200" b="1" strike="noStrike" spc="-1">
                <a:solidFill>
                  <a:srgbClr val="D3ECF2"/>
                </a:solidFill>
                <a:latin typeface="Arial"/>
              </a:rPr>
              <a:t>www.familiaysalud.es</a:t>
            </a:r>
            <a:endParaRPr lang="es-ES" sz="3200" b="0" strike="noStrike" spc="-1">
              <a:latin typeface="Arial"/>
            </a:endParaRPr>
          </a:p>
        </p:txBody>
      </p:sp>
      <p:sp>
        <p:nvSpPr>
          <p:cNvPr id="87" name="CustomShape 2"/>
          <p:cNvSpPr/>
          <p:nvPr/>
        </p:nvSpPr>
        <p:spPr>
          <a:xfrm>
            <a:off x="1345320" y="1644480"/>
            <a:ext cx="7222680" cy="14302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4400" b="1" strike="noStrike" spc="-1" dirty="0">
                <a:solidFill>
                  <a:srgbClr val="000000"/>
                </a:solidFill>
                <a:latin typeface="Arial"/>
              </a:rPr>
              <a:t>Crecer con una mascota. Inconvenientes</a:t>
            </a:r>
            <a:endParaRPr lang="es-ES" sz="4400" b="1" strike="noStrike" spc="-1" dirty="0">
              <a:latin typeface="Arial"/>
            </a:endParaRPr>
          </a:p>
        </p:txBody>
      </p:sp>
      <p:sp>
        <p:nvSpPr>
          <p:cNvPr id="88" name="CustomShape 3"/>
          <p:cNvSpPr/>
          <p:nvPr/>
        </p:nvSpPr>
        <p:spPr>
          <a:xfrm>
            <a:off x="2376000" y="3918960"/>
            <a:ext cx="6192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400" b="0" strike="noStrike" spc="-1" dirty="0">
                <a:solidFill>
                  <a:srgbClr val="000000"/>
                </a:solidFill>
                <a:latin typeface="Arial"/>
              </a:rPr>
              <a:t>Ana M.ª Lorente García-</a:t>
            </a:r>
            <a:r>
              <a:rPr lang="es-ES" sz="2400" b="0" strike="noStrike" spc="-1" dirty="0" err="1">
                <a:solidFill>
                  <a:srgbClr val="000000"/>
                </a:solidFill>
                <a:latin typeface="Arial"/>
              </a:rPr>
              <a:t>Mauriño</a:t>
            </a:r>
            <a:r>
              <a:rPr lang="es-ES" sz="2400" b="0" strike="noStrike" spc="-1" dirty="0">
                <a:solidFill>
                  <a:srgbClr val="000000"/>
                </a:solidFill>
                <a:latin typeface="Arial"/>
              </a:rPr>
              <a:t>. </a:t>
            </a:r>
            <a:r>
              <a:rPr lang="es-ES" sz="2000" b="0" strike="noStrike" spc="-1" dirty="0">
                <a:solidFill>
                  <a:srgbClr val="000000"/>
                </a:solidFill>
                <a:latin typeface="Arial"/>
              </a:rPr>
              <a:t>Pediatra. </a:t>
            </a:r>
            <a:endParaRPr lang="es-ES" sz="2000" b="0" strike="noStrike" spc="-1" dirty="0">
              <a:latin typeface="Arial"/>
            </a:endParaRPr>
          </a:p>
        </p:txBody>
      </p:sp>
      <p:pic>
        <p:nvPicPr>
          <p:cNvPr id="89" name="88 Imagen"/>
          <p:cNvPicPr/>
          <p:nvPr/>
        </p:nvPicPr>
        <p:blipFill>
          <a:blip r:embed="rId5"/>
          <a:stretch/>
        </p:blipFill>
        <p:spPr>
          <a:xfrm>
            <a:off x="7847640" y="4752000"/>
            <a:ext cx="1166760" cy="1166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862560" y="452880"/>
            <a:ext cx="6726240" cy="1329120"/>
          </a:xfrm>
          <a:prstGeom prst="rect">
            <a:avLst/>
          </a:prstGeom>
          <a:noFill/>
          <a:ln>
            <a:noFill/>
          </a:ln>
        </p:spPr>
        <p:txBody>
          <a:bodyPr lIns="0" tIns="0" rIns="0" bIns="0">
            <a:noAutofit/>
          </a:bodyPr>
          <a:lstStyle/>
          <a:p>
            <a:pPr>
              <a:lnSpc>
                <a:spcPct val="90000"/>
              </a:lnSpc>
            </a:pPr>
            <a:r>
              <a:rPr lang="es-ES" sz="4800" b="0" strike="noStrike" spc="-151" dirty="0">
                <a:solidFill>
                  <a:srgbClr val="161D32"/>
                </a:solidFill>
                <a:effectLst>
                  <a:outerShdw blurRad="38100" dist="38100" dir="2700000" algn="tl">
                    <a:srgbClr val="000000">
                      <a:alpha val="43137"/>
                    </a:srgbClr>
                  </a:outerShdw>
                </a:effectLst>
                <a:latin typeface="Calibri"/>
              </a:rPr>
              <a:t>Problemas</a:t>
            </a:r>
            <a:r>
              <a:rPr dirty="0"/>
              <a:t/>
            </a:r>
            <a:br>
              <a:rPr dirty="0"/>
            </a:br>
            <a:endParaRPr lang="es-ES" sz="4800" b="0" strike="noStrike" spc="-1" dirty="0">
              <a:solidFill>
                <a:srgbClr val="000000"/>
              </a:solidFill>
              <a:latin typeface="Calibri"/>
            </a:endParaRPr>
          </a:p>
        </p:txBody>
      </p:sp>
      <p:pic>
        <p:nvPicPr>
          <p:cNvPr id="91" name="Imagen 3"/>
          <p:cNvPicPr/>
          <p:nvPr/>
        </p:nvPicPr>
        <p:blipFill>
          <a:blip r:embed="rId2"/>
          <a:stretch/>
        </p:blipFill>
        <p:spPr>
          <a:xfrm>
            <a:off x="7524720" y="6330960"/>
            <a:ext cx="1447560" cy="447480"/>
          </a:xfrm>
          <a:prstGeom prst="rect">
            <a:avLst/>
          </a:prstGeom>
          <a:ln w="9360">
            <a:noFill/>
          </a:ln>
        </p:spPr>
      </p:pic>
      <p:pic>
        <p:nvPicPr>
          <p:cNvPr id="92" name="Imagen 4"/>
          <p:cNvPicPr/>
          <p:nvPr/>
        </p:nvPicPr>
        <p:blipFill>
          <a:blip r:embed="rId3"/>
          <a:stretch/>
        </p:blipFill>
        <p:spPr>
          <a:xfrm>
            <a:off x="7559640" y="235080"/>
            <a:ext cx="1439640" cy="882360"/>
          </a:xfrm>
          <a:prstGeom prst="rect">
            <a:avLst/>
          </a:prstGeom>
          <a:ln w="9360">
            <a:noFill/>
          </a:ln>
        </p:spPr>
      </p:pic>
      <p:sp>
        <p:nvSpPr>
          <p:cNvPr id="93" name="CustomShape 2"/>
          <p:cNvSpPr/>
          <p:nvPr/>
        </p:nvSpPr>
        <p:spPr>
          <a:xfrm>
            <a:off x="179280" y="6202440"/>
            <a:ext cx="443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200" b="1" strike="noStrike" spc="-1">
                <a:solidFill>
                  <a:srgbClr val="D3ECF2"/>
                </a:solidFill>
                <a:latin typeface="Arial"/>
              </a:rPr>
              <a:t>www.familiaysalud.es</a:t>
            </a:r>
            <a:endParaRPr lang="es-ES" sz="3200" b="0" strike="noStrike" spc="-1">
              <a:latin typeface="Arial"/>
            </a:endParaRPr>
          </a:p>
        </p:txBody>
      </p:sp>
      <p:sp>
        <p:nvSpPr>
          <p:cNvPr id="94" name="TextShape 3"/>
          <p:cNvSpPr txBox="1"/>
          <p:nvPr/>
        </p:nvSpPr>
        <p:spPr>
          <a:xfrm>
            <a:off x="862560" y="1688040"/>
            <a:ext cx="8209440" cy="3495960"/>
          </a:xfrm>
          <a:prstGeom prst="rect">
            <a:avLst/>
          </a:prstGeom>
          <a:noFill/>
          <a:ln w="9360">
            <a:noFill/>
          </a:ln>
        </p:spPr>
        <p:txBody>
          <a:bodyPr lIns="0" tIns="0" rIns="0" bIns="0">
            <a:noAutofit/>
          </a:bodyPr>
          <a:lstStyle/>
          <a:p>
            <a:pPr marL="396720" indent="-396360">
              <a:lnSpc>
                <a:spcPct val="150000"/>
              </a:lnSpc>
              <a:spcBef>
                <a:spcPts val="641"/>
              </a:spcBef>
              <a:buSzPct val="100051"/>
              <a:buBlip>
                <a:blip r:embed="rId4"/>
              </a:buBlip>
            </a:pPr>
            <a:r>
              <a:rPr lang="es-ES" sz="3200" b="0" strike="noStrike" spc="-1" dirty="0">
                <a:solidFill>
                  <a:srgbClr val="000000"/>
                </a:solidFill>
                <a:latin typeface="Calibri"/>
              </a:rPr>
              <a:t>Mordeduras y arañazos.</a:t>
            </a:r>
          </a:p>
          <a:p>
            <a:pPr marL="396720" indent="-396360">
              <a:lnSpc>
                <a:spcPct val="150000"/>
              </a:lnSpc>
              <a:spcBef>
                <a:spcPts val="641"/>
              </a:spcBef>
              <a:buSzPct val="100051"/>
              <a:buBlip>
                <a:blip r:embed="rId4"/>
              </a:buBlip>
            </a:pPr>
            <a:r>
              <a:rPr lang="es-ES" sz="3200" b="0" strike="noStrike" spc="-1" dirty="0">
                <a:solidFill>
                  <a:srgbClr val="000000"/>
                </a:solidFill>
                <a:latin typeface="Calibri"/>
              </a:rPr>
              <a:t>Trasmitir infecciones.</a:t>
            </a:r>
          </a:p>
          <a:p>
            <a:pPr marL="396720" indent="-396360">
              <a:lnSpc>
                <a:spcPct val="150000"/>
              </a:lnSpc>
              <a:spcBef>
                <a:spcPts val="641"/>
              </a:spcBef>
              <a:buSzPct val="100051"/>
              <a:buBlip>
                <a:blip r:embed="rId4"/>
              </a:buBlip>
            </a:pPr>
            <a:r>
              <a:rPr lang="es-ES" sz="3200" b="0" strike="noStrike" spc="-1" dirty="0">
                <a:solidFill>
                  <a:srgbClr val="000000"/>
                </a:solidFill>
                <a:latin typeface="Calibri"/>
              </a:rPr>
              <a:t>Causar alergias.</a:t>
            </a:r>
          </a:p>
          <a:p>
            <a:pPr>
              <a:lnSpc>
                <a:spcPct val="90000"/>
              </a:lnSpc>
              <a:spcBef>
                <a:spcPts val="641"/>
              </a:spcBef>
            </a:pPr>
            <a:endParaRPr lang="es-ES" sz="3200" b="0" strike="noStrike" spc="-1" dirty="0">
              <a:solidFill>
                <a:srgbClr val="000000"/>
              </a:solidFill>
              <a:latin typeface="Calibri"/>
            </a:endParaRPr>
          </a:p>
          <a:p>
            <a:pPr>
              <a:lnSpc>
                <a:spcPct val="90000"/>
              </a:lnSpc>
              <a:spcBef>
                <a:spcPts val="641"/>
              </a:spcBef>
            </a:pPr>
            <a:endParaRPr lang="es-ES" sz="3200" b="0" strike="noStrike" spc="-1" dirty="0">
              <a:solidFill>
                <a:srgbClr val="000000"/>
              </a:solidFill>
              <a:latin typeface="Calibri"/>
            </a:endParaRPr>
          </a:p>
        </p:txBody>
      </p:sp>
      <p:pic>
        <p:nvPicPr>
          <p:cNvPr id="95" name="94 Imagen"/>
          <p:cNvPicPr/>
          <p:nvPr/>
        </p:nvPicPr>
        <p:blipFill>
          <a:blip r:embed="rId5"/>
          <a:stretch/>
        </p:blipFill>
        <p:spPr>
          <a:xfrm>
            <a:off x="7920000" y="4824360"/>
            <a:ext cx="1094760" cy="1094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798480" y="436680"/>
            <a:ext cx="6726240" cy="1329120"/>
          </a:xfrm>
          <a:prstGeom prst="rect">
            <a:avLst/>
          </a:prstGeom>
          <a:noFill/>
          <a:ln>
            <a:noFill/>
          </a:ln>
        </p:spPr>
        <p:txBody>
          <a:bodyPr lIns="0" tIns="0" rIns="0" bIns="0">
            <a:noAutofit/>
          </a:bodyPr>
          <a:lstStyle/>
          <a:p>
            <a:pPr>
              <a:lnSpc>
                <a:spcPct val="90000"/>
              </a:lnSpc>
            </a:pPr>
            <a:r>
              <a:rPr lang="es-ES" sz="4800" b="0" strike="noStrike" spc="-151" dirty="0">
                <a:solidFill>
                  <a:srgbClr val="161D32"/>
                </a:solidFill>
                <a:effectLst>
                  <a:outerShdw blurRad="38100" dist="38100" dir="2700000" algn="tl">
                    <a:srgbClr val="000000">
                      <a:alpha val="43137"/>
                    </a:srgbClr>
                  </a:outerShdw>
                </a:effectLst>
                <a:latin typeface="Calibri"/>
              </a:rPr>
              <a:t>Mordeduras y arañazos</a:t>
            </a:r>
            <a:r>
              <a:rPr dirty="0">
                <a:effectLst>
                  <a:outerShdw blurRad="38100" dist="38100" dir="2700000" algn="tl">
                    <a:srgbClr val="000000">
                      <a:alpha val="43137"/>
                    </a:srgbClr>
                  </a:outerShdw>
                </a:effectLst>
              </a:rPr>
              <a:t/>
            </a:r>
            <a:br>
              <a:rPr dirty="0">
                <a:effectLst>
                  <a:outerShdw blurRad="38100" dist="38100" dir="2700000" algn="tl">
                    <a:srgbClr val="000000">
                      <a:alpha val="43137"/>
                    </a:srgbClr>
                  </a:outerShdw>
                </a:effectLst>
              </a:rPr>
            </a:br>
            <a:endParaRPr lang="es-ES" sz="4800" b="0" strike="noStrike" spc="-1" dirty="0">
              <a:solidFill>
                <a:srgbClr val="000000"/>
              </a:solidFill>
              <a:effectLst>
                <a:outerShdw blurRad="38100" dist="38100" dir="2700000" algn="tl">
                  <a:srgbClr val="000000">
                    <a:alpha val="43137"/>
                  </a:srgbClr>
                </a:outerShdw>
              </a:effectLst>
              <a:latin typeface="Calibri"/>
            </a:endParaRPr>
          </a:p>
        </p:txBody>
      </p:sp>
      <p:pic>
        <p:nvPicPr>
          <p:cNvPr id="97" name="Imagen 3"/>
          <p:cNvPicPr/>
          <p:nvPr/>
        </p:nvPicPr>
        <p:blipFill>
          <a:blip r:embed="rId2"/>
          <a:stretch/>
        </p:blipFill>
        <p:spPr>
          <a:xfrm>
            <a:off x="7524720" y="6330960"/>
            <a:ext cx="1447560" cy="447480"/>
          </a:xfrm>
          <a:prstGeom prst="rect">
            <a:avLst/>
          </a:prstGeom>
          <a:ln w="9360">
            <a:noFill/>
          </a:ln>
        </p:spPr>
      </p:pic>
      <p:pic>
        <p:nvPicPr>
          <p:cNvPr id="98" name="Imagen 4"/>
          <p:cNvPicPr/>
          <p:nvPr/>
        </p:nvPicPr>
        <p:blipFill>
          <a:blip r:embed="rId3"/>
          <a:stretch/>
        </p:blipFill>
        <p:spPr>
          <a:xfrm>
            <a:off x="7559640" y="235080"/>
            <a:ext cx="1439640" cy="882360"/>
          </a:xfrm>
          <a:prstGeom prst="rect">
            <a:avLst/>
          </a:prstGeom>
          <a:ln w="9360">
            <a:noFill/>
          </a:ln>
        </p:spPr>
      </p:pic>
      <p:sp>
        <p:nvSpPr>
          <p:cNvPr id="99" name="CustomShape 2"/>
          <p:cNvSpPr/>
          <p:nvPr/>
        </p:nvSpPr>
        <p:spPr>
          <a:xfrm>
            <a:off x="179280" y="6202440"/>
            <a:ext cx="443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200" b="1" strike="noStrike" spc="-1">
                <a:solidFill>
                  <a:srgbClr val="D3ECF2"/>
                </a:solidFill>
                <a:latin typeface="Arial"/>
              </a:rPr>
              <a:t>www.familiaysalud.es</a:t>
            </a:r>
            <a:endParaRPr lang="es-ES" sz="3200" b="0" strike="noStrike" spc="-1">
              <a:latin typeface="Arial"/>
            </a:endParaRPr>
          </a:p>
        </p:txBody>
      </p:sp>
      <p:sp>
        <p:nvSpPr>
          <p:cNvPr id="100" name="TextShape 3"/>
          <p:cNvSpPr txBox="1"/>
          <p:nvPr/>
        </p:nvSpPr>
        <p:spPr>
          <a:xfrm>
            <a:off x="822600" y="1639800"/>
            <a:ext cx="7817400" cy="3904200"/>
          </a:xfrm>
          <a:prstGeom prst="rect">
            <a:avLst/>
          </a:prstGeom>
          <a:noFill/>
          <a:ln w="9360">
            <a:noFill/>
          </a:ln>
        </p:spPr>
        <p:txBody>
          <a:bodyPr lIns="0" tIns="0" rIns="0" bIns="0">
            <a:noAutofit/>
          </a:bodyPr>
          <a:lstStyle/>
          <a:p>
            <a:pPr marL="396720" indent="-396360">
              <a:lnSpc>
                <a:spcPct val="90000"/>
              </a:lnSpc>
              <a:spcBef>
                <a:spcPts val="641"/>
              </a:spcBef>
              <a:buSzPct val="100051"/>
              <a:buBlip>
                <a:blip r:embed="rId4"/>
              </a:buBlip>
            </a:pPr>
            <a:r>
              <a:rPr lang="es-ES" sz="2800" b="0" strike="noStrike" spc="-1" dirty="0">
                <a:solidFill>
                  <a:srgbClr val="000000"/>
                </a:solidFill>
                <a:latin typeface="Calibri"/>
              </a:rPr>
              <a:t>Casi siempre por animales conocidos o la propia mascota.</a:t>
            </a:r>
          </a:p>
          <a:p>
            <a:pPr marL="396720" indent="-396360">
              <a:lnSpc>
                <a:spcPct val="90000"/>
              </a:lnSpc>
              <a:spcBef>
                <a:spcPts val="641"/>
              </a:spcBef>
              <a:buSzPct val="100051"/>
              <a:buBlip>
                <a:blip r:embed="rId4"/>
              </a:buBlip>
            </a:pPr>
            <a:r>
              <a:rPr lang="es-ES" sz="2800" b="0" strike="noStrike" spc="-1" dirty="0">
                <a:solidFill>
                  <a:srgbClr val="000000"/>
                </a:solidFill>
                <a:latin typeface="Calibri"/>
              </a:rPr>
              <a:t>Sobre todo por perros y gatos.</a:t>
            </a:r>
          </a:p>
          <a:p>
            <a:pPr marL="396720" indent="-396360">
              <a:lnSpc>
                <a:spcPct val="114000"/>
              </a:lnSpc>
              <a:spcBef>
                <a:spcPts val="601"/>
              </a:spcBef>
              <a:buSzPct val="100051"/>
              <a:buBlip>
                <a:blip r:embed="rId4"/>
              </a:buBlip>
            </a:pPr>
            <a:r>
              <a:rPr lang="es-ES" sz="2800" b="0" strike="noStrike" spc="-1" dirty="0">
                <a:solidFill>
                  <a:srgbClr val="000000"/>
                </a:solidFill>
                <a:latin typeface="Calibri"/>
              </a:rPr>
              <a:t>Nunca puede estar un niño solo con una mascota.</a:t>
            </a:r>
          </a:p>
          <a:p>
            <a:pPr marL="396720" indent="-396360">
              <a:lnSpc>
                <a:spcPct val="114000"/>
              </a:lnSpc>
              <a:spcBef>
                <a:spcPts val="601"/>
              </a:spcBef>
              <a:buSzPct val="100051"/>
              <a:buBlip>
                <a:blip r:embed="rId4"/>
              </a:buBlip>
            </a:pPr>
            <a:r>
              <a:rPr lang="es-ES" sz="2800" b="0" strike="noStrike" spc="-1" dirty="0">
                <a:solidFill>
                  <a:srgbClr val="000000"/>
                </a:solidFill>
                <a:latin typeface="Calibri"/>
              </a:rPr>
              <a:t>Hay que enseñar a sus hijos cómo tratar </a:t>
            </a:r>
          </a:p>
          <a:p>
            <a:pPr>
              <a:lnSpc>
                <a:spcPct val="114000"/>
              </a:lnSpc>
              <a:spcBef>
                <a:spcPts val="601"/>
              </a:spcBef>
            </a:pPr>
            <a:r>
              <a:rPr lang="es-ES" sz="2800" b="0" strike="noStrike" spc="-1" dirty="0">
                <a:solidFill>
                  <a:srgbClr val="000000"/>
                </a:solidFill>
                <a:latin typeface="Calibri"/>
              </a:rPr>
              <a:t>    a los animales.</a:t>
            </a:r>
          </a:p>
        </p:txBody>
      </p:sp>
      <p:pic>
        <p:nvPicPr>
          <p:cNvPr id="101" name="100 Imagen"/>
          <p:cNvPicPr/>
          <p:nvPr/>
        </p:nvPicPr>
        <p:blipFill>
          <a:blip r:embed="rId5"/>
          <a:stretch/>
        </p:blipFill>
        <p:spPr>
          <a:xfrm>
            <a:off x="7920000" y="4824360"/>
            <a:ext cx="1094760" cy="1094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798480" y="415440"/>
            <a:ext cx="6726240" cy="664560"/>
          </a:xfrm>
          <a:prstGeom prst="rect">
            <a:avLst/>
          </a:prstGeom>
          <a:noFill/>
          <a:ln>
            <a:noFill/>
          </a:ln>
        </p:spPr>
        <p:txBody>
          <a:bodyPr lIns="0" tIns="0" rIns="0" bIns="0">
            <a:noAutofit/>
          </a:bodyPr>
          <a:lstStyle/>
          <a:p>
            <a:pPr>
              <a:lnSpc>
                <a:spcPct val="90000"/>
              </a:lnSpc>
            </a:pPr>
            <a:r>
              <a:rPr lang="es-ES" sz="4800" b="0" strike="noStrike" spc="-151" dirty="0">
                <a:solidFill>
                  <a:srgbClr val="161D32"/>
                </a:solidFill>
                <a:effectLst>
                  <a:outerShdw blurRad="38100" dist="38100" dir="2700000" algn="tl">
                    <a:srgbClr val="000000">
                      <a:alpha val="43137"/>
                    </a:srgbClr>
                  </a:outerShdw>
                </a:effectLst>
                <a:latin typeface="Calibri"/>
              </a:rPr>
              <a:t>Infecciones</a:t>
            </a:r>
            <a:endParaRPr lang="es-ES" sz="4800" b="0" strike="noStrike" spc="-1" dirty="0">
              <a:solidFill>
                <a:srgbClr val="000000"/>
              </a:solidFill>
              <a:effectLst>
                <a:outerShdw blurRad="38100" dist="38100" dir="2700000" algn="tl">
                  <a:srgbClr val="000000">
                    <a:alpha val="43137"/>
                  </a:srgbClr>
                </a:outerShdw>
              </a:effectLst>
              <a:latin typeface="Calibri"/>
            </a:endParaRPr>
          </a:p>
        </p:txBody>
      </p:sp>
      <p:pic>
        <p:nvPicPr>
          <p:cNvPr id="103" name="Imagen 3"/>
          <p:cNvPicPr/>
          <p:nvPr/>
        </p:nvPicPr>
        <p:blipFill>
          <a:blip r:embed="rId2"/>
          <a:stretch/>
        </p:blipFill>
        <p:spPr>
          <a:xfrm>
            <a:off x="7524720" y="6330960"/>
            <a:ext cx="1447560" cy="447480"/>
          </a:xfrm>
          <a:prstGeom prst="rect">
            <a:avLst/>
          </a:prstGeom>
          <a:ln w="9360">
            <a:noFill/>
          </a:ln>
        </p:spPr>
      </p:pic>
      <p:pic>
        <p:nvPicPr>
          <p:cNvPr id="104" name="Imagen 4"/>
          <p:cNvPicPr/>
          <p:nvPr/>
        </p:nvPicPr>
        <p:blipFill>
          <a:blip r:embed="rId3"/>
          <a:stretch/>
        </p:blipFill>
        <p:spPr>
          <a:xfrm>
            <a:off x="7559640" y="235080"/>
            <a:ext cx="1439640" cy="882360"/>
          </a:xfrm>
          <a:prstGeom prst="rect">
            <a:avLst/>
          </a:prstGeom>
          <a:ln w="9360">
            <a:noFill/>
          </a:ln>
        </p:spPr>
      </p:pic>
      <p:sp>
        <p:nvSpPr>
          <p:cNvPr id="105" name="CustomShape 2"/>
          <p:cNvSpPr/>
          <p:nvPr/>
        </p:nvSpPr>
        <p:spPr>
          <a:xfrm>
            <a:off x="179280" y="6202440"/>
            <a:ext cx="443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200" b="1" strike="noStrike" spc="-1">
                <a:solidFill>
                  <a:srgbClr val="D3ECF2"/>
                </a:solidFill>
                <a:latin typeface="Arial"/>
              </a:rPr>
              <a:t>www.familiaysalud.es</a:t>
            </a:r>
            <a:endParaRPr lang="es-ES" sz="3200" b="0" strike="noStrike" spc="-1">
              <a:latin typeface="Arial"/>
            </a:endParaRPr>
          </a:p>
        </p:txBody>
      </p:sp>
      <p:sp>
        <p:nvSpPr>
          <p:cNvPr id="106" name="TextShape 3"/>
          <p:cNvSpPr txBox="1"/>
          <p:nvPr/>
        </p:nvSpPr>
        <p:spPr>
          <a:xfrm>
            <a:off x="864000" y="1303560"/>
            <a:ext cx="8094960" cy="5032440"/>
          </a:xfrm>
          <a:prstGeom prst="rect">
            <a:avLst/>
          </a:prstGeom>
          <a:noFill/>
          <a:ln w="9360">
            <a:noFill/>
          </a:ln>
        </p:spPr>
        <p:txBody>
          <a:bodyPr lIns="0" tIns="0" rIns="0" bIns="0">
            <a:noAutofit/>
          </a:bodyPr>
          <a:lstStyle/>
          <a:p>
            <a:pPr marL="396720" indent="-396360" algn="just">
              <a:lnSpc>
                <a:spcPct val="90000"/>
              </a:lnSpc>
              <a:spcBef>
                <a:spcPts val="641"/>
              </a:spcBef>
              <a:buSzPct val="100051"/>
              <a:buBlip>
                <a:blip r:embed="rId4"/>
              </a:buBlip>
            </a:pPr>
            <a:endParaRPr lang="es-ES" sz="2800" b="0" strike="noStrike" spc="-1" dirty="0" smtClean="0">
              <a:solidFill>
                <a:srgbClr val="000000"/>
              </a:solidFill>
              <a:latin typeface="Calibri"/>
            </a:endParaRPr>
          </a:p>
          <a:p>
            <a:pPr marL="396720" indent="-396360" algn="just">
              <a:lnSpc>
                <a:spcPct val="90000"/>
              </a:lnSpc>
              <a:spcBef>
                <a:spcPts val="641"/>
              </a:spcBef>
              <a:buSzPct val="100051"/>
              <a:buBlip>
                <a:blip r:embed="rId4"/>
              </a:buBlip>
            </a:pPr>
            <a:r>
              <a:rPr lang="es-ES" sz="2800" b="0" strike="noStrike" spc="-1" dirty="0" smtClean="0">
                <a:solidFill>
                  <a:srgbClr val="000000"/>
                </a:solidFill>
                <a:latin typeface="Calibri"/>
              </a:rPr>
              <a:t>Rabia</a:t>
            </a:r>
            <a:r>
              <a:rPr lang="es-ES" sz="2800" b="0" strike="noStrike" spc="-1" dirty="0">
                <a:solidFill>
                  <a:srgbClr val="000000"/>
                </a:solidFill>
                <a:latin typeface="Calibri"/>
              </a:rPr>
              <a:t>.</a:t>
            </a:r>
          </a:p>
          <a:p>
            <a:pPr marL="396720" indent="-396360">
              <a:lnSpc>
                <a:spcPct val="90000"/>
              </a:lnSpc>
              <a:spcBef>
                <a:spcPts val="641"/>
              </a:spcBef>
              <a:buSzPct val="100051"/>
              <a:buBlip>
                <a:blip r:embed="rId4"/>
              </a:buBlip>
            </a:pPr>
            <a:r>
              <a:rPr lang="es-ES" sz="2800" b="0" strike="noStrike" spc="-1" dirty="0">
                <a:solidFill>
                  <a:srgbClr val="000000"/>
                </a:solidFill>
                <a:latin typeface="Calibri"/>
              </a:rPr>
              <a:t>Infecciones por gérmenes de la boca del animal.</a:t>
            </a:r>
          </a:p>
          <a:p>
            <a:pPr marL="396720" indent="-396360" algn="just">
              <a:lnSpc>
                <a:spcPct val="90000"/>
              </a:lnSpc>
              <a:spcBef>
                <a:spcPts val="641"/>
              </a:spcBef>
              <a:buSzPct val="100051"/>
              <a:buBlip>
                <a:blip r:embed="rId4"/>
              </a:buBlip>
            </a:pPr>
            <a:r>
              <a:rPr lang="es-ES" sz="2800" b="0" strike="noStrike" spc="-1" dirty="0">
                <a:solidFill>
                  <a:srgbClr val="000000"/>
                </a:solidFill>
                <a:latin typeface="Calibri"/>
              </a:rPr>
              <a:t>Tétanos.</a:t>
            </a:r>
          </a:p>
          <a:p>
            <a:pPr marL="396720" indent="-396360" algn="just">
              <a:lnSpc>
                <a:spcPct val="90000"/>
              </a:lnSpc>
              <a:spcBef>
                <a:spcPts val="641"/>
              </a:spcBef>
              <a:buSzPct val="100051"/>
              <a:buBlip>
                <a:blip r:embed="rId4"/>
              </a:buBlip>
            </a:pPr>
            <a:r>
              <a:rPr lang="es-ES" sz="2800" b="0" strike="noStrike" spc="-1" dirty="0">
                <a:solidFill>
                  <a:srgbClr val="000000"/>
                </a:solidFill>
                <a:latin typeface="Calibri"/>
              </a:rPr>
              <a:t>Enfermedad por arañazo de gato.</a:t>
            </a:r>
          </a:p>
          <a:p>
            <a:pPr marL="396720" indent="-396360" algn="just">
              <a:lnSpc>
                <a:spcPct val="114000"/>
              </a:lnSpc>
              <a:spcBef>
                <a:spcPts val="601"/>
              </a:spcBef>
              <a:buSzPct val="100051"/>
              <a:buBlip>
                <a:blip r:embed="rId4"/>
              </a:buBlip>
            </a:pPr>
            <a:r>
              <a:rPr lang="es-ES" sz="2800" b="0" strike="noStrike" spc="-1" dirty="0">
                <a:solidFill>
                  <a:srgbClr val="000000"/>
                </a:solidFill>
                <a:latin typeface="Calibri"/>
              </a:rPr>
              <a:t>Tiña.</a:t>
            </a:r>
          </a:p>
          <a:p>
            <a:pPr marL="396720" indent="-396360" algn="just">
              <a:lnSpc>
                <a:spcPct val="114000"/>
              </a:lnSpc>
              <a:spcBef>
                <a:spcPts val="601"/>
              </a:spcBef>
              <a:buSzPct val="100051"/>
              <a:buBlip>
                <a:blip r:embed="rId4"/>
              </a:buBlip>
            </a:pPr>
            <a:r>
              <a:rPr lang="es-ES" sz="2800" b="0" strike="noStrike" spc="-1" dirty="0">
                <a:solidFill>
                  <a:srgbClr val="000000"/>
                </a:solidFill>
                <a:latin typeface="Calibri"/>
              </a:rPr>
              <a:t>Toxoplasmosis.</a:t>
            </a:r>
          </a:p>
          <a:p>
            <a:pPr marL="396720" indent="-396360" algn="just">
              <a:lnSpc>
                <a:spcPct val="114000"/>
              </a:lnSpc>
              <a:spcBef>
                <a:spcPts val="601"/>
              </a:spcBef>
              <a:buSzPct val="100051"/>
              <a:buBlip>
                <a:blip r:embed="rId4"/>
              </a:buBlip>
            </a:pPr>
            <a:r>
              <a:rPr lang="es-ES" sz="2800" b="0" strike="noStrike" spc="-1" dirty="0" err="1">
                <a:solidFill>
                  <a:srgbClr val="000000"/>
                </a:solidFill>
                <a:latin typeface="Calibri"/>
              </a:rPr>
              <a:t>Toxocariasis</a:t>
            </a:r>
            <a:r>
              <a:rPr lang="es-ES" sz="2800" b="0" strike="noStrike" spc="-1" dirty="0">
                <a:solidFill>
                  <a:srgbClr val="000000"/>
                </a:solidFill>
                <a:latin typeface="Calibri"/>
              </a:rPr>
              <a:t>,  salmonelosis,…</a:t>
            </a:r>
          </a:p>
          <a:p>
            <a:pPr>
              <a:lnSpc>
                <a:spcPct val="114000"/>
              </a:lnSpc>
              <a:spcBef>
                <a:spcPts val="601"/>
              </a:spcBef>
            </a:pPr>
            <a:endParaRPr lang="es-ES" sz="2800" b="0" strike="noStrike" spc="-1" dirty="0">
              <a:solidFill>
                <a:srgbClr val="000000"/>
              </a:solidFill>
              <a:latin typeface="Calibri"/>
            </a:endParaRPr>
          </a:p>
        </p:txBody>
      </p:sp>
      <p:pic>
        <p:nvPicPr>
          <p:cNvPr id="107" name="106 Imagen"/>
          <p:cNvPicPr/>
          <p:nvPr/>
        </p:nvPicPr>
        <p:blipFill>
          <a:blip r:embed="rId5"/>
          <a:stretch/>
        </p:blipFill>
        <p:spPr>
          <a:xfrm>
            <a:off x="7920000" y="4824360"/>
            <a:ext cx="1094760" cy="1094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798480" y="415440"/>
            <a:ext cx="6726240" cy="664560"/>
          </a:xfrm>
          <a:prstGeom prst="rect">
            <a:avLst/>
          </a:prstGeom>
          <a:noFill/>
          <a:ln>
            <a:noFill/>
          </a:ln>
        </p:spPr>
        <p:txBody>
          <a:bodyPr lIns="0" tIns="0" rIns="0" bIns="0">
            <a:noAutofit/>
          </a:bodyPr>
          <a:lstStyle/>
          <a:p>
            <a:pPr>
              <a:lnSpc>
                <a:spcPct val="90000"/>
              </a:lnSpc>
            </a:pPr>
            <a:r>
              <a:rPr lang="es-ES" sz="4800" b="0" strike="noStrike" spc="-151" dirty="0">
                <a:solidFill>
                  <a:srgbClr val="161D32"/>
                </a:solidFill>
                <a:effectLst>
                  <a:outerShdw blurRad="38100" dist="38100" dir="2700000" algn="tl">
                    <a:srgbClr val="000000">
                      <a:alpha val="43137"/>
                    </a:srgbClr>
                  </a:outerShdw>
                </a:effectLst>
                <a:latin typeface="Calibri"/>
              </a:rPr>
              <a:t>Alergias</a:t>
            </a:r>
            <a:endParaRPr lang="es-ES" sz="4800" b="0" strike="noStrike" spc="-1" dirty="0">
              <a:solidFill>
                <a:srgbClr val="000000"/>
              </a:solidFill>
              <a:effectLst>
                <a:outerShdw blurRad="38100" dist="38100" dir="2700000" algn="tl">
                  <a:srgbClr val="000000">
                    <a:alpha val="43137"/>
                  </a:srgbClr>
                </a:outerShdw>
              </a:effectLst>
              <a:latin typeface="Calibri"/>
            </a:endParaRPr>
          </a:p>
        </p:txBody>
      </p:sp>
      <p:pic>
        <p:nvPicPr>
          <p:cNvPr id="109" name="Imagen 3"/>
          <p:cNvPicPr/>
          <p:nvPr/>
        </p:nvPicPr>
        <p:blipFill>
          <a:blip r:embed="rId2"/>
          <a:stretch/>
        </p:blipFill>
        <p:spPr>
          <a:xfrm>
            <a:off x="7524720" y="6330960"/>
            <a:ext cx="1447560" cy="447480"/>
          </a:xfrm>
          <a:prstGeom prst="rect">
            <a:avLst/>
          </a:prstGeom>
          <a:ln w="9360">
            <a:noFill/>
          </a:ln>
        </p:spPr>
      </p:pic>
      <p:pic>
        <p:nvPicPr>
          <p:cNvPr id="110" name="Imagen 4"/>
          <p:cNvPicPr/>
          <p:nvPr/>
        </p:nvPicPr>
        <p:blipFill>
          <a:blip r:embed="rId3"/>
          <a:stretch/>
        </p:blipFill>
        <p:spPr>
          <a:xfrm>
            <a:off x="7559640" y="235080"/>
            <a:ext cx="1439640" cy="882360"/>
          </a:xfrm>
          <a:prstGeom prst="rect">
            <a:avLst/>
          </a:prstGeom>
          <a:ln w="9360">
            <a:noFill/>
          </a:ln>
        </p:spPr>
      </p:pic>
      <p:sp>
        <p:nvSpPr>
          <p:cNvPr id="111" name="CustomShape 2"/>
          <p:cNvSpPr/>
          <p:nvPr/>
        </p:nvSpPr>
        <p:spPr>
          <a:xfrm>
            <a:off x="179280" y="6202440"/>
            <a:ext cx="4430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200" b="1" strike="noStrike" spc="-1">
                <a:solidFill>
                  <a:srgbClr val="D3ECF2"/>
                </a:solidFill>
                <a:latin typeface="Arial"/>
              </a:rPr>
              <a:t>www.familiaysalud.es</a:t>
            </a:r>
            <a:endParaRPr lang="es-ES" sz="3200" b="0" strike="noStrike" spc="-1">
              <a:latin typeface="Arial"/>
            </a:endParaRPr>
          </a:p>
        </p:txBody>
      </p:sp>
      <p:sp>
        <p:nvSpPr>
          <p:cNvPr id="112" name="TextShape 3"/>
          <p:cNvSpPr txBox="1"/>
          <p:nvPr/>
        </p:nvSpPr>
        <p:spPr>
          <a:xfrm>
            <a:off x="864000" y="1506240"/>
            <a:ext cx="8170560" cy="4037760"/>
          </a:xfrm>
          <a:prstGeom prst="rect">
            <a:avLst/>
          </a:prstGeom>
          <a:noFill/>
          <a:ln w="9360">
            <a:noFill/>
          </a:ln>
        </p:spPr>
        <p:txBody>
          <a:bodyPr lIns="0" tIns="0" rIns="0" bIns="0">
            <a:noAutofit/>
          </a:bodyPr>
          <a:lstStyle/>
          <a:p>
            <a:pPr marL="396720" indent="-396360">
              <a:lnSpc>
                <a:spcPct val="90000"/>
              </a:lnSpc>
              <a:spcBef>
                <a:spcPts val="641"/>
              </a:spcBef>
              <a:buSzPct val="100051"/>
              <a:buBlip>
                <a:blip r:embed="rId4"/>
              </a:buBlip>
            </a:pPr>
            <a:r>
              <a:rPr lang="es-ES" sz="2800" b="0" strike="noStrike" spc="-1" dirty="0">
                <a:solidFill>
                  <a:srgbClr val="000000"/>
                </a:solidFill>
                <a:latin typeface="Calibri"/>
              </a:rPr>
              <a:t>Hay alérgenos en la caspa, la orina, la saliva y las plumas de animales.</a:t>
            </a:r>
          </a:p>
          <a:p>
            <a:pPr marL="396720" indent="-396360">
              <a:lnSpc>
                <a:spcPct val="90000"/>
              </a:lnSpc>
              <a:spcBef>
                <a:spcPts val="641"/>
              </a:spcBef>
              <a:buSzPct val="100051"/>
              <a:buBlip>
                <a:blip r:embed="rId4"/>
              </a:buBlip>
            </a:pPr>
            <a:r>
              <a:rPr lang="es-ES" sz="2800" b="0" strike="noStrike" spc="-1" dirty="0">
                <a:solidFill>
                  <a:srgbClr val="000000"/>
                </a:solidFill>
                <a:latin typeface="Calibri"/>
              </a:rPr>
              <a:t>Causan más alergias:  </a:t>
            </a:r>
            <a:r>
              <a:rPr lang="es-ES" sz="2800" b="0" u="sng" strike="noStrike" spc="-1" dirty="0">
                <a:solidFill>
                  <a:srgbClr val="000000"/>
                </a:solidFill>
                <a:uFillTx/>
                <a:latin typeface="Calibri"/>
              </a:rPr>
              <a:t>gatos</a:t>
            </a:r>
            <a:r>
              <a:rPr lang="es-ES" sz="2800" b="0" strike="noStrike" spc="-1" dirty="0">
                <a:solidFill>
                  <a:srgbClr val="000000"/>
                </a:solidFill>
                <a:latin typeface="Calibri"/>
              </a:rPr>
              <a:t>, perros y caballos.</a:t>
            </a:r>
          </a:p>
          <a:p>
            <a:pPr marL="396720" indent="-396360">
              <a:lnSpc>
                <a:spcPct val="90000"/>
              </a:lnSpc>
              <a:spcBef>
                <a:spcPts val="641"/>
              </a:spcBef>
              <a:buSzPct val="100051"/>
              <a:buBlip>
                <a:blip r:embed="rId4"/>
              </a:buBlip>
            </a:pPr>
            <a:r>
              <a:rPr lang="es-ES" sz="2800" b="0" strike="noStrike" spc="-1" dirty="0">
                <a:solidFill>
                  <a:srgbClr val="000000"/>
                </a:solidFill>
                <a:latin typeface="Calibri"/>
              </a:rPr>
              <a:t>Más frecuentes en niños alérgicos.</a:t>
            </a:r>
          </a:p>
          <a:p>
            <a:pPr marL="396720" indent="-396360">
              <a:lnSpc>
                <a:spcPct val="90000"/>
              </a:lnSpc>
              <a:spcBef>
                <a:spcPts val="641"/>
              </a:spcBef>
              <a:buSzPct val="100051"/>
              <a:buBlip>
                <a:blip r:embed="rId4"/>
              </a:buBlip>
            </a:pPr>
            <a:r>
              <a:rPr lang="es-ES" sz="2800" b="0" strike="noStrike" spc="-1" dirty="0">
                <a:solidFill>
                  <a:srgbClr val="000000"/>
                </a:solidFill>
                <a:latin typeface="Calibri"/>
              </a:rPr>
              <a:t>Se puede tener rinitis, conjuntivitis, asma, urticaria.</a:t>
            </a:r>
          </a:p>
          <a:p>
            <a:pPr marL="396720" indent="-396360" algn="just">
              <a:lnSpc>
                <a:spcPct val="90000"/>
              </a:lnSpc>
              <a:spcBef>
                <a:spcPts val="641"/>
              </a:spcBef>
              <a:buSzPct val="100051"/>
              <a:buBlip>
                <a:blip r:embed="rId4"/>
              </a:buBlip>
            </a:pPr>
            <a:r>
              <a:rPr lang="es-ES" sz="2800" b="0" strike="noStrike" spc="-1" dirty="0">
                <a:solidFill>
                  <a:srgbClr val="000000"/>
                </a:solidFill>
                <a:latin typeface="Calibri"/>
              </a:rPr>
              <a:t>Mejor que los niños alérgicos </a:t>
            </a:r>
            <a:r>
              <a:rPr lang="es-ES" sz="2800" b="1" strike="noStrike" spc="-1" dirty="0">
                <a:solidFill>
                  <a:srgbClr val="000000"/>
                </a:solidFill>
                <a:latin typeface="Calibri"/>
              </a:rPr>
              <a:t>no</a:t>
            </a:r>
            <a:endParaRPr lang="es-ES" sz="2800" b="0" strike="noStrike" spc="-1" dirty="0">
              <a:solidFill>
                <a:srgbClr val="000000"/>
              </a:solidFill>
              <a:latin typeface="Calibri"/>
            </a:endParaRPr>
          </a:p>
          <a:p>
            <a:pPr algn="just">
              <a:lnSpc>
                <a:spcPct val="90000"/>
              </a:lnSpc>
              <a:spcBef>
                <a:spcPts val="641"/>
              </a:spcBef>
            </a:pPr>
            <a:r>
              <a:rPr lang="es-ES" sz="2800" b="1" strike="noStrike" spc="-1" dirty="0">
                <a:solidFill>
                  <a:srgbClr val="000000"/>
                </a:solidFill>
                <a:latin typeface="Calibri"/>
              </a:rPr>
              <a:t>    </a:t>
            </a:r>
            <a:r>
              <a:rPr lang="es-ES" sz="2800" b="0" strike="noStrike" spc="-1" dirty="0">
                <a:solidFill>
                  <a:srgbClr val="000000"/>
                </a:solidFill>
                <a:latin typeface="Calibri"/>
              </a:rPr>
              <a:t>tengan mascotas.</a:t>
            </a:r>
          </a:p>
        </p:txBody>
      </p:sp>
      <p:pic>
        <p:nvPicPr>
          <p:cNvPr id="113" name="112 Imagen"/>
          <p:cNvPicPr/>
          <p:nvPr/>
        </p:nvPicPr>
        <p:blipFill>
          <a:blip r:embed="rId5"/>
          <a:stretch/>
        </p:blipFill>
        <p:spPr>
          <a:xfrm>
            <a:off x="7920000" y="4824360"/>
            <a:ext cx="1094760" cy="1094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7796</TotalTime>
  <Words>253</Words>
  <Application>Microsoft Office PowerPoint</Application>
  <PresentationFormat>Presentación en pantalla (4:3)</PresentationFormat>
  <Paragraphs>37</Paragraphs>
  <Slides>5</Slides>
  <Notes>1</Notes>
  <HiddenSlides>0</HiddenSlides>
  <MMClips>0</MMClips>
  <ScaleCrop>false</ScaleCrop>
  <HeadingPairs>
    <vt:vector size="4" baseType="variant">
      <vt:variant>
        <vt:lpstr>Tema</vt:lpstr>
      </vt:variant>
      <vt:variant>
        <vt:i4>2</vt:i4>
      </vt:variant>
      <vt:variant>
        <vt:lpstr>Títulos de diapositiva</vt:lpstr>
      </vt:variant>
      <vt:variant>
        <vt:i4>5</vt:i4>
      </vt:variant>
    </vt:vector>
  </HeadingPairs>
  <TitlesOfParts>
    <vt:vector size="7" baseType="lpstr">
      <vt:lpstr>Office Theme</vt:lpstr>
      <vt:lpstr>Office Theme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José Morell Bernabé</dc:creator>
  <cp:lastModifiedBy>serra</cp:lastModifiedBy>
  <cp:revision>33</cp:revision>
  <dcterms:created xsi:type="dcterms:W3CDTF">2016-05-03T15:33:32Z</dcterms:created>
  <dcterms:modified xsi:type="dcterms:W3CDTF">2019-07-18T09:18:42Z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