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61" r:id="rId2"/>
    <p:sldId id="262" r:id="rId3"/>
    <p:sldId id="263" r:id="rId4"/>
    <p:sldId id="264" r:id="rId5"/>
    <p:sldId id="265" r:id="rId6"/>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8F"/>
    <a:srgbClr val="3DA69C"/>
    <a:srgbClr val="53B9B3"/>
    <a:srgbClr val="1CA1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snapToGrid="0" snapToObjects="1">
      <p:cViewPr varScale="1">
        <p:scale>
          <a:sx n="83" d="100"/>
          <a:sy n="83" d="100"/>
        </p:scale>
        <p:origin x="145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3DB27-8827-433C-9534-29F54B567D30}" type="datetimeFigureOut">
              <a:rPr lang="es-ES" smtClean="0"/>
              <a:t>28/06/2018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0EF0C-A7D4-4819-972E-D398762CAF90}" type="slidenum">
              <a:rPr lang="es-ES" smtClean="0"/>
              <a:t>‹Nº›</a:t>
            </a:fld>
            <a:endParaRPr lang="es-ES"/>
          </a:p>
        </p:txBody>
      </p:sp>
    </p:spTree>
    <p:extLst>
      <p:ext uri="{BB962C8B-B14F-4D97-AF65-F5344CB8AC3E}">
        <p14:creationId xmlns:p14="http://schemas.microsoft.com/office/powerpoint/2010/main" val="321123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371600" y="1143000"/>
            <a:ext cx="4114800" cy="30861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F38CDF-4E54-4B60-BA0B-20D7060343C0}" type="datetime8">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6/28/2018 6:35 PM</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 2007 Microsoft Corporation. Todos los derechos reservados. Microsoft, Windows, Windows Vista y otros nombres de productos son o podrían ser marcas registradas o marcas comerciales en los EE.UU. u otros países.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b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MICROSOFT NO FACILITA GARANTÍAS EXPRESAS, IMPLÍCITAS O ESTATUTORIAS EN RELACIÓN A LA INFORMACIÓN CONTENIDA EN ESTA PRESENTACIÓN.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5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D6B175-3349-4FA5-9BE1-83870639E76A}" type="slidenum">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88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34510165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579168"/>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66276542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579168"/>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111426621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0283243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7387171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5791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89618726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5791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3273542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517612"/>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517612"/>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76354299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6"/>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2"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6"/>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35562905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02900632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5966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952886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4" y="6007102"/>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9"/>
            <a:ext cx="8382000" cy="1329595"/>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57916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529315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2"/>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7"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694592" y="1644652"/>
            <a:ext cx="7488973" cy="1200329"/>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3600" b="1" dirty="0">
                <a:solidFill>
                  <a:srgbClr val="000000"/>
                </a:solidFill>
                <a:latin typeface="Arial" charset="0"/>
              </a:rPr>
              <a:t>¿Cuáles son los beneficios y ventajas del porteo ergonómico?</a:t>
            </a:r>
            <a:endParaRPr lang="es-ES" sz="3600" dirty="0">
              <a:solidFill>
                <a:srgbClr val="000000"/>
              </a:solidFill>
              <a:latin typeface="Arial" charset="0"/>
            </a:endParaRPr>
          </a:p>
        </p:txBody>
      </p:sp>
      <p:sp>
        <p:nvSpPr>
          <p:cNvPr id="2" name="CuadroTexto 11"/>
          <p:cNvSpPr txBox="1"/>
          <p:nvPr/>
        </p:nvSpPr>
        <p:spPr>
          <a:xfrm>
            <a:off x="2487613" y="3922715"/>
            <a:ext cx="5080000" cy="830997"/>
          </a:xfrm>
          <a:prstGeom prst="rect">
            <a:avLst/>
          </a:prstGeom>
          <a:noFill/>
        </p:spPr>
        <p:txBody>
          <a:bodyPr>
            <a:spAutoFit/>
          </a:bodyPr>
          <a:lstStyle/>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Mª</a:t>
            </a:r>
            <a:r>
              <a:rPr lang="es-ES" sz="2400" dirty="0">
                <a:solidFill>
                  <a:srgbClr val="000000"/>
                </a:solidFill>
                <a:effectLst>
                  <a:outerShdw blurRad="38100" dist="38100" dir="2700000" algn="tl">
                    <a:srgbClr val="C0C0C0"/>
                  </a:outerShdw>
                </a:effectLst>
                <a:latin typeface="Arial" charset="0"/>
                <a:cs typeface="Arial" charset="0"/>
              </a:rPr>
              <a:t> Angustias Salmerón.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Teresa Redondo. </a:t>
            </a:r>
            <a:r>
              <a:rPr lang="es-ES" sz="2000" dirty="0">
                <a:solidFill>
                  <a:srgbClr val="000000"/>
                </a:solidFill>
                <a:effectLst>
                  <a:outerShdw blurRad="38100" dist="38100" dir="2700000" algn="tl">
                    <a:srgbClr val="C0C0C0"/>
                  </a:outerShdw>
                </a:effectLst>
                <a:latin typeface="Arial" charset="0"/>
                <a:cs typeface="Arial" charset="0"/>
              </a:rPr>
              <a:t>Enfermera Matrona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48EC01A2-3050-479F-818C-F9B8B55102F8}"/>
              </a:ext>
            </a:extLst>
          </p:cNvPr>
          <p:cNvPicPr>
            <a:picLocks noChangeAspect="1"/>
          </p:cNvPicPr>
          <p:nvPr/>
        </p:nvPicPr>
        <p:blipFill>
          <a:blip r:embed="rId5"/>
          <a:stretch>
            <a:fillRect/>
          </a:stretch>
        </p:blipFill>
        <p:spPr>
          <a:xfrm>
            <a:off x="7466540" y="4678796"/>
            <a:ext cx="1533000"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57939"/>
            <a:ext cx="7116029"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beneficios tiene portear?</a:t>
            </a: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4F68BDD1-A7D5-4DEF-B201-2E726BB15804}"/>
              </a:ext>
            </a:extLst>
          </p:cNvPr>
          <p:cNvSpPr>
            <a:spLocks noGrp="1"/>
          </p:cNvSpPr>
          <p:nvPr>
            <p:ph idx="1"/>
          </p:nvPr>
        </p:nvSpPr>
        <p:spPr>
          <a:xfrm>
            <a:off x="665162" y="1124050"/>
            <a:ext cx="8197484" cy="4770537"/>
          </a:xfrm>
        </p:spPr>
        <p:txBody>
          <a:bodyPr/>
          <a:lstStyle/>
          <a:p>
            <a:pPr marL="0" indent="0">
              <a:lnSpc>
                <a:spcPct val="100000"/>
              </a:lnSpc>
              <a:spcBef>
                <a:spcPts val="0"/>
              </a:spcBef>
              <a:buNone/>
            </a:pPr>
            <a:r>
              <a:rPr lang="es-ES" sz="2800" dirty="0"/>
              <a:t>Llevar al bebe-niño con nosotros nos ofrece: </a:t>
            </a:r>
          </a:p>
          <a:p>
            <a:pPr>
              <a:lnSpc>
                <a:spcPct val="100000"/>
              </a:lnSpc>
              <a:spcBef>
                <a:spcPts val="600"/>
              </a:spcBef>
            </a:pPr>
            <a:r>
              <a:rPr lang="es-ES" sz="2800" dirty="0"/>
              <a:t>Posición ergonómica para los dos.</a:t>
            </a:r>
          </a:p>
          <a:p>
            <a:pPr>
              <a:lnSpc>
                <a:spcPct val="100000"/>
              </a:lnSpc>
              <a:spcBef>
                <a:spcPts val="600"/>
              </a:spcBef>
            </a:pPr>
            <a:r>
              <a:rPr lang="es-ES" sz="2800" dirty="0"/>
              <a:t>Atención inmediata a sus necesidades.</a:t>
            </a:r>
          </a:p>
          <a:p>
            <a:pPr>
              <a:lnSpc>
                <a:spcPct val="100000"/>
              </a:lnSpc>
              <a:spcBef>
                <a:spcPts val="600"/>
              </a:spcBef>
            </a:pPr>
            <a:r>
              <a:rPr lang="es-ES" sz="2800" dirty="0"/>
              <a:t>Comunicación constante.</a:t>
            </a:r>
          </a:p>
          <a:p>
            <a:pPr>
              <a:lnSpc>
                <a:spcPct val="100000"/>
              </a:lnSpc>
              <a:spcBef>
                <a:spcPts val="600"/>
              </a:spcBef>
            </a:pPr>
            <a:r>
              <a:rPr lang="es-ES" sz="2800" dirty="0"/>
              <a:t>Integración en la rutina diaria de los adultos que le rodean.</a:t>
            </a:r>
          </a:p>
          <a:p>
            <a:pPr>
              <a:lnSpc>
                <a:spcPct val="100000"/>
              </a:lnSpc>
              <a:spcBef>
                <a:spcPts val="600"/>
              </a:spcBef>
            </a:pPr>
            <a:r>
              <a:rPr lang="es-ES" sz="2800" dirty="0"/>
              <a:t>Contacto corporal estrecho, muy necesario para su desarrollo.</a:t>
            </a:r>
          </a:p>
          <a:p>
            <a:pPr marL="0" indent="0">
              <a:lnSpc>
                <a:spcPct val="100000"/>
              </a:lnSpc>
              <a:spcBef>
                <a:spcPts val="600"/>
              </a:spcBef>
              <a:buNone/>
            </a:pPr>
            <a:r>
              <a:rPr lang="es-ES" sz="2800" dirty="0"/>
              <a:t>El vínculo entre los padres y su hijo se ve             reforzado de forma muy especial.</a:t>
            </a:r>
          </a:p>
        </p:txBody>
      </p:sp>
      <p:pic>
        <p:nvPicPr>
          <p:cNvPr id="10" name="Imagen 9">
            <a:extLst>
              <a:ext uri="{FF2B5EF4-FFF2-40B4-BE49-F238E27FC236}">
                <a16:creationId xmlns:a16="http://schemas.microsoft.com/office/drawing/2014/main" id="{F80B25C7-ACB5-455D-9BCC-8B5B02EEAE17}"/>
              </a:ext>
            </a:extLst>
          </p:cNvPr>
          <p:cNvPicPr>
            <a:picLocks noChangeAspect="1"/>
          </p:cNvPicPr>
          <p:nvPr/>
        </p:nvPicPr>
        <p:blipFill>
          <a:blip r:embed="rId4"/>
          <a:stretch>
            <a:fillRect/>
          </a:stretch>
        </p:blipFill>
        <p:spPr>
          <a:xfrm>
            <a:off x="7466540" y="4678796"/>
            <a:ext cx="1533000"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1"/>
            <a:ext cx="7116029"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beneficios tiene portear?</a:t>
            </a: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4F68BDD1-A7D5-4DEF-B201-2E726BB15804}"/>
              </a:ext>
            </a:extLst>
          </p:cNvPr>
          <p:cNvSpPr>
            <a:spLocks noGrp="1"/>
          </p:cNvSpPr>
          <p:nvPr>
            <p:ph idx="1"/>
          </p:nvPr>
        </p:nvSpPr>
        <p:spPr>
          <a:xfrm>
            <a:off x="665162" y="1235627"/>
            <a:ext cx="8197484" cy="3908762"/>
          </a:xfrm>
        </p:spPr>
        <p:txBody>
          <a:bodyPr/>
          <a:lstStyle/>
          <a:p>
            <a:pPr marL="0" indent="0">
              <a:lnSpc>
                <a:spcPct val="100000"/>
              </a:lnSpc>
              <a:spcBef>
                <a:spcPts val="600"/>
              </a:spcBef>
              <a:buNone/>
            </a:pPr>
            <a:r>
              <a:rPr lang="es-ES_tradnl" dirty="0"/>
              <a:t>Además, nos favorecemos de otras ventajas</a:t>
            </a:r>
            <a:r>
              <a:rPr lang="es-ES" dirty="0"/>
              <a:t>: </a:t>
            </a:r>
          </a:p>
          <a:p>
            <a:pPr>
              <a:lnSpc>
                <a:spcPct val="100000"/>
              </a:lnSpc>
              <a:spcBef>
                <a:spcPts val="600"/>
              </a:spcBef>
            </a:pPr>
            <a:r>
              <a:rPr lang="es-ES" dirty="0"/>
              <a:t>Es de gran ayuda para la lactancia materna.</a:t>
            </a:r>
          </a:p>
          <a:p>
            <a:pPr>
              <a:lnSpc>
                <a:spcPct val="100000"/>
              </a:lnSpc>
              <a:spcBef>
                <a:spcPts val="600"/>
              </a:spcBef>
            </a:pPr>
            <a:r>
              <a:rPr lang="es-ES" dirty="0"/>
              <a:t>Duermen mejor.</a:t>
            </a:r>
          </a:p>
          <a:p>
            <a:pPr>
              <a:lnSpc>
                <a:spcPct val="100000"/>
              </a:lnSpc>
              <a:spcBef>
                <a:spcPts val="600"/>
              </a:spcBef>
            </a:pPr>
            <a:r>
              <a:rPr lang="es-ES" dirty="0"/>
              <a:t>Disminuye el aplastamiento de cráneo (plagiocefalia).</a:t>
            </a:r>
          </a:p>
          <a:p>
            <a:pPr>
              <a:lnSpc>
                <a:spcPct val="100000"/>
              </a:lnSpc>
              <a:spcBef>
                <a:spcPts val="600"/>
              </a:spcBef>
            </a:pPr>
            <a:r>
              <a:rPr lang="es-ES" dirty="0"/>
              <a:t>Menos cólicos, gases y reflujo para tu bebé.</a:t>
            </a:r>
          </a:p>
          <a:p>
            <a:pPr marL="0" indent="0">
              <a:lnSpc>
                <a:spcPct val="100000"/>
              </a:lnSpc>
              <a:spcBef>
                <a:spcPts val="600"/>
              </a:spcBef>
              <a:buNone/>
            </a:pPr>
            <a:r>
              <a:rPr lang="es-ES" dirty="0"/>
              <a:t>El bebé se siente seguro y protegido.</a:t>
            </a:r>
          </a:p>
        </p:txBody>
      </p:sp>
      <p:pic>
        <p:nvPicPr>
          <p:cNvPr id="10" name="Imagen 9">
            <a:extLst>
              <a:ext uri="{FF2B5EF4-FFF2-40B4-BE49-F238E27FC236}">
                <a16:creationId xmlns:a16="http://schemas.microsoft.com/office/drawing/2014/main" id="{6A810725-4926-4299-8AA0-442074E8E4C3}"/>
              </a:ext>
            </a:extLst>
          </p:cNvPr>
          <p:cNvPicPr>
            <a:picLocks noChangeAspect="1"/>
          </p:cNvPicPr>
          <p:nvPr/>
        </p:nvPicPr>
        <p:blipFill>
          <a:blip r:embed="rId4"/>
          <a:stretch>
            <a:fillRect/>
          </a:stretch>
        </p:blipFill>
        <p:spPr>
          <a:xfrm>
            <a:off x="7466540" y="4678796"/>
            <a:ext cx="1533000" cy="1260000"/>
          </a:xfrm>
          <a:prstGeom prst="rect">
            <a:avLst/>
          </a:prstGeom>
        </p:spPr>
      </p:pic>
    </p:spTree>
    <p:extLst>
      <p:ext uri="{BB962C8B-B14F-4D97-AF65-F5344CB8AC3E}">
        <p14:creationId xmlns:p14="http://schemas.microsoft.com/office/powerpoint/2010/main" val="29118129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1"/>
            <a:ext cx="7116029"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beneficios tiene portear?</a:t>
            </a: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4F68BDD1-A7D5-4DEF-B201-2E726BB15804}"/>
              </a:ext>
            </a:extLst>
          </p:cNvPr>
          <p:cNvSpPr>
            <a:spLocks noGrp="1"/>
          </p:cNvSpPr>
          <p:nvPr>
            <p:ph idx="1"/>
          </p:nvPr>
        </p:nvSpPr>
        <p:spPr>
          <a:xfrm>
            <a:off x="665162" y="1235627"/>
            <a:ext cx="8197484" cy="3908762"/>
          </a:xfrm>
        </p:spPr>
        <p:txBody>
          <a:bodyPr/>
          <a:lstStyle/>
          <a:p>
            <a:pPr marL="0" indent="0">
              <a:lnSpc>
                <a:spcPct val="100000"/>
              </a:lnSpc>
              <a:spcBef>
                <a:spcPts val="600"/>
              </a:spcBef>
              <a:buNone/>
            </a:pPr>
            <a:r>
              <a:rPr lang="es-ES_tradnl" dirty="0"/>
              <a:t>Y también</a:t>
            </a:r>
            <a:r>
              <a:rPr lang="es-ES" dirty="0"/>
              <a:t>: </a:t>
            </a:r>
          </a:p>
          <a:p>
            <a:pPr>
              <a:lnSpc>
                <a:spcPct val="100000"/>
              </a:lnSpc>
              <a:spcBef>
                <a:spcPts val="600"/>
              </a:spcBef>
            </a:pPr>
            <a:r>
              <a:rPr lang="es-ES" dirty="0"/>
              <a:t>Menor riesgo de muerte súbita.</a:t>
            </a:r>
          </a:p>
          <a:p>
            <a:pPr>
              <a:lnSpc>
                <a:spcPct val="100000"/>
              </a:lnSpc>
              <a:spcBef>
                <a:spcPts val="600"/>
              </a:spcBef>
            </a:pPr>
            <a:r>
              <a:rPr lang="es-ES" dirty="0"/>
              <a:t>El sistema inmunológico se ve reforzado.</a:t>
            </a:r>
          </a:p>
          <a:p>
            <a:pPr>
              <a:lnSpc>
                <a:spcPct val="100000"/>
              </a:lnSpc>
              <a:spcBef>
                <a:spcPts val="600"/>
              </a:spcBef>
            </a:pPr>
            <a:r>
              <a:rPr lang="es-ES" dirty="0"/>
              <a:t>Ganan peso y crecen de forma mas adecuada.</a:t>
            </a:r>
          </a:p>
          <a:p>
            <a:pPr>
              <a:lnSpc>
                <a:spcPct val="100000"/>
              </a:lnSpc>
              <a:spcBef>
                <a:spcPts val="600"/>
              </a:spcBef>
            </a:pPr>
            <a:r>
              <a:rPr lang="es-ES" dirty="0"/>
              <a:t>Su sistema nervioso se desarrolla mejor.</a:t>
            </a:r>
          </a:p>
          <a:p>
            <a:pPr marL="0" indent="0">
              <a:lnSpc>
                <a:spcPct val="100000"/>
              </a:lnSpc>
              <a:spcBef>
                <a:spcPts val="600"/>
              </a:spcBef>
              <a:buNone/>
            </a:pPr>
            <a:r>
              <a:rPr lang="es-ES" dirty="0"/>
              <a:t>Imita el ambiente intrauterino, lo que facilita al bebe adaptarse después de nacer.</a:t>
            </a:r>
          </a:p>
        </p:txBody>
      </p:sp>
      <p:pic>
        <p:nvPicPr>
          <p:cNvPr id="10" name="Imagen 9">
            <a:extLst>
              <a:ext uri="{FF2B5EF4-FFF2-40B4-BE49-F238E27FC236}">
                <a16:creationId xmlns:a16="http://schemas.microsoft.com/office/drawing/2014/main" id="{C099D4CD-8F8B-47E0-8945-E94BED5DE746}"/>
              </a:ext>
            </a:extLst>
          </p:cNvPr>
          <p:cNvPicPr>
            <a:picLocks noChangeAspect="1"/>
          </p:cNvPicPr>
          <p:nvPr/>
        </p:nvPicPr>
        <p:blipFill>
          <a:blip r:embed="rId4"/>
          <a:stretch>
            <a:fillRect/>
          </a:stretch>
        </p:blipFill>
        <p:spPr>
          <a:xfrm>
            <a:off x="7466540" y="4678796"/>
            <a:ext cx="1533000" cy="1260000"/>
          </a:xfrm>
          <a:prstGeom prst="rect">
            <a:avLst/>
          </a:prstGeom>
        </p:spPr>
      </p:pic>
    </p:spTree>
    <p:extLst>
      <p:ext uri="{BB962C8B-B14F-4D97-AF65-F5344CB8AC3E}">
        <p14:creationId xmlns:p14="http://schemas.microsoft.com/office/powerpoint/2010/main" val="28973760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1"/>
            <a:ext cx="7116029"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beneficios tiene portear?</a:t>
            </a: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4F68BDD1-A7D5-4DEF-B201-2E726BB15804}"/>
              </a:ext>
            </a:extLst>
          </p:cNvPr>
          <p:cNvSpPr>
            <a:spLocks noGrp="1"/>
          </p:cNvSpPr>
          <p:nvPr>
            <p:ph idx="1"/>
          </p:nvPr>
        </p:nvSpPr>
        <p:spPr>
          <a:xfrm>
            <a:off x="665162" y="1235627"/>
            <a:ext cx="8197484" cy="4693593"/>
          </a:xfrm>
        </p:spPr>
        <p:txBody>
          <a:bodyPr/>
          <a:lstStyle/>
          <a:p>
            <a:pPr marL="0" indent="0">
              <a:lnSpc>
                <a:spcPct val="100000"/>
              </a:lnSpc>
              <a:spcBef>
                <a:spcPts val="600"/>
              </a:spcBef>
              <a:buNone/>
            </a:pPr>
            <a:r>
              <a:rPr lang="es-ES_tradnl" sz="2800" dirty="0"/>
              <a:t>Por último</a:t>
            </a:r>
            <a:r>
              <a:rPr lang="es-ES" sz="2800" dirty="0"/>
              <a:t>: </a:t>
            </a:r>
          </a:p>
          <a:p>
            <a:pPr>
              <a:lnSpc>
                <a:spcPct val="100000"/>
              </a:lnSpc>
              <a:spcBef>
                <a:spcPts val="600"/>
              </a:spcBef>
            </a:pPr>
            <a:r>
              <a:rPr lang="es-ES" sz="2800" dirty="0"/>
              <a:t>Se crea un patrón de apego con los padres muy saludable.</a:t>
            </a:r>
          </a:p>
          <a:p>
            <a:pPr>
              <a:lnSpc>
                <a:spcPct val="100000"/>
              </a:lnSpc>
              <a:spcBef>
                <a:spcPts val="600"/>
              </a:spcBef>
            </a:pPr>
            <a:r>
              <a:rPr lang="es-ES" sz="2800" dirty="0"/>
              <a:t>La madre tiene menos tristeza después del parto.</a:t>
            </a:r>
          </a:p>
          <a:p>
            <a:pPr>
              <a:lnSpc>
                <a:spcPct val="100000"/>
              </a:lnSpc>
              <a:spcBef>
                <a:spcPts val="600"/>
              </a:spcBef>
            </a:pPr>
            <a:r>
              <a:rPr lang="es-ES" sz="2800" dirty="0"/>
              <a:t>Manos libres, que le ayudan en su nueva vida.</a:t>
            </a:r>
          </a:p>
          <a:p>
            <a:pPr>
              <a:lnSpc>
                <a:spcPct val="100000"/>
              </a:lnSpc>
              <a:spcBef>
                <a:spcPts val="600"/>
              </a:spcBef>
            </a:pPr>
            <a:r>
              <a:rPr lang="es-ES" sz="2800" dirty="0"/>
              <a:t>El adulto, sobre todo si portea desde el principio y con regularidad, se fortalece su sistema muscular, lo que disminuye algunas lesiones.</a:t>
            </a:r>
          </a:p>
          <a:p>
            <a:pPr marL="0" indent="0">
              <a:lnSpc>
                <a:spcPct val="100000"/>
              </a:lnSpc>
              <a:spcBef>
                <a:spcPts val="600"/>
              </a:spcBef>
              <a:buNone/>
            </a:pPr>
            <a:r>
              <a:rPr lang="es-ES" sz="2800" dirty="0"/>
              <a:t>Imita el ambiente intrauterino, lo que facilita al         bebé adaptarse después de nacer.</a:t>
            </a:r>
          </a:p>
        </p:txBody>
      </p:sp>
      <p:pic>
        <p:nvPicPr>
          <p:cNvPr id="10" name="Imagen 9">
            <a:extLst>
              <a:ext uri="{FF2B5EF4-FFF2-40B4-BE49-F238E27FC236}">
                <a16:creationId xmlns:a16="http://schemas.microsoft.com/office/drawing/2014/main" id="{765F1DD7-375E-44B8-8B4B-0937D82487C6}"/>
              </a:ext>
            </a:extLst>
          </p:cNvPr>
          <p:cNvPicPr>
            <a:picLocks noChangeAspect="1"/>
          </p:cNvPicPr>
          <p:nvPr/>
        </p:nvPicPr>
        <p:blipFill>
          <a:blip r:embed="rId4"/>
          <a:stretch>
            <a:fillRect/>
          </a:stretch>
        </p:blipFill>
        <p:spPr>
          <a:xfrm>
            <a:off x="7466540" y="4678796"/>
            <a:ext cx="1533000" cy="1260000"/>
          </a:xfrm>
          <a:prstGeom prst="rect">
            <a:avLst/>
          </a:prstGeom>
        </p:spPr>
      </p:pic>
    </p:spTree>
    <p:extLst>
      <p:ext uri="{BB962C8B-B14F-4D97-AF65-F5344CB8AC3E}">
        <p14:creationId xmlns:p14="http://schemas.microsoft.com/office/powerpoint/2010/main" val="1307359003"/>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399</Words>
  <Application>Microsoft Office PowerPoint</Application>
  <PresentationFormat>Presentación en pantalla (4:3)</PresentationFormat>
  <Paragraphs>41</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beneficios tiene portear?</vt:lpstr>
      <vt:lpstr>¿Qué beneficios tiene portear?</vt:lpstr>
      <vt:lpstr>¿Qué beneficios tiene portear?</vt:lpstr>
      <vt:lpstr>¿Qué beneficios tiene portear?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BENEFICIOS DEL PORTEO ERGÓNOMICO</dc:title>
  <dc:creator>rbteresa@gmail.com</dc:creator>
  <cp:lastModifiedBy>Juan José Morell Bernabé</cp:lastModifiedBy>
  <cp:revision>9</cp:revision>
  <dcterms:created xsi:type="dcterms:W3CDTF">2018-05-29T18:48:27Z</dcterms:created>
  <dcterms:modified xsi:type="dcterms:W3CDTF">2018-06-28T16:46:44Z</dcterms:modified>
</cp:coreProperties>
</file>