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103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20/07/2019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7/20/2019 7:16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Viajando con niños</a:t>
            </a:r>
            <a:endParaRPr lang="es-ES" sz="4400" dirty="0">
              <a:solidFill>
                <a:srgbClr val="000000"/>
              </a:solidFill>
              <a:latin typeface="Arial" charset="0"/>
            </a:endParaRPr>
          </a:p>
        </p:txBody>
      </p:sp>
      <p:sp>
        <p:nvSpPr>
          <p:cNvPr id="2" name="CuadroTexto 11"/>
          <p:cNvSpPr txBox="1"/>
          <p:nvPr/>
        </p:nvSpPr>
        <p:spPr>
          <a:xfrm>
            <a:off x="2070100" y="3922712"/>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Mª Esther Serrano Poveda.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52600" y="4773394"/>
            <a:ext cx="1260000" cy="841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Recomendaciones: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806789" y="2114122"/>
            <a:ext cx="7817638" cy="1838004"/>
          </a:xfrm>
        </p:spPr>
        <p:txBody>
          <a:bodyPr/>
          <a:lstStyle/>
          <a:p>
            <a:pPr>
              <a:lnSpc>
                <a:spcPct val="114000"/>
              </a:lnSpc>
              <a:spcBef>
                <a:spcPts val="600"/>
              </a:spcBef>
            </a:pPr>
            <a:r>
              <a:rPr lang="es-ES" dirty="0"/>
              <a:t>Antes del viaje: Planificar</a:t>
            </a:r>
          </a:p>
          <a:p>
            <a:pPr>
              <a:lnSpc>
                <a:spcPct val="114000"/>
              </a:lnSpc>
              <a:spcBef>
                <a:spcPts val="600"/>
              </a:spcBef>
            </a:pPr>
            <a:r>
              <a:rPr lang="es-ES" dirty="0"/>
              <a:t>Durante el viaje: Seguridad</a:t>
            </a:r>
          </a:p>
          <a:p>
            <a:pPr>
              <a:lnSpc>
                <a:spcPct val="114000"/>
              </a:lnSpc>
              <a:spcBef>
                <a:spcPts val="600"/>
              </a:spcBef>
            </a:pPr>
            <a:r>
              <a:rPr lang="es-ES" dirty="0"/>
              <a:t>En el destino: Vigilancia</a:t>
            </a: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2600" y="4773394"/>
            <a:ext cx="1260000" cy="841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Antes del viaje:</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894962" y="1168400"/>
            <a:ext cx="7817638" cy="5509009"/>
          </a:xfrm>
        </p:spPr>
        <p:txBody>
          <a:bodyPr/>
          <a:lstStyle/>
          <a:p>
            <a:pPr>
              <a:lnSpc>
                <a:spcPct val="114000"/>
              </a:lnSpc>
              <a:spcBef>
                <a:spcPts val="600"/>
              </a:spcBef>
            </a:pPr>
            <a:r>
              <a:rPr lang="es-ES" sz="2400" dirty="0"/>
              <a:t>Solicitar documentación</a:t>
            </a:r>
          </a:p>
          <a:p>
            <a:pPr lvl="1">
              <a:lnSpc>
                <a:spcPct val="114000"/>
              </a:lnSpc>
              <a:spcBef>
                <a:spcPts val="600"/>
              </a:spcBef>
            </a:pPr>
            <a:r>
              <a:rPr lang="es-ES" sz="2000" dirty="0"/>
              <a:t>Pasaporte</a:t>
            </a:r>
          </a:p>
          <a:p>
            <a:pPr lvl="1">
              <a:lnSpc>
                <a:spcPct val="114000"/>
              </a:lnSpc>
              <a:spcBef>
                <a:spcPts val="600"/>
              </a:spcBef>
            </a:pPr>
            <a:r>
              <a:rPr lang="es-ES" sz="2000" dirty="0"/>
              <a:t>Tarjeta Sanitaria Europea</a:t>
            </a:r>
          </a:p>
          <a:p>
            <a:pPr lvl="1">
              <a:lnSpc>
                <a:spcPct val="114000"/>
              </a:lnSpc>
              <a:spcBef>
                <a:spcPts val="600"/>
              </a:spcBef>
            </a:pPr>
            <a:r>
              <a:rPr lang="es-ES" sz="2000" dirty="0"/>
              <a:t>Seguro de viaje</a:t>
            </a:r>
          </a:p>
          <a:p>
            <a:pPr>
              <a:lnSpc>
                <a:spcPct val="114000"/>
              </a:lnSpc>
              <a:spcBef>
                <a:spcPts val="600"/>
              </a:spcBef>
            </a:pPr>
            <a:r>
              <a:rPr lang="es-ES" sz="2400" dirty="0"/>
              <a:t>Revisar vacunas recomendadas</a:t>
            </a:r>
          </a:p>
          <a:p>
            <a:pPr>
              <a:lnSpc>
                <a:spcPct val="114000"/>
              </a:lnSpc>
              <a:spcBef>
                <a:spcPts val="600"/>
              </a:spcBef>
            </a:pPr>
            <a:r>
              <a:rPr lang="es-ES" sz="2400" dirty="0"/>
              <a:t>Revisión vehículo y sistemas de seguridad</a:t>
            </a:r>
          </a:p>
          <a:p>
            <a:pPr>
              <a:lnSpc>
                <a:spcPct val="114000"/>
              </a:lnSpc>
              <a:spcBef>
                <a:spcPts val="600"/>
              </a:spcBef>
            </a:pPr>
            <a:r>
              <a:rPr lang="es-ES" sz="2400" dirty="0"/>
              <a:t>Botiquín de viaje</a:t>
            </a:r>
          </a:p>
          <a:p>
            <a:pPr>
              <a:lnSpc>
                <a:spcPct val="114000"/>
              </a:lnSpc>
              <a:spcBef>
                <a:spcPts val="600"/>
              </a:spcBef>
            </a:pPr>
            <a:r>
              <a:rPr lang="es-ES" sz="2400" dirty="0"/>
              <a:t>Informes médicos</a:t>
            </a:r>
          </a:p>
          <a:p>
            <a:pPr>
              <a:lnSpc>
                <a:spcPct val="114000"/>
              </a:lnSpc>
              <a:spcBef>
                <a:spcPts val="600"/>
              </a:spcBef>
            </a:pPr>
            <a:r>
              <a:rPr lang="es-ES" sz="2400" dirty="0"/>
              <a:t>Planificar ruta y horarios</a:t>
            </a:r>
          </a:p>
          <a:p>
            <a:pPr marL="0" indent="0">
              <a:lnSpc>
                <a:spcPct val="114000"/>
              </a:lnSpc>
              <a:spcBef>
                <a:spcPts val="600"/>
              </a:spcBef>
              <a:buNone/>
            </a:pPr>
            <a:endParaRPr lang="es-ES" sz="2400" dirty="0"/>
          </a:p>
          <a:p>
            <a:pPr>
              <a:lnSpc>
                <a:spcPct val="114000"/>
              </a:lnSpc>
              <a:spcBef>
                <a:spcPts val="600"/>
              </a:spcBef>
            </a:pPr>
            <a:endParaRPr lang="es-E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2600" y="4773394"/>
            <a:ext cx="1260000" cy="841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Durante el viaje:</a:t>
            </a:r>
          </a:p>
        </p:txBody>
      </p:sp>
      <p:sp>
        <p:nvSpPr>
          <p:cNvPr id="3" name="2 Marcador de contenido"/>
          <p:cNvSpPr>
            <a:spLocks noGrp="1"/>
          </p:cNvSpPr>
          <p:nvPr>
            <p:ph idx="1"/>
          </p:nvPr>
        </p:nvSpPr>
        <p:spPr>
          <a:xfrm>
            <a:off x="617538" y="1436322"/>
            <a:ext cx="8382000" cy="3151632"/>
          </a:xfrm>
        </p:spPr>
        <p:txBody>
          <a:bodyPr/>
          <a:lstStyle/>
          <a:p>
            <a:r>
              <a:rPr lang="es-ES" dirty="0"/>
              <a:t>SRI (Sistemas de retención infantil)</a:t>
            </a:r>
          </a:p>
          <a:p>
            <a:r>
              <a:rPr lang="es-ES" dirty="0"/>
              <a:t>Cumplir normas de seguridad vial</a:t>
            </a:r>
          </a:p>
          <a:p>
            <a:r>
              <a:rPr lang="es-ES" dirty="0"/>
              <a:t>Consejos prevención mareos</a:t>
            </a:r>
          </a:p>
          <a:p>
            <a:r>
              <a:rPr lang="es-ES" dirty="0"/>
              <a:t>Planificar entretenimiento de los niños</a:t>
            </a:r>
          </a:p>
          <a:p>
            <a:r>
              <a:rPr lang="es-ES" dirty="0"/>
              <a:t>Descanso periódico</a:t>
            </a:r>
          </a:p>
          <a:p>
            <a:r>
              <a:rPr lang="es-ES" dirty="0"/>
              <a:t>Llevar lo necesario dentro del vehículo</a:t>
            </a:r>
          </a:p>
        </p:txBody>
      </p:sp>
      <p:pic>
        <p:nvPicPr>
          <p:cNvPr id="4" name="Imagen 4"/>
          <p:cNvPicPr>
            <a:picLocks noChangeAspect="1"/>
          </p:cNvPicPr>
          <p:nvPr/>
        </p:nvPicPr>
        <p:blipFill>
          <a:blip r:embed="rId2"/>
          <a:srcRect/>
          <a:stretch>
            <a:fillRect/>
          </a:stretch>
        </p:blipFill>
        <p:spPr bwMode="auto">
          <a:xfrm>
            <a:off x="7559675" y="234950"/>
            <a:ext cx="1439863" cy="882650"/>
          </a:xfrm>
          <a:prstGeom prst="rect">
            <a:avLst/>
          </a:prstGeom>
          <a:noFill/>
          <a:ln w="9525">
            <a:noFill/>
            <a:miter lim="800000"/>
            <a:headEnd/>
            <a:tailEnd/>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600" y="4773394"/>
            <a:ext cx="1260000" cy="841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359027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En destino:</a:t>
            </a:r>
          </a:p>
        </p:txBody>
      </p:sp>
      <p:sp>
        <p:nvSpPr>
          <p:cNvPr id="3" name="2 Marcador de contenido"/>
          <p:cNvSpPr>
            <a:spLocks noGrp="1"/>
          </p:cNvSpPr>
          <p:nvPr>
            <p:ph idx="1"/>
          </p:nvPr>
        </p:nvSpPr>
        <p:spPr>
          <a:xfrm>
            <a:off x="617538" y="1412875"/>
            <a:ext cx="8382000" cy="3693319"/>
          </a:xfrm>
        </p:spPr>
        <p:txBody>
          <a:bodyPr/>
          <a:lstStyle/>
          <a:p>
            <a:r>
              <a:rPr lang="es-ES" dirty="0" err="1"/>
              <a:t>Fotoprotección</a:t>
            </a:r>
            <a:endParaRPr lang="es-ES" dirty="0"/>
          </a:p>
          <a:p>
            <a:r>
              <a:rPr lang="es-ES" dirty="0"/>
              <a:t>Ingesta agua abundante</a:t>
            </a:r>
          </a:p>
          <a:p>
            <a:r>
              <a:rPr lang="es-ES" dirty="0"/>
              <a:t>Higiene con alimentos/ Lavado de manos</a:t>
            </a:r>
          </a:p>
          <a:p>
            <a:r>
              <a:rPr lang="es-ES" dirty="0"/>
              <a:t>Medidas de seguridad en el agua</a:t>
            </a:r>
          </a:p>
          <a:p>
            <a:r>
              <a:rPr lang="es-ES" dirty="0"/>
              <a:t>Vigilancia estricta</a:t>
            </a:r>
          </a:p>
          <a:p>
            <a:r>
              <a:rPr lang="es-ES" dirty="0"/>
              <a:t>Prevención de picaduras</a:t>
            </a:r>
          </a:p>
          <a:p>
            <a:endParaRPr lang="es-ES" dirty="0"/>
          </a:p>
        </p:txBody>
      </p:sp>
      <p:pic>
        <p:nvPicPr>
          <p:cNvPr id="4" name="Imagen 4"/>
          <p:cNvPicPr>
            <a:picLocks noChangeAspect="1"/>
          </p:cNvPicPr>
          <p:nvPr/>
        </p:nvPicPr>
        <p:blipFill>
          <a:blip r:embed="rId2"/>
          <a:srcRect/>
          <a:stretch>
            <a:fillRect/>
          </a:stretch>
        </p:blipFill>
        <p:spPr bwMode="auto">
          <a:xfrm>
            <a:off x="7559675" y="234950"/>
            <a:ext cx="1439863" cy="882650"/>
          </a:xfrm>
          <a:prstGeom prst="rect">
            <a:avLst/>
          </a:prstGeom>
          <a:noFill/>
          <a:ln w="9525">
            <a:noFill/>
            <a:miter lim="800000"/>
            <a:headEnd/>
            <a:tailEnd/>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600" y="4773394"/>
            <a:ext cx="1260000" cy="841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6980647"/>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7592</TotalTime>
  <Words>214</Words>
  <Application>Microsoft Office PowerPoint</Application>
  <PresentationFormat>Presentación en pantalla (4:3)</PresentationFormat>
  <Paragraphs>37</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Recomendaciones:</vt:lpstr>
      <vt:lpstr>Antes del viaje:</vt:lpstr>
      <vt:lpstr>Durante el viaje:</vt:lpstr>
      <vt:lpstr>En destino: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14</cp:revision>
  <dcterms:created xsi:type="dcterms:W3CDTF">2016-05-03T15:33:32Z</dcterms:created>
  <dcterms:modified xsi:type="dcterms:W3CDTF">2019-07-20T17:16:43Z</dcterms:modified>
</cp:coreProperties>
</file>