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3" r:id="rId2"/>
    <p:sldId id="264" r:id="rId3"/>
    <p:sldId id="265" r:id="rId4"/>
    <p:sldId id="266"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14/11/2017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11/14/2017 7:00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1824422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426128" y="1644650"/>
            <a:ext cx="7757435" cy="1323439"/>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000" b="1" dirty="0">
                <a:solidFill>
                  <a:srgbClr val="000000"/>
                </a:solidFill>
                <a:latin typeface="Arial" charset="0"/>
              </a:rPr>
              <a:t>¿Cómo ayudar a un niño que presenta un ataque epiléptico?</a:t>
            </a: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Matilde Zornoza Moreno.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2A9F6E49-C9F2-400D-8606-985FA700190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1960" y="4655406"/>
            <a:ext cx="1337578" cy="1260000"/>
          </a:xfrm>
          <a:prstGeom prst="rect">
            <a:avLst/>
          </a:prstGeom>
        </p:spPr>
      </p:pic>
    </p:spTree>
    <p:extLst>
      <p:ext uri="{BB962C8B-B14F-4D97-AF65-F5344CB8AC3E}">
        <p14:creationId xmlns:p14="http://schemas.microsoft.com/office/powerpoint/2010/main" val="222766206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Primeros auxilios (I)</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A6BA8586-F7CE-40C8-88FB-58D6B3406DBC}"/>
              </a:ext>
            </a:extLst>
          </p:cNvPr>
          <p:cNvSpPr>
            <a:spLocks noGrp="1"/>
          </p:cNvSpPr>
          <p:nvPr>
            <p:ph idx="1"/>
          </p:nvPr>
        </p:nvSpPr>
        <p:spPr>
          <a:xfrm>
            <a:off x="665163" y="1416769"/>
            <a:ext cx="8382000" cy="2647520"/>
          </a:xfrm>
        </p:spPr>
        <p:txBody>
          <a:bodyPr/>
          <a:lstStyle/>
          <a:p>
            <a:pPr>
              <a:lnSpc>
                <a:spcPct val="125000"/>
              </a:lnSpc>
              <a:spcBef>
                <a:spcPts val="600"/>
              </a:spcBef>
            </a:pPr>
            <a:r>
              <a:rPr lang="es-ES" dirty="0"/>
              <a:t>Primero: Posición de seguridad. </a:t>
            </a:r>
          </a:p>
          <a:p>
            <a:pPr>
              <a:lnSpc>
                <a:spcPct val="125000"/>
              </a:lnSpc>
              <a:spcBef>
                <a:spcPts val="600"/>
              </a:spcBef>
            </a:pPr>
            <a:r>
              <a:rPr lang="es-ES" dirty="0"/>
              <a:t>No mover al niño salvo peligro. </a:t>
            </a:r>
          </a:p>
          <a:p>
            <a:pPr>
              <a:lnSpc>
                <a:spcPct val="125000"/>
              </a:lnSpc>
              <a:spcBef>
                <a:spcPts val="600"/>
              </a:spcBef>
            </a:pPr>
            <a:r>
              <a:rPr lang="es-ES" dirty="0"/>
              <a:t>Aflojar la ropa. No intentar parar las sacudidas. </a:t>
            </a:r>
          </a:p>
          <a:p>
            <a:pPr>
              <a:lnSpc>
                <a:spcPct val="125000"/>
              </a:lnSpc>
              <a:spcBef>
                <a:spcPts val="600"/>
              </a:spcBef>
            </a:pPr>
            <a:r>
              <a:rPr lang="es-ES" dirty="0"/>
              <a:t>No meter nada en la boca ni intentar abrirla.</a:t>
            </a:r>
          </a:p>
        </p:txBody>
      </p:sp>
      <p:pic>
        <p:nvPicPr>
          <p:cNvPr id="15" name="Imagen 14">
            <a:extLst>
              <a:ext uri="{FF2B5EF4-FFF2-40B4-BE49-F238E27FC236}">
                <a16:creationId xmlns:a16="http://schemas.microsoft.com/office/drawing/2014/main" id="{AC9D38DC-4135-4FF7-8371-153EEA306D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1960" y="4655406"/>
            <a:ext cx="1337578" cy="1260000"/>
          </a:xfrm>
          <a:prstGeom prst="rect">
            <a:avLst/>
          </a:prstGeom>
        </p:spPr>
      </p:pic>
    </p:spTree>
    <p:extLst>
      <p:ext uri="{BB962C8B-B14F-4D97-AF65-F5344CB8AC3E}">
        <p14:creationId xmlns:p14="http://schemas.microsoft.com/office/powerpoint/2010/main" val="84284694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679194"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Primeros auxilios (II)</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A6BA8586-F7CE-40C8-88FB-58D6B3406DBC}"/>
              </a:ext>
            </a:extLst>
          </p:cNvPr>
          <p:cNvSpPr>
            <a:spLocks noGrp="1"/>
          </p:cNvSpPr>
          <p:nvPr>
            <p:ph idx="1"/>
          </p:nvPr>
        </p:nvSpPr>
        <p:spPr>
          <a:xfrm>
            <a:off x="665163" y="1416769"/>
            <a:ext cx="8221385" cy="4539704"/>
          </a:xfrm>
        </p:spPr>
        <p:txBody>
          <a:bodyPr/>
          <a:lstStyle/>
          <a:p>
            <a:pPr>
              <a:lnSpc>
                <a:spcPct val="100000"/>
              </a:lnSpc>
              <a:spcBef>
                <a:spcPts val="600"/>
              </a:spcBef>
            </a:pPr>
            <a:r>
              <a:rPr lang="es-ES" sz="3000" dirty="0"/>
              <a:t>La crisis puede durar desde segundos a minutos. </a:t>
            </a:r>
          </a:p>
          <a:p>
            <a:pPr>
              <a:lnSpc>
                <a:spcPct val="100000"/>
              </a:lnSpc>
              <a:spcBef>
                <a:spcPts val="600"/>
              </a:spcBef>
            </a:pPr>
            <a:r>
              <a:rPr lang="es-ES" sz="3000" dirty="0"/>
              <a:t>Tras la convulsión el niño puede estar adormilado o desorientado. </a:t>
            </a:r>
          </a:p>
          <a:p>
            <a:pPr>
              <a:lnSpc>
                <a:spcPct val="100000"/>
              </a:lnSpc>
              <a:spcBef>
                <a:spcPts val="600"/>
              </a:spcBef>
            </a:pPr>
            <a:r>
              <a:rPr lang="es-ES" sz="3000" dirty="0"/>
              <a:t>Dejar acostado hasta la recuperación completa.</a:t>
            </a:r>
          </a:p>
          <a:p>
            <a:pPr>
              <a:lnSpc>
                <a:spcPct val="100000"/>
              </a:lnSpc>
              <a:spcBef>
                <a:spcPts val="600"/>
              </a:spcBef>
            </a:pPr>
            <a:r>
              <a:rPr lang="es-ES" sz="3000" dirty="0"/>
              <a:t>Niño siempre vigilado hasta que vuelva a su estado normal.</a:t>
            </a:r>
          </a:p>
          <a:p>
            <a:pPr>
              <a:lnSpc>
                <a:spcPct val="100000"/>
              </a:lnSpc>
              <a:spcBef>
                <a:spcPts val="600"/>
              </a:spcBef>
            </a:pPr>
            <a:r>
              <a:rPr lang="es-ES" sz="3000" dirty="0"/>
              <a:t>Si la convulsión no cede: Poner medicación indicada. Casi siempre </a:t>
            </a:r>
            <a:r>
              <a:rPr lang="es-ES" sz="3000" i="1" dirty="0"/>
              <a:t>diazepam</a:t>
            </a:r>
            <a:r>
              <a:rPr lang="es-ES" sz="3000" dirty="0"/>
              <a:t> rectal.</a:t>
            </a:r>
          </a:p>
          <a:p>
            <a:pPr>
              <a:lnSpc>
                <a:spcPct val="100000"/>
              </a:lnSpc>
              <a:spcBef>
                <a:spcPts val="600"/>
              </a:spcBef>
            </a:pPr>
            <a:r>
              <a:rPr lang="es-ES" sz="3000" dirty="0"/>
              <a:t>No dar nada por boca.</a:t>
            </a:r>
          </a:p>
        </p:txBody>
      </p:sp>
      <p:pic>
        <p:nvPicPr>
          <p:cNvPr id="15" name="Imagen 14">
            <a:extLst>
              <a:ext uri="{FF2B5EF4-FFF2-40B4-BE49-F238E27FC236}">
                <a16:creationId xmlns:a16="http://schemas.microsoft.com/office/drawing/2014/main" id="{AC9D38DC-4135-4FF7-8371-153EEA306D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1960" y="4655406"/>
            <a:ext cx="1337578" cy="1260000"/>
          </a:xfrm>
          <a:prstGeom prst="rect">
            <a:avLst/>
          </a:prstGeom>
        </p:spPr>
      </p:pic>
    </p:spTree>
    <p:extLst>
      <p:ext uri="{BB962C8B-B14F-4D97-AF65-F5344CB8AC3E}">
        <p14:creationId xmlns:p14="http://schemas.microsoft.com/office/powerpoint/2010/main" val="397185019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679194"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¿Urgencias cuándo?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A6BA8586-F7CE-40C8-88FB-58D6B3406DBC}"/>
              </a:ext>
            </a:extLst>
          </p:cNvPr>
          <p:cNvSpPr>
            <a:spLocks noGrp="1"/>
          </p:cNvSpPr>
          <p:nvPr>
            <p:ph idx="1"/>
          </p:nvPr>
        </p:nvSpPr>
        <p:spPr>
          <a:xfrm>
            <a:off x="665163" y="1327680"/>
            <a:ext cx="8221385" cy="4770537"/>
          </a:xfrm>
        </p:spPr>
        <p:txBody>
          <a:bodyPr/>
          <a:lstStyle/>
          <a:p>
            <a:pPr>
              <a:lnSpc>
                <a:spcPct val="100000"/>
              </a:lnSpc>
              <a:spcBef>
                <a:spcPts val="600"/>
              </a:spcBef>
            </a:pPr>
            <a:r>
              <a:rPr lang="es-ES" sz="3000" dirty="0"/>
              <a:t>Primera vez que le pasa.</a:t>
            </a:r>
          </a:p>
          <a:p>
            <a:pPr>
              <a:lnSpc>
                <a:spcPct val="100000"/>
              </a:lnSpc>
              <a:spcBef>
                <a:spcPts val="600"/>
              </a:spcBef>
            </a:pPr>
            <a:r>
              <a:rPr lang="es-ES" sz="3000" dirty="0"/>
              <a:t>Crisis dura más de 5 minutos.</a:t>
            </a:r>
          </a:p>
          <a:p>
            <a:pPr>
              <a:lnSpc>
                <a:spcPct val="100000"/>
              </a:lnSpc>
              <a:spcBef>
                <a:spcPts val="600"/>
              </a:spcBef>
            </a:pPr>
            <a:r>
              <a:rPr lang="es-ES" sz="3000" dirty="0"/>
              <a:t>Si se administra medicación.</a:t>
            </a:r>
          </a:p>
          <a:p>
            <a:pPr>
              <a:lnSpc>
                <a:spcPct val="100000"/>
              </a:lnSpc>
              <a:spcBef>
                <a:spcPts val="600"/>
              </a:spcBef>
            </a:pPr>
            <a:r>
              <a:rPr lang="es-ES" sz="3000" dirty="0"/>
              <a:t>Si la crisis no cede con la medicación.</a:t>
            </a:r>
          </a:p>
          <a:p>
            <a:pPr>
              <a:lnSpc>
                <a:spcPct val="100000"/>
              </a:lnSpc>
              <a:spcBef>
                <a:spcPts val="600"/>
              </a:spcBef>
            </a:pPr>
            <a:r>
              <a:rPr lang="es-ES" sz="3000" dirty="0"/>
              <a:t>2 crisis seguidas. </a:t>
            </a:r>
          </a:p>
          <a:p>
            <a:pPr>
              <a:lnSpc>
                <a:spcPct val="100000"/>
              </a:lnSpc>
              <a:spcBef>
                <a:spcPts val="600"/>
              </a:spcBef>
            </a:pPr>
            <a:r>
              <a:rPr lang="es-ES" sz="3000" dirty="0"/>
              <a:t>Ha sido en el agua.</a:t>
            </a:r>
          </a:p>
          <a:p>
            <a:pPr>
              <a:lnSpc>
                <a:spcPct val="100000"/>
              </a:lnSpc>
              <a:spcBef>
                <a:spcPts val="600"/>
              </a:spcBef>
            </a:pPr>
            <a:r>
              <a:rPr lang="es-ES" sz="3000" dirty="0"/>
              <a:t>Dificultad para respirar o color azul.</a:t>
            </a:r>
          </a:p>
          <a:p>
            <a:pPr>
              <a:lnSpc>
                <a:spcPct val="100000"/>
              </a:lnSpc>
              <a:spcBef>
                <a:spcPts val="600"/>
              </a:spcBef>
            </a:pPr>
            <a:r>
              <a:rPr lang="es-ES" sz="3000" dirty="0"/>
              <a:t>Golpe en la cabeza.</a:t>
            </a:r>
          </a:p>
          <a:p>
            <a:pPr>
              <a:lnSpc>
                <a:spcPct val="100000"/>
              </a:lnSpc>
              <a:spcBef>
                <a:spcPts val="600"/>
              </a:spcBef>
            </a:pPr>
            <a:r>
              <a:rPr lang="es-ES" sz="3000" dirty="0"/>
              <a:t>Toma previa de sustancias (intoxicación).</a:t>
            </a:r>
          </a:p>
        </p:txBody>
      </p:sp>
      <p:pic>
        <p:nvPicPr>
          <p:cNvPr id="15" name="Imagen 14">
            <a:extLst>
              <a:ext uri="{FF2B5EF4-FFF2-40B4-BE49-F238E27FC236}">
                <a16:creationId xmlns:a16="http://schemas.microsoft.com/office/drawing/2014/main" id="{AC9D38DC-4135-4FF7-8371-153EEA306D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1960" y="4655406"/>
            <a:ext cx="1337578" cy="1260000"/>
          </a:xfrm>
          <a:prstGeom prst="rect">
            <a:avLst/>
          </a:prstGeom>
        </p:spPr>
      </p:pic>
    </p:spTree>
    <p:extLst>
      <p:ext uri="{BB962C8B-B14F-4D97-AF65-F5344CB8AC3E}">
        <p14:creationId xmlns:p14="http://schemas.microsoft.com/office/powerpoint/2010/main" val="3748885633"/>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TotalTime>
  <Words>298</Words>
  <Application>Microsoft Office PowerPoint</Application>
  <PresentationFormat>Presentación en pantalla (4:3)</PresentationFormat>
  <Paragraphs>32</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Primeros auxilios (I)</vt:lpstr>
      <vt:lpstr>Primeros auxilios (II)</vt:lpstr>
      <vt:lpstr>¿Urgencias cuándo?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27</cp:revision>
  <dcterms:created xsi:type="dcterms:W3CDTF">2016-05-03T15:33:32Z</dcterms:created>
  <dcterms:modified xsi:type="dcterms:W3CDTF">2017-11-14T18:06:44Z</dcterms:modified>
</cp:coreProperties>
</file>